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autoCompressPictures="0">
  <p:sldMasterIdLst>
    <p:sldMasterId id="2147483648" r:id="rId1"/>
  </p:sldMasterIdLst>
  <p:notesMasterIdLst>
    <p:notesMasterId r:id="rId20"/>
  </p:notesMasterIdLst>
  <p:sldIdLst>
    <p:sldId id="256" r:id="rId2"/>
    <p:sldId id="259" r:id="rId3"/>
    <p:sldId id="4255" r:id="rId4"/>
    <p:sldId id="276" r:id="rId5"/>
    <p:sldId id="279" r:id="rId6"/>
    <p:sldId id="4372" r:id="rId7"/>
    <p:sldId id="271" r:id="rId8"/>
    <p:sldId id="300" r:id="rId9"/>
    <p:sldId id="4389" r:id="rId10"/>
    <p:sldId id="284" r:id="rId11"/>
    <p:sldId id="299" r:id="rId12"/>
    <p:sldId id="3974" r:id="rId13"/>
    <p:sldId id="293" r:id="rId14"/>
    <p:sldId id="304" r:id="rId15"/>
    <p:sldId id="294" r:id="rId16"/>
    <p:sldId id="303" r:id="rId17"/>
    <p:sldId id="4357" r:id="rId18"/>
    <p:sldId id="316" r:id="rId19"/>
  </p:sldIdLst>
  <p:sldSz cx="9144000" cy="5143500" type="screen16x9"/>
  <p:notesSz cx="6858000" cy="9144000"/>
  <p:custDataLst>
    <p:tags r:id="rId21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81" roundtripDataSignature="AMtx7mh3YWb8MAXa+xnOnWTjt0Z1KKK4N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C63995E-3E11-AE0D-1726-6A970650E631}" name="Lynda Muchiri (KE)" initials="L(" userId="S::lynda.muchiri@pwc.com::477fe1b7-f878-4e67-9016-3b2c0ace4d8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80BDC1-D845-4A77-94A4-0E89361A0314}" v="125" dt="2025-05-28T12:55:57.982"/>
    <p1510:client id="{309A4D52-715F-58EF-B8BA-89F51DC92EE8}" v="5" dt="2025-05-28T09:00:24.226"/>
  </p1510:revLst>
</p1510:revInfo>
</file>

<file path=ppt/tableStyles.xml><?xml version="1.0" encoding="utf-8"?>
<a:tblStyleLst xmlns:a="http://schemas.openxmlformats.org/drawingml/2006/main" def="{1F7BAFDA-5315-42DF-8EA6-2CB9799A5072}">
  <a:tblStyle styleId="{1F7BAFDA-5315-42DF-8EA6-2CB9799A5072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6E8E6"/>
          </a:solidFill>
        </a:fill>
      </a:tcStyle>
    </a:wholeTbl>
    <a:band1H>
      <a:tcTxStyle b="off" i="off"/>
      <a:tcStyle>
        <a:tcBdr/>
        <a:fill>
          <a:solidFill>
            <a:srgbClr val="EECECA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EECECA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rgbClr val="FFFFFF"/>
      </a:tcTxStyle>
      <a:tcStyle>
        <a:tcBdr/>
        <a:fill>
          <a:solidFill>
            <a:srgbClr val="D04A02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/>
        <a:fill>
          <a:solidFill>
            <a:srgbClr val="D04A02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top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D04A02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bottom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D04A02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BE57F4B4-FE78-49BA-A85A-3970C5AE2023}" styleName="Table_1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>
          <a:top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bottom>
        </a:tcBdr>
      </a:tcStyle>
    </a:band1H>
    <a:band2H>
      <a:tcTxStyle/>
      <a:tcStyle>
        <a:tcBdr/>
      </a:tcStyle>
    </a:band2H>
    <a:band1V>
      <a:tcTxStyle/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right>
        </a:tcBdr>
      </a:tcStyle>
    </a:band1V>
    <a:band2V>
      <a:tcTxStyle/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right>
        </a:tcBdr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top>
        </a:tcBdr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2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35494B5-CB51-49D2-847E-62D194802BE1}" styleName="Table_2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>
          <a:top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</a:tcBdr>
      </a:tcStyle>
    </a:band1H>
    <a:band2H>
      <a:tcTxStyle/>
      <a:tcStyle>
        <a:tcBdr/>
      </a:tcStyle>
    </a:band2H>
    <a:band1V>
      <a:tcTxStyle/>
      <a:tcStyle>
        <a:tcBdr>
          <a:lef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</a:tcBdr>
      </a:tcStyle>
    </a:band1V>
    <a:band2V>
      <a:tcTxStyle/>
      <a:tcStyle>
        <a:tcBdr>
          <a:lef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</a:tcBdr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</a:tcBdr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E0188993-0E04-4D0F-918E-32418F3422FF}" styleName="Table_3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162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83" Type="http://schemas.openxmlformats.org/officeDocument/2006/relationships/viewProps" Target="viewProps.xml"/><Relationship Id="rId88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8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82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81" Type="http://customschemas.google.com/relationships/presentationmetadata" Target="metadata"/><Relationship Id="rId86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ismark Lumumba (KE)" userId="845fd2bb-5cd0-48ec-a611-259dde368e35" providerId="ADAL" clId="{0980BDC1-D845-4A77-94A4-0E89361A0314}"/>
    <pc:docChg chg="custSel delSld modSld modMainMaster">
      <pc:chgData name="Bismark Lumumba (KE)" userId="845fd2bb-5cd0-48ec-a611-259dde368e35" providerId="ADAL" clId="{0980BDC1-D845-4A77-94A4-0E89361A0314}" dt="2025-05-28T12:55:57.982" v="297" actId="1076"/>
      <pc:docMkLst>
        <pc:docMk/>
      </pc:docMkLst>
      <pc:sldChg chg="modSp mod">
        <pc:chgData name="Bismark Lumumba (KE)" userId="845fd2bb-5cd0-48ec-a611-259dde368e35" providerId="ADAL" clId="{0980BDC1-D845-4A77-94A4-0E89361A0314}" dt="2025-05-28T12:06:22.081" v="230" actId="1036"/>
        <pc:sldMkLst>
          <pc:docMk/>
          <pc:sldMk cId="0" sldId="256"/>
        </pc:sldMkLst>
        <pc:spChg chg="mod">
          <ac:chgData name="Bismark Lumumba (KE)" userId="845fd2bb-5cd0-48ec-a611-259dde368e35" providerId="ADAL" clId="{0980BDC1-D845-4A77-94A4-0E89361A0314}" dt="2025-05-28T12:06:16.584" v="211" actId="1036"/>
          <ac:spMkLst>
            <pc:docMk/>
            <pc:sldMk cId="0" sldId="256"/>
            <ac:spMk id="140" creationId="{00000000-0000-0000-0000-000000000000}"/>
          </ac:spMkLst>
        </pc:spChg>
        <pc:spChg chg="mod">
          <ac:chgData name="Bismark Lumumba (KE)" userId="845fd2bb-5cd0-48ec-a611-259dde368e35" providerId="ADAL" clId="{0980BDC1-D845-4A77-94A4-0E89361A0314}" dt="2025-05-28T12:06:22.081" v="230" actId="1036"/>
          <ac:spMkLst>
            <pc:docMk/>
            <pc:sldMk cId="0" sldId="256"/>
            <ac:spMk id="142" creationId="{00000000-0000-0000-0000-000000000000}"/>
          </ac:spMkLst>
        </pc:spChg>
      </pc:sldChg>
      <pc:sldChg chg="delSp modSp mod">
        <pc:chgData name="Bismark Lumumba (KE)" userId="845fd2bb-5cd0-48ec-a611-259dde368e35" providerId="ADAL" clId="{0980BDC1-D845-4A77-94A4-0E89361A0314}" dt="2025-05-28T12:55:57.982" v="297" actId="1076"/>
        <pc:sldMkLst>
          <pc:docMk/>
          <pc:sldMk cId="0" sldId="259"/>
        </pc:sldMkLst>
        <pc:spChg chg="del mod">
          <ac:chgData name="Bismark Lumumba (KE)" userId="845fd2bb-5cd0-48ec-a611-259dde368e35" providerId="ADAL" clId="{0980BDC1-D845-4A77-94A4-0E89361A0314}" dt="2025-05-28T12:55:42.623" v="294" actId="478"/>
          <ac:spMkLst>
            <pc:docMk/>
            <pc:sldMk cId="0" sldId="259"/>
            <ac:spMk id="2" creationId="{98E1B078-E360-2E6D-A589-338737184342}"/>
          </ac:spMkLst>
        </pc:spChg>
        <pc:spChg chg="del">
          <ac:chgData name="Bismark Lumumba (KE)" userId="845fd2bb-5cd0-48ec-a611-259dde368e35" providerId="ADAL" clId="{0980BDC1-D845-4A77-94A4-0E89361A0314}" dt="2025-05-28T12:54:46.339" v="253" actId="478"/>
          <ac:spMkLst>
            <pc:docMk/>
            <pc:sldMk cId="0" sldId="259"/>
            <ac:spMk id="10" creationId="{E4FF6B09-6E78-05EF-8D42-C3926CC57953}"/>
          </ac:spMkLst>
        </pc:spChg>
        <pc:spChg chg="mod">
          <ac:chgData name="Bismark Lumumba (KE)" userId="845fd2bb-5cd0-48ec-a611-259dde368e35" providerId="ADAL" clId="{0980BDC1-D845-4A77-94A4-0E89361A0314}" dt="2025-05-28T12:55:57.982" v="297" actId="1076"/>
          <ac:spMkLst>
            <pc:docMk/>
            <pc:sldMk cId="0" sldId="259"/>
            <ac:spMk id="12" creationId="{02DF6BA3-04A3-672A-A294-81F1D8964ADA}"/>
          </ac:spMkLst>
        </pc:spChg>
        <pc:spChg chg="del">
          <ac:chgData name="Bismark Lumumba (KE)" userId="845fd2bb-5cd0-48ec-a611-259dde368e35" providerId="ADAL" clId="{0980BDC1-D845-4A77-94A4-0E89361A0314}" dt="2025-05-28T08:53:42.612" v="25" actId="478"/>
          <ac:spMkLst>
            <pc:docMk/>
            <pc:sldMk cId="0" sldId="259"/>
            <ac:spMk id="13" creationId="{0C39AAEA-4F20-66F5-EB0D-F9EDFE7865C6}"/>
          </ac:spMkLst>
        </pc:spChg>
        <pc:spChg chg="del">
          <ac:chgData name="Bismark Lumumba (KE)" userId="845fd2bb-5cd0-48ec-a611-259dde368e35" providerId="ADAL" clId="{0980BDC1-D845-4A77-94A4-0E89361A0314}" dt="2025-05-28T08:54:04.975" v="29" actId="478"/>
          <ac:spMkLst>
            <pc:docMk/>
            <pc:sldMk cId="0" sldId="259"/>
            <ac:spMk id="14" creationId="{F71F792B-D35F-4913-1823-B7BF8947344D}"/>
          </ac:spMkLst>
        </pc:spChg>
        <pc:spChg chg="del">
          <ac:chgData name="Bismark Lumumba (KE)" userId="845fd2bb-5cd0-48ec-a611-259dde368e35" providerId="ADAL" clId="{0980BDC1-D845-4A77-94A4-0E89361A0314}" dt="2025-05-28T08:53:50.588" v="26" actId="478"/>
          <ac:spMkLst>
            <pc:docMk/>
            <pc:sldMk cId="0" sldId="259"/>
            <ac:spMk id="15" creationId="{0BF4D85D-0A95-5BF4-3CA1-062253F04BB9}"/>
          </ac:spMkLst>
        </pc:spChg>
        <pc:spChg chg="mod">
          <ac:chgData name="Bismark Lumumba (KE)" userId="845fd2bb-5cd0-48ec-a611-259dde368e35" providerId="ADAL" clId="{0980BDC1-D845-4A77-94A4-0E89361A0314}" dt="2025-05-28T08:53:00.934" v="10"/>
          <ac:spMkLst>
            <pc:docMk/>
            <pc:sldMk cId="0" sldId="259"/>
            <ac:spMk id="172" creationId="{00000000-0000-0000-0000-000000000000}"/>
          </ac:spMkLst>
        </pc:spChg>
        <pc:spChg chg="mod">
          <ac:chgData name="Bismark Lumumba (KE)" userId="845fd2bb-5cd0-48ec-a611-259dde368e35" providerId="ADAL" clId="{0980BDC1-D845-4A77-94A4-0E89361A0314}" dt="2025-05-28T12:55:33.254" v="292" actId="1036"/>
          <ac:spMkLst>
            <pc:docMk/>
            <pc:sldMk cId="0" sldId="259"/>
            <ac:spMk id="175" creationId="{00000000-0000-0000-0000-000000000000}"/>
          </ac:spMkLst>
        </pc:spChg>
        <pc:spChg chg="del">
          <ac:chgData name="Bismark Lumumba (KE)" userId="845fd2bb-5cd0-48ec-a611-259dde368e35" providerId="ADAL" clId="{0980BDC1-D845-4A77-94A4-0E89361A0314}" dt="2025-05-28T12:54:26.481" v="250" actId="478"/>
          <ac:spMkLst>
            <pc:docMk/>
            <pc:sldMk cId="0" sldId="259"/>
            <ac:spMk id="180" creationId="{00000000-0000-0000-0000-000000000000}"/>
          </ac:spMkLst>
        </pc:spChg>
        <pc:spChg chg="del">
          <ac:chgData name="Bismark Lumumba (KE)" userId="845fd2bb-5cd0-48ec-a611-259dde368e35" providerId="ADAL" clId="{0980BDC1-D845-4A77-94A4-0E89361A0314}" dt="2025-05-28T12:54:23.407" v="249" actId="478"/>
          <ac:spMkLst>
            <pc:docMk/>
            <pc:sldMk cId="0" sldId="259"/>
            <ac:spMk id="181" creationId="{00000000-0000-0000-0000-000000000000}"/>
          </ac:spMkLst>
        </pc:spChg>
        <pc:spChg chg="del">
          <ac:chgData name="Bismark Lumumba (KE)" userId="845fd2bb-5cd0-48ec-a611-259dde368e35" providerId="ADAL" clId="{0980BDC1-D845-4A77-94A4-0E89361A0314}" dt="2025-05-28T12:54:19.922" v="248" actId="478"/>
          <ac:spMkLst>
            <pc:docMk/>
            <pc:sldMk cId="0" sldId="259"/>
            <ac:spMk id="182" creationId="{00000000-0000-0000-0000-000000000000}"/>
          </ac:spMkLst>
        </pc:spChg>
        <pc:spChg chg="del">
          <ac:chgData name="Bismark Lumumba (KE)" userId="845fd2bb-5cd0-48ec-a611-259dde368e35" providerId="ADAL" clId="{0980BDC1-D845-4A77-94A4-0E89361A0314}" dt="2025-05-28T12:54:30.153" v="251" actId="478"/>
          <ac:spMkLst>
            <pc:docMk/>
            <pc:sldMk cId="0" sldId="259"/>
            <ac:spMk id="183" creationId="{00000000-0000-0000-0000-000000000000}"/>
          </ac:spMkLst>
        </pc:spChg>
        <pc:cxnChg chg="mod">
          <ac:chgData name="Bismark Lumumba (KE)" userId="845fd2bb-5cd0-48ec-a611-259dde368e35" providerId="ADAL" clId="{0980BDC1-D845-4A77-94A4-0E89361A0314}" dt="2025-05-28T12:55:22.574" v="259" actId="14100"/>
          <ac:cxnSpMkLst>
            <pc:docMk/>
            <pc:sldMk cId="0" sldId="259"/>
            <ac:cxnSpMk id="7" creationId="{C809FC5B-F42E-676A-822B-8CF9C7DFB8E0}"/>
          </ac:cxnSpMkLst>
        </pc:cxnChg>
        <pc:cxnChg chg="del">
          <ac:chgData name="Bismark Lumumba (KE)" userId="845fd2bb-5cd0-48ec-a611-259dde368e35" providerId="ADAL" clId="{0980BDC1-D845-4A77-94A4-0E89361A0314}" dt="2025-05-28T08:54:01.239" v="28" actId="478"/>
          <ac:cxnSpMkLst>
            <pc:docMk/>
            <pc:sldMk cId="0" sldId="259"/>
            <ac:cxnSpMk id="8" creationId="{639A661D-B306-7B3B-0CA4-72029D7C9870}"/>
          </ac:cxnSpMkLst>
        </pc:cxnChg>
        <pc:cxnChg chg="mod">
          <ac:chgData name="Bismark Lumumba (KE)" userId="845fd2bb-5cd0-48ec-a611-259dde368e35" providerId="ADAL" clId="{0980BDC1-D845-4A77-94A4-0E89361A0314}" dt="2025-05-28T12:55:49.402" v="295" actId="14100"/>
          <ac:cxnSpMkLst>
            <pc:docMk/>
            <pc:sldMk cId="0" sldId="259"/>
            <ac:cxnSpMk id="9" creationId="{51624049-905D-D6CC-68A8-12CBC6FC86D6}"/>
          </ac:cxnSpMkLst>
        </pc:cxnChg>
        <pc:cxnChg chg="mod">
          <ac:chgData name="Bismark Lumumba (KE)" userId="845fd2bb-5cd0-48ec-a611-259dde368e35" providerId="ADAL" clId="{0980BDC1-D845-4A77-94A4-0E89361A0314}" dt="2025-05-28T08:53:56.885" v="27" actId="14100"/>
          <ac:cxnSpMkLst>
            <pc:docMk/>
            <pc:sldMk cId="0" sldId="259"/>
            <ac:cxnSpMk id="164" creationId="{00000000-0000-0000-0000-000000000000}"/>
          </ac:cxnSpMkLst>
        </pc:cxnChg>
      </pc:sldChg>
      <pc:sldChg chg="del">
        <pc:chgData name="Bismark Lumumba (KE)" userId="845fd2bb-5cd0-48ec-a611-259dde368e35" providerId="ADAL" clId="{0980BDC1-D845-4A77-94A4-0E89361A0314}" dt="2025-05-26T12:38:02.673" v="1" actId="47"/>
        <pc:sldMkLst>
          <pc:docMk/>
          <pc:sldMk cId="1614499819" sldId="292"/>
        </pc:sldMkLst>
      </pc:sldChg>
      <pc:sldChg chg="modSp mod">
        <pc:chgData name="Bismark Lumumba (KE)" userId="845fd2bb-5cd0-48ec-a611-259dde368e35" providerId="ADAL" clId="{0980BDC1-D845-4A77-94A4-0E89361A0314}" dt="2025-05-26T12:38:52.259" v="4" actId="20577"/>
        <pc:sldMkLst>
          <pc:docMk/>
          <pc:sldMk cId="3956920730" sldId="293"/>
        </pc:sldMkLst>
        <pc:spChg chg="mod">
          <ac:chgData name="Bismark Lumumba (KE)" userId="845fd2bb-5cd0-48ec-a611-259dde368e35" providerId="ADAL" clId="{0980BDC1-D845-4A77-94A4-0E89361A0314}" dt="2025-05-26T12:38:52.259" v="4" actId="20577"/>
          <ac:spMkLst>
            <pc:docMk/>
            <pc:sldMk cId="3956920730" sldId="293"/>
            <ac:spMk id="813" creationId="{AD4BF446-BE25-B38B-6D24-D7214E0AF254}"/>
          </ac:spMkLst>
        </pc:spChg>
      </pc:sldChg>
      <pc:sldChg chg="modSp mod">
        <pc:chgData name="Bismark Lumumba (KE)" userId="845fd2bb-5cd0-48ec-a611-259dde368e35" providerId="ADAL" clId="{0980BDC1-D845-4A77-94A4-0E89361A0314}" dt="2025-05-26T12:38:58.522" v="6" actId="20577"/>
        <pc:sldMkLst>
          <pc:docMk/>
          <pc:sldMk cId="135766549" sldId="294"/>
        </pc:sldMkLst>
        <pc:spChg chg="mod">
          <ac:chgData name="Bismark Lumumba (KE)" userId="845fd2bb-5cd0-48ec-a611-259dde368e35" providerId="ADAL" clId="{0980BDC1-D845-4A77-94A4-0E89361A0314}" dt="2025-05-26T12:38:58.522" v="6" actId="20577"/>
          <ac:spMkLst>
            <pc:docMk/>
            <pc:sldMk cId="135766549" sldId="294"/>
            <ac:spMk id="813" creationId="{51CA60C9-8B0D-DDBC-063E-E47EE5F83ED7}"/>
          </ac:spMkLst>
        </pc:spChg>
      </pc:sldChg>
      <pc:sldChg chg="del">
        <pc:chgData name="Bismark Lumumba (KE)" userId="845fd2bb-5cd0-48ec-a611-259dde368e35" providerId="ADAL" clId="{0980BDC1-D845-4A77-94A4-0E89361A0314}" dt="2025-05-26T12:38:09.057" v="2" actId="47"/>
        <pc:sldMkLst>
          <pc:docMk/>
          <pc:sldMk cId="149418618" sldId="298"/>
        </pc:sldMkLst>
      </pc:sldChg>
      <pc:sldChg chg="modSp mod">
        <pc:chgData name="Bismark Lumumba (KE)" userId="845fd2bb-5cd0-48ec-a611-259dde368e35" providerId="ADAL" clId="{0980BDC1-D845-4A77-94A4-0E89361A0314}" dt="2025-05-26T12:39:04.195" v="8" actId="20577"/>
        <pc:sldMkLst>
          <pc:docMk/>
          <pc:sldMk cId="3394544038" sldId="4357"/>
        </pc:sldMkLst>
        <pc:spChg chg="mod">
          <ac:chgData name="Bismark Lumumba (KE)" userId="845fd2bb-5cd0-48ec-a611-259dde368e35" providerId="ADAL" clId="{0980BDC1-D845-4A77-94A4-0E89361A0314}" dt="2025-05-26T12:39:04.195" v="8" actId="20577"/>
          <ac:spMkLst>
            <pc:docMk/>
            <pc:sldMk cId="3394544038" sldId="4357"/>
            <ac:spMk id="1445" creationId="{00000000-0000-0000-0000-000000000000}"/>
          </ac:spMkLst>
        </pc:spChg>
      </pc:sldChg>
      <pc:sldMasterChg chg="delSp modSp mod modSldLayout">
        <pc:chgData name="Bismark Lumumba (KE)" userId="845fd2bb-5cd0-48ec-a611-259dde368e35" providerId="ADAL" clId="{0980BDC1-D845-4A77-94A4-0E89361A0314}" dt="2025-05-28T12:10:58.912" v="247" actId="1035"/>
        <pc:sldMasterMkLst>
          <pc:docMk/>
          <pc:sldMasterMk cId="0" sldId="2147483648"/>
        </pc:sldMasterMkLst>
        <pc:spChg chg="del">
          <ac:chgData name="Bismark Lumumba (KE)" userId="845fd2bb-5cd0-48ec-a611-259dde368e35" providerId="ADAL" clId="{0980BDC1-D845-4A77-94A4-0E89361A0314}" dt="2025-05-28T12:10:47.987" v="241" actId="478"/>
          <ac:spMkLst>
            <pc:docMk/>
            <pc:sldMasterMk cId="0" sldId="2147483648"/>
            <ac:spMk id="9" creationId="{00000000-0000-0000-0000-000000000000}"/>
          </ac:spMkLst>
        </pc:spChg>
        <pc:picChg chg="mod">
          <ac:chgData name="Bismark Lumumba (KE)" userId="845fd2bb-5cd0-48ec-a611-259dde368e35" providerId="ADAL" clId="{0980BDC1-D845-4A77-94A4-0E89361A0314}" dt="2025-05-28T12:10:58.912" v="247" actId="1035"/>
          <ac:picMkLst>
            <pc:docMk/>
            <pc:sldMasterMk cId="0" sldId="2147483648"/>
            <ac:picMk id="3" creationId="{F684B284-E48E-C56E-E867-E91CCA44AE05}"/>
          </ac:picMkLst>
        </pc:picChg>
        <pc:sldLayoutChg chg="delSp mod">
          <pc:chgData name="Bismark Lumumba (KE)" userId="845fd2bb-5cd0-48ec-a611-259dde368e35" providerId="ADAL" clId="{0980BDC1-D845-4A77-94A4-0E89361A0314}" dt="2025-05-26T12:37:36.350" v="0" actId="478"/>
          <pc:sldLayoutMkLst>
            <pc:docMk/>
            <pc:sldMasterMk cId="0" sldId="2147483648"/>
            <pc:sldLayoutMk cId="0" sldId="2147483649"/>
          </pc:sldLayoutMkLst>
        </pc:sldLayoutChg>
        <pc:sldLayoutChg chg="delSp">
          <pc:chgData name="Bismark Lumumba (KE)" userId="845fd2bb-5cd0-48ec-a611-259dde368e35" providerId="ADAL" clId="{0980BDC1-D845-4A77-94A4-0E89361A0314}" dt="2025-05-28T12:08:14.377" v="238" actId="478"/>
          <pc:sldLayoutMkLst>
            <pc:docMk/>
            <pc:sldMasterMk cId="0" sldId="2147483648"/>
            <pc:sldLayoutMk cId="0" sldId="2147483650"/>
          </pc:sldLayoutMkLst>
          <pc:picChg chg="del">
            <ac:chgData name="Bismark Lumumba (KE)" userId="845fd2bb-5cd0-48ec-a611-259dde368e35" providerId="ADAL" clId="{0980BDC1-D845-4A77-94A4-0E89361A0314}" dt="2025-05-28T12:08:14.377" v="238" actId="478"/>
            <ac:picMkLst>
              <pc:docMk/>
              <pc:sldMasterMk cId="0" sldId="2147483648"/>
              <pc:sldLayoutMk cId="0" sldId="2147483650"/>
              <ac:picMk id="5" creationId="{BB3219AE-0150-FE0D-4C92-739847B4F5A4}"/>
            </ac:picMkLst>
          </pc:picChg>
        </pc:sldLayoutChg>
        <pc:sldLayoutChg chg="delSp mod">
          <pc:chgData name="Bismark Lumumba (KE)" userId="845fd2bb-5cd0-48ec-a611-259dde368e35" providerId="ADAL" clId="{0980BDC1-D845-4A77-94A4-0E89361A0314}" dt="2025-05-28T12:07:08.231" v="231" actId="478"/>
          <pc:sldLayoutMkLst>
            <pc:docMk/>
            <pc:sldMasterMk cId="0" sldId="2147483648"/>
            <pc:sldLayoutMk cId="0" sldId="2147483652"/>
          </pc:sldLayoutMkLst>
          <pc:spChg chg="del">
            <ac:chgData name="Bismark Lumumba (KE)" userId="845fd2bb-5cd0-48ec-a611-259dde368e35" providerId="ADAL" clId="{0980BDC1-D845-4A77-94A4-0E89361A0314}" dt="2025-05-28T12:07:08.231" v="231" actId="478"/>
            <ac:spMkLst>
              <pc:docMk/>
              <pc:sldMasterMk cId="0" sldId="2147483648"/>
              <pc:sldLayoutMk cId="0" sldId="2147483652"/>
              <ac:spMk id="35" creationId="{00000000-0000-0000-0000-000000000000}"/>
            </ac:spMkLst>
          </pc:spChg>
        </pc:sldLayoutChg>
        <pc:sldLayoutChg chg="modSp mod">
          <pc:chgData name="Bismark Lumumba (KE)" userId="845fd2bb-5cd0-48ec-a611-259dde368e35" providerId="ADAL" clId="{0980BDC1-D845-4A77-94A4-0E89361A0314}" dt="2025-05-28T12:08:06.791" v="237" actId="6549"/>
          <pc:sldLayoutMkLst>
            <pc:docMk/>
            <pc:sldMasterMk cId="0" sldId="2147483648"/>
            <pc:sldLayoutMk cId="4109595784" sldId="2147483653"/>
          </pc:sldLayoutMkLst>
          <pc:spChg chg="mod">
            <ac:chgData name="Bismark Lumumba (KE)" userId="845fd2bb-5cd0-48ec-a611-259dde368e35" providerId="ADAL" clId="{0980BDC1-D845-4A77-94A4-0E89361A0314}" dt="2025-05-28T12:08:06.791" v="237" actId="6549"/>
            <ac:spMkLst>
              <pc:docMk/>
              <pc:sldMasterMk cId="0" sldId="2147483648"/>
              <pc:sldLayoutMk cId="4109595784" sldId="2147483653"/>
              <ac:spMk id="19" creationId="{488ECE07-0F56-4D42-88E7-9EE4A6875AEC}"/>
            </ac:spMkLst>
          </pc:spChg>
        </pc:sldLayoutChg>
        <pc:sldLayoutChg chg="delSp mod">
          <pc:chgData name="Bismark Lumumba (KE)" userId="845fd2bb-5cd0-48ec-a611-259dde368e35" providerId="ADAL" clId="{0980BDC1-D845-4A77-94A4-0E89361A0314}" dt="2025-05-28T12:08:31.443" v="239" actId="478"/>
          <pc:sldLayoutMkLst>
            <pc:docMk/>
            <pc:sldMasterMk cId="0" sldId="2147483648"/>
            <pc:sldLayoutMk cId="56403717" sldId="2147483657"/>
          </pc:sldLayoutMkLst>
          <pc:spChg chg="del">
            <ac:chgData name="Bismark Lumumba (KE)" userId="845fd2bb-5cd0-48ec-a611-259dde368e35" providerId="ADAL" clId="{0980BDC1-D845-4A77-94A4-0E89361A0314}" dt="2025-05-28T12:08:31.443" v="239" actId="478"/>
            <ac:spMkLst>
              <pc:docMk/>
              <pc:sldMasterMk cId="0" sldId="2147483648"/>
              <pc:sldLayoutMk cId="56403717" sldId="2147483657"/>
              <ac:spMk id="49" creationId="{00000000-0000-0000-0000-000000000000}"/>
            </ac:spMkLst>
          </pc:spChg>
        </pc:sldLayoutChg>
      </pc:sldMasterChg>
    </pc:docChg>
  </pc:docChgLst>
  <pc:docChgLst>
    <pc:chgData name="Bismark Lumumba (KE)" userId="S::bismark.lumumba@pwc.com::845fd2bb-5cd0-48ec-a611-259dde368e35" providerId="AD" clId="Web-{309A4D52-715F-58EF-B8BA-89F51DC92EE8}"/>
    <pc:docChg chg="modSld">
      <pc:chgData name="Bismark Lumumba (KE)" userId="S::bismark.lumumba@pwc.com::845fd2bb-5cd0-48ec-a611-259dde368e35" providerId="AD" clId="Web-{309A4D52-715F-58EF-B8BA-89F51DC92EE8}" dt="2025-05-28T09:00:15.507" v="3" actId="20577"/>
      <pc:docMkLst>
        <pc:docMk/>
      </pc:docMkLst>
      <pc:sldChg chg="modSp">
        <pc:chgData name="Bismark Lumumba (KE)" userId="S::bismark.lumumba@pwc.com::845fd2bb-5cd0-48ec-a611-259dde368e35" providerId="AD" clId="Web-{309A4D52-715F-58EF-B8BA-89F51DC92EE8}" dt="2025-05-28T09:00:15.507" v="3" actId="20577"/>
        <pc:sldMkLst>
          <pc:docMk/>
          <pc:sldMk cId="0" sldId="256"/>
        </pc:sldMkLst>
        <pc:spChg chg="mod">
          <ac:chgData name="Bismark Lumumba (KE)" userId="S::bismark.lumumba@pwc.com::845fd2bb-5cd0-48ec-a611-259dde368e35" providerId="AD" clId="Web-{309A4D52-715F-58EF-B8BA-89F51DC92EE8}" dt="2025-05-28T09:00:15.507" v="3" actId="20577"/>
          <ac:spMkLst>
            <pc:docMk/>
            <pc:sldMk cId="0" sldId="256"/>
            <ac:spMk id="140" creationId="{00000000-0000-0000-0000-000000000000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2CB85E-1E9E-406C-A2C2-9DB03C38866F}" type="doc">
      <dgm:prSet loTypeId="urn:microsoft.com/office/officeart/2005/8/layout/pList2" loCatId="list" qsTypeId="urn:microsoft.com/office/officeart/2005/8/quickstyle/simple1" qsCatId="simple" csTypeId="urn:microsoft.com/office/officeart/2005/8/colors/colorful1" csCatId="colorful" phldr="1"/>
      <dgm:spPr/>
    </dgm:pt>
    <dgm:pt modelId="{4918076D-4E31-4E52-881C-98ABA57C2666}">
      <dgm:prSet phldrT="[Text]" custT="1"/>
      <dgm:spPr/>
      <dgm:t>
        <a:bodyPr/>
        <a:lstStyle/>
        <a:p>
          <a:pPr algn="l" rtl="0"/>
          <a:r>
            <a:rPr lang="en-GB" sz="1400" b="0">
              <a:latin typeface="Arial"/>
            </a:rPr>
            <a:t>In Uganda </a:t>
          </a:r>
          <a:r>
            <a:rPr lang="en-GB" sz="1400">
              <a:latin typeface="Arial"/>
            </a:rPr>
            <a:t>SACCOs have been exempted from paying taxes on their income from 1 July 2017 to 30 June 2027 . </a:t>
          </a:r>
          <a:endParaRPr lang="en-GB" sz="1400"/>
        </a:p>
      </dgm:t>
    </dgm:pt>
    <dgm:pt modelId="{DE1839AB-C393-4D45-A9B3-00C97F11D186}" type="parTrans" cxnId="{9B0341ED-A3BB-4038-8643-45D3C9313E34}">
      <dgm:prSet/>
      <dgm:spPr/>
      <dgm:t>
        <a:bodyPr/>
        <a:lstStyle/>
        <a:p>
          <a:endParaRPr lang="en-GB"/>
        </a:p>
      </dgm:t>
    </dgm:pt>
    <dgm:pt modelId="{96370482-BE9E-430C-9866-C22C7316DB44}" type="sibTrans" cxnId="{9B0341ED-A3BB-4038-8643-45D3C9313E34}">
      <dgm:prSet/>
      <dgm:spPr/>
      <dgm:t>
        <a:bodyPr/>
        <a:lstStyle/>
        <a:p>
          <a:endParaRPr lang="en-GB"/>
        </a:p>
      </dgm:t>
    </dgm:pt>
    <dgm:pt modelId="{05F56F58-40D5-4107-9587-91A60DE5F48B}">
      <dgm:prSet phldrT="[Text]" phldr="0" custT="1"/>
      <dgm:spPr/>
      <dgm:t>
        <a:bodyPr/>
        <a:lstStyle/>
        <a:p>
          <a:pPr algn="l" rtl="0"/>
          <a:r>
            <a:rPr lang="en-GB" sz="1400" b="1">
              <a:latin typeface="Arial"/>
            </a:rPr>
            <a:t>In India Cooperative societies are allowed to benefit from various deductions based on the activities they engage in rather than their membership</a:t>
          </a:r>
          <a:endParaRPr lang="en-GB" sz="1400" b="1"/>
        </a:p>
      </dgm:t>
    </dgm:pt>
    <dgm:pt modelId="{3884D976-21B2-4DA5-937D-06D5A29FC7D9}" type="parTrans" cxnId="{511BA3F6-2938-4510-A63B-FE81156062E8}">
      <dgm:prSet/>
      <dgm:spPr/>
      <dgm:t>
        <a:bodyPr/>
        <a:lstStyle/>
        <a:p>
          <a:endParaRPr lang="en-GB"/>
        </a:p>
      </dgm:t>
    </dgm:pt>
    <dgm:pt modelId="{BAA4A01C-DB50-4A25-998B-A4E16D765BE4}" type="sibTrans" cxnId="{511BA3F6-2938-4510-A63B-FE81156062E8}">
      <dgm:prSet/>
      <dgm:spPr/>
      <dgm:t>
        <a:bodyPr/>
        <a:lstStyle/>
        <a:p>
          <a:endParaRPr lang="en-GB"/>
        </a:p>
      </dgm:t>
    </dgm:pt>
    <dgm:pt modelId="{7C9B5963-43DC-41E2-962F-3C370600E2E4}">
      <dgm:prSet phldrT="[Text]" phldr="0" custT="1"/>
      <dgm:spPr/>
      <dgm:t>
        <a:bodyPr/>
        <a:lstStyle/>
        <a:p>
          <a:pPr algn="l" rtl="0"/>
          <a:r>
            <a:rPr lang="en-GB" sz="1400" b="1">
              <a:latin typeface="Arial"/>
            </a:rPr>
            <a:t>In Philippines the tax treatment of SACCOs is determined by their relationship with the public and financial status rather than their membership</a:t>
          </a:r>
          <a:endParaRPr lang="en-GB" sz="1400" b="1"/>
        </a:p>
      </dgm:t>
    </dgm:pt>
    <dgm:pt modelId="{73401D4E-8BC2-4C80-801A-0CB448CC1AE3}" type="parTrans" cxnId="{410FCEA8-7C5F-45BC-8E0D-1B7B744C3F67}">
      <dgm:prSet/>
      <dgm:spPr/>
      <dgm:t>
        <a:bodyPr/>
        <a:lstStyle/>
        <a:p>
          <a:endParaRPr lang="en-GB"/>
        </a:p>
      </dgm:t>
    </dgm:pt>
    <dgm:pt modelId="{D0AF5CB6-EAB3-4F06-AAC9-A2976876AD91}" type="sibTrans" cxnId="{410FCEA8-7C5F-45BC-8E0D-1B7B744C3F67}">
      <dgm:prSet/>
      <dgm:spPr/>
      <dgm:t>
        <a:bodyPr/>
        <a:lstStyle/>
        <a:p>
          <a:endParaRPr lang="en-GB"/>
        </a:p>
      </dgm:t>
    </dgm:pt>
    <dgm:pt modelId="{C2CEC030-93A5-4E2D-A212-9C69DBF2562C}" type="pres">
      <dgm:prSet presAssocID="{0F2CB85E-1E9E-406C-A2C2-9DB03C38866F}" presName="Name0" presStyleCnt="0">
        <dgm:presLayoutVars>
          <dgm:dir/>
          <dgm:resizeHandles val="exact"/>
        </dgm:presLayoutVars>
      </dgm:prSet>
      <dgm:spPr/>
    </dgm:pt>
    <dgm:pt modelId="{F745BB75-854B-48F5-96F2-8A4155DCC27B}" type="pres">
      <dgm:prSet presAssocID="{0F2CB85E-1E9E-406C-A2C2-9DB03C38866F}" presName="bkgdShp" presStyleLbl="alignAccFollowNode1" presStyleIdx="0" presStyleCnt="1" custLinFactNeighborX="-657" custLinFactNeighborY="5646"/>
      <dgm:spPr>
        <a:noFill/>
        <a:ln>
          <a:solidFill>
            <a:schemeClr val="tx2">
              <a:alpha val="90000"/>
            </a:schemeClr>
          </a:solidFill>
        </a:ln>
      </dgm:spPr>
    </dgm:pt>
    <dgm:pt modelId="{844C8C6B-1758-40C8-85BB-575464ADF647}" type="pres">
      <dgm:prSet presAssocID="{0F2CB85E-1E9E-406C-A2C2-9DB03C38866F}" presName="linComp" presStyleCnt="0"/>
      <dgm:spPr/>
    </dgm:pt>
    <dgm:pt modelId="{DB478A0F-2242-4FC7-AB6D-F22524659B48}" type="pres">
      <dgm:prSet presAssocID="{4918076D-4E31-4E52-881C-98ABA57C2666}" presName="compNode" presStyleCnt="0"/>
      <dgm:spPr/>
    </dgm:pt>
    <dgm:pt modelId="{9A1367B5-4D2E-4345-8915-630520BEF16A}" type="pres">
      <dgm:prSet presAssocID="{4918076D-4E31-4E52-881C-98ABA57C2666}" presName="node" presStyleLbl="node1" presStyleIdx="0" presStyleCnt="3">
        <dgm:presLayoutVars>
          <dgm:bulletEnabled val="1"/>
        </dgm:presLayoutVars>
      </dgm:prSet>
      <dgm:spPr/>
    </dgm:pt>
    <dgm:pt modelId="{C388DE7F-70FD-4E33-935C-206419A4E6F2}" type="pres">
      <dgm:prSet presAssocID="{4918076D-4E31-4E52-881C-98ABA57C2666}" presName="invisiNode" presStyleLbl="node1" presStyleIdx="0" presStyleCnt="3"/>
      <dgm:spPr/>
    </dgm:pt>
    <dgm:pt modelId="{75B636CE-AA71-4C0A-A162-7F0384A35A3A}" type="pres">
      <dgm:prSet presAssocID="{4918076D-4E31-4E52-881C-98ABA57C2666}" presName="imagNode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  <dgm:extLst>
        <a:ext uri="{E40237B7-FDA0-4F09-8148-C483321AD2D9}">
          <dgm14:cNvPr xmlns:dgm14="http://schemas.microsoft.com/office/drawing/2010/diagram" id="0" name="" descr="Person operating machine"/>
        </a:ext>
      </dgm:extLst>
    </dgm:pt>
    <dgm:pt modelId="{2E821B4C-FC9D-4B4E-9619-9047E36DB589}" type="pres">
      <dgm:prSet presAssocID="{96370482-BE9E-430C-9866-C22C7316DB44}" presName="sibTrans" presStyleLbl="sibTrans2D1" presStyleIdx="0" presStyleCnt="0"/>
      <dgm:spPr/>
    </dgm:pt>
    <dgm:pt modelId="{65404EC7-3534-42E3-A8AD-50091E0F1513}" type="pres">
      <dgm:prSet presAssocID="{05F56F58-40D5-4107-9587-91A60DE5F48B}" presName="compNode" presStyleCnt="0"/>
      <dgm:spPr/>
    </dgm:pt>
    <dgm:pt modelId="{A81C6BBA-7DF8-48E5-B7D7-3AA00B68E029}" type="pres">
      <dgm:prSet presAssocID="{05F56F58-40D5-4107-9587-91A60DE5F48B}" presName="node" presStyleLbl="node1" presStyleIdx="1" presStyleCnt="3">
        <dgm:presLayoutVars>
          <dgm:bulletEnabled val="1"/>
        </dgm:presLayoutVars>
      </dgm:prSet>
      <dgm:spPr/>
    </dgm:pt>
    <dgm:pt modelId="{EE72645B-9A44-4C75-83FD-F10027B777E2}" type="pres">
      <dgm:prSet presAssocID="{05F56F58-40D5-4107-9587-91A60DE5F48B}" presName="invisiNode" presStyleLbl="node1" presStyleIdx="1" presStyleCnt="3"/>
      <dgm:spPr/>
    </dgm:pt>
    <dgm:pt modelId="{9F3B00DB-3E69-4746-A829-C1291E38F86A}" type="pres">
      <dgm:prSet presAssocID="{05F56F58-40D5-4107-9587-91A60DE5F48B}" presName="imagNode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  <dgm:extLst>
        <a:ext uri="{E40237B7-FDA0-4F09-8148-C483321AD2D9}">
          <dgm14:cNvPr xmlns:dgm14="http://schemas.microsoft.com/office/drawing/2010/diagram" id="0" name="" descr="Plane on tarmac"/>
        </a:ext>
      </dgm:extLst>
    </dgm:pt>
    <dgm:pt modelId="{5B1638F8-7F52-4238-B65C-954D8E502DF7}" type="pres">
      <dgm:prSet presAssocID="{BAA4A01C-DB50-4A25-998B-A4E16D765BE4}" presName="sibTrans" presStyleLbl="sibTrans2D1" presStyleIdx="0" presStyleCnt="0"/>
      <dgm:spPr/>
    </dgm:pt>
    <dgm:pt modelId="{D385F89D-12BC-4219-B0E2-24FDB37AC7CE}" type="pres">
      <dgm:prSet presAssocID="{7C9B5963-43DC-41E2-962F-3C370600E2E4}" presName="compNode" presStyleCnt="0"/>
      <dgm:spPr/>
    </dgm:pt>
    <dgm:pt modelId="{7C1BCBF8-72BB-453B-AFC8-AF6CB2AE7826}" type="pres">
      <dgm:prSet presAssocID="{7C9B5963-43DC-41E2-962F-3C370600E2E4}" presName="node" presStyleLbl="node1" presStyleIdx="2" presStyleCnt="3">
        <dgm:presLayoutVars>
          <dgm:bulletEnabled val="1"/>
        </dgm:presLayoutVars>
      </dgm:prSet>
      <dgm:spPr/>
    </dgm:pt>
    <dgm:pt modelId="{CF2F0D06-C996-4287-B0C7-20BF846920D2}" type="pres">
      <dgm:prSet presAssocID="{7C9B5963-43DC-41E2-962F-3C370600E2E4}" presName="invisiNode" presStyleLbl="node1" presStyleIdx="2" presStyleCnt="3"/>
      <dgm:spPr/>
    </dgm:pt>
    <dgm:pt modelId="{1282A89B-F7FE-4EC7-86CF-0164AB65C5B6}" type="pres">
      <dgm:prSet presAssocID="{7C9B5963-43DC-41E2-962F-3C370600E2E4}" presName="imagNode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  <dgm:extLst>
        <a:ext uri="{E40237B7-FDA0-4F09-8148-C483321AD2D9}">
          <dgm14:cNvPr xmlns:dgm14="http://schemas.microsoft.com/office/drawing/2010/diagram" id="0" name="" descr="Apples in a basket"/>
        </a:ext>
      </dgm:extLst>
    </dgm:pt>
  </dgm:ptLst>
  <dgm:cxnLst>
    <dgm:cxn modelId="{53A15511-F62F-4D70-BF77-893508A97BBD}" type="presOf" srcId="{05F56F58-40D5-4107-9587-91A60DE5F48B}" destId="{A81C6BBA-7DF8-48E5-B7D7-3AA00B68E029}" srcOrd="0" destOrd="0" presId="urn:microsoft.com/office/officeart/2005/8/layout/pList2"/>
    <dgm:cxn modelId="{938FE21E-5509-472D-B520-BBF62B1650F0}" type="presOf" srcId="{BAA4A01C-DB50-4A25-998B-A4E16D765BE4}" destId="{5B1638F8-7F52-4238-B65C-954D8E502DF7}" srcOrd="0" destOrd="0" presId="urn:microsoft.com/office/officeart/2005/8/layout/pList2"/>
    <dgm:cxn modelId="{F9418261-86E1-4FDE-A533-6710FFBBCA51}" type="presOf" srcId="{7C9B5963-43DC-41E2-962F-3C370600E2E4}" destId="{7C1BCBF8-72BB-453B-AFC8-AF6CB2AE7826}" srcOrd="0" destOrd="0" presId="urn:microsoft.com/office/officeart/2005/8/layout/pList2"/>
    <dgm:cxn modelId="{CB165878-2FC8-4343-84ED-7208B8B58C7C}" type="presOf" srcId="{0F2CB85E-1E9E-406C-A2C2-9DB03C38866F}" destId="{C2CEC030-93A5-4E2D-A212-9C69DBF2562C}" srcOrd="0" destOrd="0" presId="urn:microsoft.com/office/officeart/2005/8/layout/pList2"/>
    <dgm:cxn modelId="{6CDA757E-DAC1-482F-8A7B-1FB57EB21324}" type="presOf" srcId="{4918076D-4E31-4E52-881C-98ABA57C2666}" destId="{9A1367B5-4D2E-4345-8915-630520BEF16A}" srcOrd="0" destOrd="0" presId="urn:microsoft.com/office/officeart/2005/8/layout/pList2"/>
    <dgm:cxn modelId="{410FCEA8-7C5F-45BC-8E0D-1B7B744C3F67}" srcId="{0F2CB85E-1E9E-406C-A2C2-9DB03C38866F}" destId="{7C9B5963-43DC-41E2-962F-3C370600E2E4}" srcOrd="2" destOrd="0" parTransId="{73401D4E-8BC2-4C80-801A-0CB448CC1AE3}" sibTransId="{D0AF5CB6-EAB3-4F06-AAC9-A2976876AD91}"/>
    <dgm:cxn modelId="{9B0341ED-A3BB-4038-8643-45D3C9313E34}" srcId="{0F2CB85E-1E9E-406C-A2C2-9DB03C38866F}" destId="{4918076D-4E31-4E52-881C-98ABA57C2666}" srcOrd="0" destOrd="0" parTransId="{DE1839AB-C393-4D45-A9B3-00C97F11D186}" sibTransId="{96370482-BE9E-430C-9866-C22C7316DB44}"/>
    <dgm:cxn modelId="{511BA3F6-2938-4510-A63B-FE81156062E8}" srcId="{0F2CB85E-1E9E-406C-A2C2-9DB03C38866F}" destId="{05F56F58-40D5-4107-9587-91A60DE5F48B}" srcOrd="1" destOrd="0" parTransId="{3884D976-21B2-4DA5-937D-06D5A29FC7D9}" sibTransId="{BAA4A01C-DB50-4A25-998B-A4E16D765BE4}"/>
    <dgm:cxn modelId="{A5B847F8-23BC-4E13-A7BB-43F4EF07F90B}" type="presOf" srcId="{96370482-BE9E-430C-9866-C22C7316DB44}" destId="{2E821B4C-FC9D-4B4E-9619-9047E36DB589}" srcOrd="0" destOrd="0" presId="urn:microsoft.com/office/officeart/2005/8/layout/pList2"/>
    <dgm:cxn modelId="{0BB24239-B0FB-4492-92D7-E625C307CAEC}" type="presParOf" srcId="{C2CEC030-93A5-4E2D-A212-9C69DBF2562C}" destId="{F745BB75-854B-48F5-96F2-8A4155DCC27B}" srcOrd="0" destOrd="0" presId="urn:microsoft.com/office/officeart/2005/8/layout/pList2"/>
    <dgm:cxn modelId="{CB15D0DB-BEDE-4EE5-A870-049375E2D874}" type="presParOf" srcId="{C2CEC030-93A5-4E2D-A212-9C69DBF2562C}" destId="{844C8C6B-1758-40C8-85BB-575464ADF647}" srcOrd="1" destOrd="0" presId="urn:microsoft.com/office/officeart/2005/8/layout/pList2"/>
    <dgm:cxn modelId="{04D3066A-D94C-497B-B70A-8AA9962F47FC}" type="presParOf" srcId="{844C8C6B-1758-40C8-85BB-575464ADF647}" destId="{DB478A0F-2242-4FC7-AB6D-F22524659B48}" srcOrd="0" destOrd="0" presId="urn:microsoft.com/office/officeart/2005/8/layout/pList2"/>
    <dgm:cxn modelId="{0C3C6C43-10A9-4561-8FCC-DA1842DC1A6C}" type="presParOf" srcId="{DB478A0F-2242-4FC7-AB6D-F22524659B48}" destId="{9A1367B5-4D2E-4345-8915-630520BEF16A}" srcOrd="0" destOrd="0" presId="urn:microsoft.com/office/officeart/2005/8/layout/pList2"/>
    <dgm:cxn modelId="{40E100A5-C1CF-4265-A2FB-864DE064AC89}" type="presParOf" srcId="{DB478A0F-2242-4FC7-AB6D-F22524659B48}" destId="{C388DE7F-70FD-4E33-935C-206419A4E6F2}" srcOrd="1" destOrd="0" presId="urn:microsoft.com/office/officeart/2005/8/layout/pList2"/>
    <dgm:cxn modelId="{436EED30-9034-4130-83FA-147D4280101C}" type="presParOf" srcId="{DB478A0F-2242-4FC7-AB6D-F22524659B48}" destId="{75B636CE-AA71-4C0A-A162-7F0384A35A3A}" srcOrd="2" destOrd="0" presId="urn:microsoft.com/office/officeart/2005/8/layout/pList2"/>
    <dgm:cxn modelId="{A8B2BCC0-B0BB-4B36-86C4-998E6964E97B}" type="presParOf" srcId="{844C8C6B-1758-40C8-85BB-575464ADF647}" destId="{2E821B4C-FC9D-4B4E-9619-9047E36DB589}" srcOrd="1" destOrd="0" presId="urn:microsoft.com/office/officeart/2005/8/layout/pList2"/>
    <dgm:cxn modelId="{832803E7-F79D-4863-901D-2CF624AEC564}" type="presParOf" srcId="{844C8C6B-1758-40C8-85BB-575464ADF647}" destId="{65404EC7-3534-42E3-A8AD-50091E0F1513}" srcOrd="2" destOrd="0" presId="urn:microsoft.com/office/officeart/2005/8/layout/pList2"/>
    <dgm:cxn modelId="{00E6EE07-EC30-4A93-9082-9328E078A844}" type="presParOf" srcId="{65404EC7-3534-42E3-A8AD-50091E0F1513}" destId="{A81C6BBA-7DF8-48E5-B7D7-3AA00B68E029}" srcOrd="0" destOrd="0" presId="urn:microsoft.com/office/officeart/2005/8/layout/pList2"/>
    <dgm:cxn modelId="{A7F75BB9-EFC3-46A0-9524-32D23C382132}" type="presParOf" srcId="{65404EC7-3534-42E3-A8AD-50091E0F1513}" destId="{EE72645B-9A44-4C75-83FD-F10027B777E2}" srcOrd="1" destOrd="0" presId="urn:microsoft.com/office/officeart/2005/8/layout/pList2"/>
    <dgm:cxn modelId="{9B50F109-82A3-42BC-8ED9-27131FED8962}" type="presParOf" srcId="{65404EC7-3534-42E3-A8AD-50091E0F1513}" destId="{9F3B00DB-3E69-4746-A829-C1291E38F86A}" srcOrd="2" destOrd="0" presId="urn:microsoft.com/office/officeart/2005/8/layout/pList2"/>
    <dgm:cxn modelId="{3AA9FADC-9DD2-49AE-9D54-6CBA579A7075}" type="presParOf" srcId="{844C8C6B-1758-40C8-85BB-575464ADF647}" destId="{5B1638F8-7F52-4238-B65C-954D8E502DF7}" srcOrd="3" destOrd="0" presId="urn:microsoft.com/office/officeart/2005/8/layout/pList2"/>
    <dgm:cxn modelId="{81DF9EED-F122-4DF7-A47E-89994643D6BC}" type="presParOf" srcId="{844C8C6B-1758-40C8-85BB-575464ADF647}" destId="{D385F89D-12BC-4219-B0E2-24FDB37AC7CE}" srcOrd="4" destOrd="0" presId="urn:microsoft.com/office/officeart/2005/8/layout/pList2"/>
    <dgm:cxn modelId="{96BD79F9-0EFB-41D4-A7CC-F3D1ABEEA5CB}" type="presParOf" srcId="{D385F89D-12BC-4219-B0E2-24FDB37AC7CE}" destId="{7C1BCBF8-72BB-453B-AFC8-AF6CB2AE7826}" srcOrd="0" destOrd="0" presId="urn:microsoft.com/office/officeart/2005/8/layout/pList2"/>
    <dgm:cxn modelId="{E303816C-C7D1-449C-BE56-DE51F116A74C}" type="presParOf" srcId="{D385F89D-12BC-4219-B0E2-24FDB37AC7CE}" destId="{CF2F0D06-C996-4287-B0C7-20BF846920D2}" srcOrd="1" destOrd="0" presId="urn:microsoft.com/office/officeart/2005/8/layout/pList2"/>
    <dgm:cxn modelId="{22B4105C-F64A-402C-B5F6-E595A9E1A256}" type="presParOf" srcId="{D385F89D-12BC-4219-B0E2-24FDB37AC7CE}" destId="{1282A89B-F7FE-4EC7-86CF-0164AB65C5B6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45BB75-854B-48F5-96F2-8A4155DCC27B}">
      <dsp:nvSpPr>
        <dsp:cNvPr id="0" name=""/>
        <dsp:cNvSpPr/>
      </dsp:nvSpPr>
      <dsp:spPr>
        <a:xfrm>
          <a:off x="0" y="103254"/>
          <a:ext cx="6674284" cy="1828800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tx2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B636CE-AA71-4C0A-A162-7F0384A35A3A}">
      <dsp:nvSpPr>
        <dsp:cNvPr id="0" name=""/>
        <dsp:cNvSpPr/>
      </dsp:nvSpPr>
      <dsp:spPr>
        <a:xfrm>
          <a:off x="200228" y="243840"/>
          <a:ext cx="1960571" cy="134112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1367B5-4D2E-4345-8915-630520BEF16A}">
      <dsp:nvSpPr>
        <dsp:cNvPr id="0" name=""/>
        <dsp:cNvSpPr/>
      </dsp:nvSpPr>
      <dsp:spPr>
        <a:xfrm rot="10800000">
          <a:off x="200228" y="1828799"/>
          <a:ext cx="1960571" cy="2235200"/>
        </a:xfrm>
        <a:prstGeom prst="round2SameRect">
          <a:avLst>
            <a:gd name="adj1" fmla="val 10500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0" kern="1200">
              <a:latin typeface="Arial"/>
            </a:rPr>
            <a:t>In Uganda </a:t>
          </a:r>
          <a:r>
            <a:rPr lang="en-GB" sz="1400" kern="1200">
              <a:latin typeface="Arial"/>
            </a:rPr>
            <a:t>SACCOs have been exempted from paying taxes on their income from 1 July 2017 to 30 June 2027 . </a:t>
          </a:r>
          <a:endParaRPr lang="en-GB" sz="1400" kern="1200"/>
        </a:p>
      </dsp:txBody>
      <dsp:txXfrm rot="10800000">
        <a:off x="260522" y="1828799"/>
        <a:ext cx="1839983" cy="2174906"/>
      </dsp:txXfrm>
    </dsp:sp>
    <dsp:sp modelId="{9F3B00DB-3E69-4746-A829-C1291E38F86A}">
      <dsp:nvSpPr>
        <dsp:cNvPr id="0" name=""/>
        <dsp:cNvSpPr/>
      </dsp:nvSpPr>
      <dsp:spPr>
        <a:xfrm>
          <a:off x="2356856" y="243840"/>
          <a:ext cx="1960571" cy="134112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1C6BBA-7DF8-48E5-B7D7-3AA00B68E029}">
      <dsp:nvSpPr>
        <dsp:cNvPr id="0" name=""/>
        <dsp:cNvSpPr/>
      </dsp:nvSpPr>
      <dsp:spPr>
        <a:xfrm rot="10800000">
          <a:off x="2356856" y="1828799"/>
          <a:ext cx="1960571" cy="2235200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>
              <a:latin typeface="Arial"/>
            </a:rPr>
            <a:t>In India Cooperative societies are allowed to benefit from various deductions based on the activities they engage in rather than their membership</a:t>
          </a:r>
          <a:endParaRPr lang="en-GB" sz="1400" b="1" kern="1200"/>
        </a:p>
      </dsp:txBody>
      <dsp:txXfrm rot="10800000">
        <a:off x="2417150" y="1828799"/>
        <a:ext cx="1839983" cy="2174906"/>
      </dsp:txXfrm>
    </dsp:sp>
    <dsp:sp modelId="{1282A89B-F7FE-4EC7-86CF-0164AB65C5B6}">
      <dsp:nvSpPr>
        <dsp:cNvPr id="0" name=""/>
        <dsp:cNvSpPr/>
      </dsp:nvSpPr>
      <dsp:spPr>
        <a:xfrm>
          <a:off x="4513485" y="243840"/>
          <a:ext cx="1960571" cy="134112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1BCBF8-72BB-453B-AFC8-AF6CB2AE7826}">
      <dsp:nvSpPr>
        <dsp:cNvPr id="0" name=""/>
        <dsp:cNvSpPr/>
      </dsp:nvSpPr>
      <dsp:spPr>
        <a:xfrm rot="10800000">
          <a:off x="4513485" y="1828799"/>
          <a:ext cx="1960571" cy="2235200"/>
        </a:xfrm>
        <a:prstGeom prst="round2SameRect">
          <a:avLst>
            <a:gd name="adj1" fmla="val 10500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>
              <a:latin typeface="Arial"/>
            </a:rPr>
            <a:t>In Philippines the tax treatment of SACCOs is determined by their relationship with the public and financial status rather than their membership</a:t>
          </a:r>
          <a:endParaRPr lang="en-GB" sz="1400" b="1" kern="1200"/>
        </a:p>
      </dsp:txBody>
      <dsp:txXfrm rot="10800000">
        <a:off x="4573779" y="1828799"/>
        <a:ext cx="1839983" cy="21749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9">
          <a:extLst>
            <a:ext uri="{FF2B5EF4-FFF2-40B4-BE49-F238E27FC236}">
              <a16:creationId xmlns:a16="http://schemas.microsoft.com/office/drawing/2014/main" id="{B5961FA2-822E-29E2-74E3-2D315CB415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p21:notes">
            <a:extLst>
              <a:ext uri="{FF2B5EF4-FFF2-40B4-BE49-F238E27FC236}">
                <a16:creationId xmlns:a16="http://schemas.microsoft.com/office/drawing/2014/main" id="{6F270725-FC4F-C753-0C76-2F3E0A9C3E2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11" name="Google Shape;811;p21:notes">
            <a:extLst>
              <a:ext uri="{FF2B5EF4-FFF2-40B4-BE49-F238E27FC236}">
                <a16:creationId xmlns:a16="http://schemas.microsoft.com/office/drawing/2014/main" id="{F451747E-2726-7A4E-E537-A5FCBF72C64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779157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DA9338-7080-5080-9F88-CDD2B3F19C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6B3208-F4CB-D031-1AC1-085E773DA9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F5C31E-E99C-8D4D-1697-51D9E11088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2712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" name="Google Shape;1442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43" name="Google Shape;1443;p38:notes"/>
          <p:cNvSpPr txBox="1">
            <a:spLocks noGrp="1"/>
          </p:cNvSpPr>
          <p:nvPr>
            <p:ph type="body" idx="1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336669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" name="Google Shape;1448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49" name="Google Shape;1449;p39:notes"/>
          <p:cNvSpPr txBox="1">
            <a:spLocks noGrp="1"/>
          </p:cNvSpPr>
          <p:nvPr>
            <p:ph type="body" idx="1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11" name="Google Shape;811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" name="Google Shape;935;g2f4c8d13d9a_0_230:notes"/>
          <p:cNvSpPr txBox="1">
            <a:spLocks noGrp="1"/>
          </p:cNvSpPr>
          <p:nvPr>
            <p:ph type="body" idx="1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6" name="Google Shape;936;g2f4c8d13d9a_0_2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8" name="Google Shape;408;p16:notes"/>
          <p:cNvSpPr txBox="1">
            <a:spLocks noGrp="1"/>
          </p:cNvSpPr>
          <p:nvPr>
            <p:ph type="body" idx="1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Google Shape;974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5" name="Google Shape;975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" name="Google Shape;1074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5" name="Google Shape;1075;p32:notes"/>
          <p:cNvSpPr txBox="1">
            <a:spLocks noGrp="1"/>
          </p:cNvSpPr>
          <p:nvPr>
            <p:ph type="body" idx="1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-US"/>
              <a:t>Paul to cover this slide 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8705551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9">
          <a:extLst>
            <a:ext uri="{FF2B5EF4-FFF2-40B4-BE49-F238E27FC236}">
              <a16:creationId xmlns:a16="http://schemas.microsoft.com/office/drawing/2014/main" id="{F90A90CA-231E-BD88-AC97-5D4C2055B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p21:notes">
            <a:extLst>
              <a:ext uri="{FF2B5EF4-FFF2-40B4-BE49-F238E27FC236}">
                <a16:creationId xmlns:a16="http://schemas.microsoft.com/office/drawing/2014/main" id="{E2607770-0990-9F42-8F7F-4C1EFC87CE9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11" name="Google Shape;811;p21:notes">
            <a:extLst>
              <a:ext uri="{FF2B5EF4-FFF2-40B4-BE49-F238E27FC236}">
                <a16:creationId xmlns:a16="http://schemas.microsoft.com/office/drawing/2014/main" id="{860A64B0-0308-8847-5EC3-12F73A51CE6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75715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97E55B-F9CF-B01A-4F98-06249EC03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C17C0B-017B-E3C1-C2FF-AD925E0CD4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D78436-E80B-7EDF-F5D7-3A3171CDEE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1452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1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 All Grey 1">
  <p:cSld name="Title Slide All Grey 1">
    <p:bg>
      <p:bgPr>
        <a:solidFill>
          <a:srgbClr val="464646"/>
        </a:soli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1"/>
          <p:cNvSpPr>
            <a:spLocks noGrp="1"/>
          </p:cNvSpPr>
          <p:nvPr>
            <p:ph type="pic" idx="2"/>
          </p:nvPr>
        </p:nvSpPr>
        <p:spPr>
          <a:xfrm>
            <a:off x="5191125" y="9525"/>
            <a:ext cx="39528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13" name="Google Shape;13;p41"/>
          <p:cNvSpPr txBox="1">
            <a:spLocks noGrp="1"/>
          </p:cNvSpPr>
          <p:nvPr>
            <p:ph type="ctrTitle"/>
          </p:nvPr>
        </p:nvSpPr>
        <p:spPr>
          <a:xfrm>
            <a:off x="332175" y="1257850"/>
            <a:ext cx="4194900" cy="111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marR="0"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800"/>
              <a:buFont typeface="Georgia"/>
              <a:buNone/>
              <a:defRPr sz="3800" b="0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4" name="Google Shape;14;p41"/>
          <p:cNvSpPr txBox="1">
            <a:spLocks noGrp="1"/>
          </p:cNvSpPr>
          <p:nvPr>
            <p:ph type="subTitle" idx="1"/>
          </p:nvPr>
        </p:nvSpPr>
        <p:spPr>
          <a:xfrm>
            <a:off x="332185" y="2518005"/>
            <a:ext cx="4105500" cy="44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1" i="0" u="none" strike="noStrike" cap="none">
                <a:solidFill>
                  <a:schemeClr val="lt1"/>
                </a:solidFill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1" i="0" u="none" strike="noStrike" cap="none">
                <a:solidFill>
                  <a:schemeClr val="lt1"/>
                </a:solidFill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1" i="0" u="none" strike="noStrike" cap="none">
                <a:solidFill>
                  <a:schemeClr val="lt1"/>
                </a:solidFill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1" i="0" u="none" strike="noStrike" cap="none">
                <a:solidFill>
                  <a:schemeClr val="lt1"/>
                </a:solidFill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1" i="0" u="none" strike="noStrike" cap="none">
                <a:solidFill>
                  <a:schemeClr val="lt1"/>
                </a:solidFill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1" i="0" u="none" strike="noStrike" cap="none">
                <a:solidFill>
                  <a:schemeClr val="lt1"/>
                </a:solidFill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1" i="0" u="none" strike="noStrike" cap="none">
                <a:solidFill>
                  <a:schemeClr val="lt1"/>
                </a:solidFill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1" i="0" u="none" strike="noStrike" cap="none">
                <a:solidFill>
                  <a:schemeClr val="lt1"/>
                </a:solidFill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1" i="0" u="none" strike="noStrike" cap="none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pic>
        <p:nvPicPr>
          <p:cNvPr id="16" name="Google Shape;16;p4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280045" y="2829624"/>
            <a:ext cx="1746181" cy="1746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10448" y="4128115"/>
            <a:ext cx="737012" cy="7375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4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900" y="136250"/>
            <a:ext cx="1013375" cy="101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hart Dark 1 1 1 1">
  <p:cSld name="Title and Chart Dark 1 1 1 1">
    <p:bg>
      <p:bgPr>
        <a:solidFill>
          <a:schemeClr val="accent6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5;p4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96100" y="588900"/>
            <a:ext cx="2139876" cy="2138325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43"/>
          <p:cNvSpPr txBox="1">
            <a:spLocks noGrp="1"/>
          </p:cNvSpPr>
          <p:nvPr>
            <p:ph type="sldNum" idx="12"/>
          </p:nvPr>
        </p:nvSpPr>
        <p:spPr>
          <a:xfrm>
            <a:off x="6163867" y="4869180"/>
            <a:ext cx="2648100" cy="10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7" name="Google Shape;27;p43"/>
          <p:cNvSpPr txBox="1"/>
          <p:nvPr/>
        </p:nvSpPr>
        <p:spPr>
          <a:xfrm>
            <a:off x="332185" y="4869180"/>
            <a:ext cx="4105500" cy="10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US" sz="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PwC</a:t>
            </a:r>
            <a:r>
              <a:rPr lang="en-US" sz="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Title goes here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43"/>
          <p:cNvSpPr/>
          <p:nvPr/>
        </p:nvSpPr>
        <p:spPr>
          <a:xfrm>
            <a:off x="204000" y="4740975"/>
            <a:ext cx="1368900" cy="287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43"/>
          <p:cNvSpPr/>
          <p:nvPr/>
        </p:nvSpPr>
        <p:spPr>
          <a:xfrm>
            <a:off x="795250" y="1068150"/>
            <a:ext cx="1160700" cy="1160700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rgbClr val="8A8C8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" name="Google Shape;30;p43"/>
          <p:cNvPicPr preferRelativeResize="0"/>
          <p:nvPr/>
        </p:nvPicPr>
        <p:blipFill rotWithShape="1">
          <a:blip r:embed="rId3">
            <a:alphaModFix/>
          </a:blip>
          <a:srcRect t="27488" r="28087"/>
          <a:stretch/>
        </p:blipFill>
        <p:spPr>
          <a:xfrm>
            <a:off x="6323870" y="0"/>
            <a:ext cx="2820129" cy="2843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4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95935" y="3575946"/>
            <a:ext cx="883500" cy="88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43"/>
          <p:cNvPicPr preferRelativeResize="0"/>
          <p:nvPr/>
        </p:nvPicPr>
        <p:blipFill rotWithShape="1">
          <a:blip r:embed="rId5">
            <a:alphaModFix/>
          </a:blip>
          <a:srcRect b="50000"/>
          <a:stretch/>
        </p:blipFill>
        <p:spPr>
          <a:xfrm>
            <a:off x="7775100" y="4459446"/>
            <a:ext cx="1368900" cy="6840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Agenda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2"/>
          <p:cNvSpPr txBox="1">
            <a:spLocks noGrp="1"/>
          </p:cNvSpPr>
          <p:nvPr>
            <p:ph type="title"/>
          </p:nvPr>
        </p:nvSpPr>
        <p:spPr>
          <a:xfrm>
            <a:off x="548640" y="283438"/>
            <a:ext cx="8115300" cy="37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Georgia"/>
              <a:buNone/>
              <a:defRPr sz="2400" b="0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pic>
        <p:nvPicPr>
          <p:cNvPr id="2" name="Google Shape;17;p2">
            <a:extLst>
              <a:ext uri="{FF2B5EF4-FFF2-40B4-BE49-F238E27FC236}">
                <a16:creationId xmlns:a16="http://schemas.microsoft.com/office/drawing/2014/main" id="{145B613A-5F81-DE41-BD09-3C3D7E60A1E3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rcRect t="48404"/>
          <a:stretch/>
        </p:blipFill>
        <p:spPr>
          <a:xfrm rot="5400000">
            <a:off x="7899511" y="935837"/>
            <a:ext cx="2180325" cy="30865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18;p2">
            <a:extLst>
              <a:ext uri="{FF2B5EF4-FFF2-40B4-BE49-F238E27FC236}">
                <a16:creationId xmlns:a16="http://schemas.microsoft.com/office/drawing/2014/main" id="{D9F37306-2C31-81A4-6924-0897B2A95EF3}"/>
              </a:ext>
            </a:extLst>
          </p:cNvPr>
          <p:cNvPicPr preferRelativeResize="0"/>
          <p:nvPr userDrawn="1"/>
        </p:nvPicPr>
        <p:blipFill>
          <a:blip r:embed="rId3">
            <a:alphaModFix/>
          </a:blip>
          <a:srcRect l="50000"/>
          <a:stretch/>
        </p:blipFill>
        <p:spPr>
          <a:xfrm>
            <a:off x="0" y="0"/>
            <a:ext cx="492300" cy="944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hart Dark">
  <p:cSld name="Title and Chart Dark">
    <p:bg>
      <p:bgPr>
        <a:solidFill>
          <a:srgbClr val="464646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4"/>
          <p:cNvSpPr txBox="1">
            <a:spLocks noGrp="1"/>
          </p:cNvSpPr>
          <p:nvPr>
            <p:ph type="sldNum" idx="12"/>
          </p:nvPr>
        </p:nvSpPr>
        <p:spPr>
          <a:xfrm>
            <a:off x="6163867" y="4869180"/>
            <a:ext cx="2648100" cy="10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1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6" name="Google Shape;36;p44"/>
          <p:cNvPicPr preferRelativeResize="0"/>
          <p:nvPr/>
        </p:nvPicPr>
        <p:blipFill rotWithShape="1">
          <a:blip r:embed="rId2">
            <a:alphaModFix/>
          </a:blip>
          <a:srcRect t="55054"/>
          <a:stretch/>
        </p:blipFill>
        <p:spPr>
          <a:xfrm>
            <a:off x="7126350" y="0"/>
            <a:ext cx="2017649" cy="907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37;p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62901" y="72150"/>
            <a:ext cx="627824" cy="627824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44"/>
          <p:cNvSpPr txBox="1">
            <a:spLocks noGrp="1"/>
          </p:cNvSpPr>
          <p:nvPr>
            <p:ph type="title"/>
          </p:nvPr>
        </p:nvSpPr>
        <p:spPr>
          <a:xfrm>
            <a:off x="332179" y="322875"/>
            <a:ext cx="5340600" cy="3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Georgia"/>
              <a:buNone/>
              <a:defRPr sz="2400" b="0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4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4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4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4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4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4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4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ree Content Info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[Slide title]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32185" y="1571625"/>
            <a:ext cx="2646759" cy="1000125"/>
          </a:xfrm>
        </p:spPr>
        <p:txBody>
          <a:bodyPr anchor="ctr" anchorCtr="0"/>
          <a:lstStyle>
            <a:lvl1pPr>
              <a:lnSpc>
                <a:spcPct val="100000"/>
              </a:lnSpc>
              <a:defRPr sz="6375" b="0" spc="-75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00%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3245644" y="1571625"/>
            <a:ext cx="2650331" cy="1000125"/>
          </a:xfrm>
        </p:spPr>
        <p:txBody>
          <a:bodyPr anchor="ctr" anchorCtr="0"/>
          <a:lstStyle>
            <a:lvl1pPr>
              <a:lnSpc>
                <a:spcPct val="100000"/>
              </a:lnSpc>
              <a:defRPr sz="6375" b="0" spc="-75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00%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6166928" y="1571625"/>
            <a:ext cx="2646759" cy="1000125"/>
          </a:xfrm>
        </p:spPr>
        <p:txBody>
          <a:bodyPr anchor="ctr" anchorCtr="0"/>
          <a:lstStyle>
            <a:lvl1pPr>
              <a:lnSpc>
                <a:spcPct val="100000"/>
              </a:lnSpc>
              <a:defRPr sz="6375" b="0" spc="-75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00%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2185" y="2699657"/>
            <a:ext cx="2646759" cy="1933543"/>
          </a:xfrm>
        </p:spPr>
        <p:txBody>
          <a:bodyPr/>
          <a:lstStyle>
            <a:lvl1pPr>
              <a:spcBef>
                <a:spcPts val="0"/>
              </a:spcBef>
              <a:spcAft>
                <a:spcPts val="450"/>
              </a:spcAft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904FBFED-85D0-8C43-84C6-BADD19241EDC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3245644" y="2699657"/>
            <a:ext cx="2650331" cy="1933543"/>
          </a:xfrm>
        </p:spPr>
        <p:txBody>
          <a:bodyPr/>
          <a:lstStyle>
            <a:lvl1pPr>
              <a:spcBef>
                <a:spcPts val="0"/>
              </a:spcBef>
              <a:spcAft>
                <a:spcPts val="450"/>
              </a:spcAft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C7D43B0B-6C29-D449-BC95-219F98DA27E0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6166928" y="2699657"/>
            <a:ext cx="2646759" cy="1933543"/>
          </a:xfrm>
        </p:spPr>
        <p:txBody>
          <a:bodyPr/>
          <a:lstStyle>
            <a:lvl1pPr>
              <a:spcBef>
                <a:spcPts val="0"/>
              </a:spcBef>
              <a:spcAft>
                <a:spcPts val="450"/>
              </a:spcAft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Presentation Footer">
            <a:extLst>
              <a:ext uri="{FF2B5EF4-FFF2-40B4-BE49-F238E27FC236}">
                <a16:creationId xmlns:a16="http://schemas.microsoft.com/office/drawing/2014/main" id="{488ECE07-0F56-4D42-88E7-9EE4A6875AE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332184" y="4766310"/>
            <a:ext cx="4105276" cy="102870"/>
          </a:xfrm>
        </p:spPr>
        <p:txBody>
          <a:bodyPr/>
          <a:lstStyle/>
          <a:p>
            <a:pPr algn="l"/>
            <a:endParaRPr lang="en-US"/>
          </a:p>
        </p:txBody>
      </p:sp>
      <p:sp>
        <p:nvSpPr>
          <p:cNvPr id="20" name="Date">
            <a:extLst>
              <a:ext uri="{FF2B5EF4-FFF2-40B4-BE49-F238E27FC236}">
                <a16:creationId xmlns:a16="http://schemas.microsoft.com/office/drawing/2014/main" id="{92A20B44-BAC5-421A-834E-C0336D10C99A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7488222" y="4766310"/>
            <a:ext cx="1323594" cy="102870"/>
          </a:xfrm>
        </p:spPr>
        <p:txBody>
          <a:bodyPr/>
          <a:lstStyle/>
          <a:p>
            <a:r>
              <a:rPr lang="en-US"/>
              <a:t>Date</a:t>
            </a:r>
          </a:p>
        </p:txBody>
      </p:sp>
      <p:sp>
        <p:nvSpPr>
          <p:cNvPr id="21" name="Slide Number">
            <a:extLst>
              <a:ext uri="{FF2B5EF4-FFF2-40B4-BE49-F238E27FC236}">
                <a16:creationId xmlns:a16="http://schemas.microsoft.com/office/drawing/2014/main" id="{33099B9F-B5BB-4BD7-90DF-E6FE03CA95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488222" y="4869180"/>
            <a:ext cx="1323594" cy="102870"/>
          </a:xfrm>
        </p:spPr>
        <p:txBody>
          <a:bodyPr/>
          <a:lstStyle/>
          <a:p>
            <a:fld id="{7870704B-CE94-48CC-AF30-84932A1262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595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45"/>
          <p:cNvSpPr txBox="1">
            <a:spLocks noGrp="1"/>
          </p:cNvSpPr>
          <p:nvPr>
            <p:ph type="title"/>
          </p:nvPr>
        </p:nvSpPr>
        <p:spPr>
          <a:xfrm>
            <a:off x="332185" y="324000"/>
            <a:ext cx="8479500" cy="10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Georgia"/>
              <a:buNone/>
              <a:defRPr sz="24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41" name="Google Shape;41;p45"/>
          <p:cNvSpPr txBox="1">
            <a:spLocks noGrp="1"/>
          </p:cNvSpPr>
          <p:nvPr>
            <p:ph type="body" idx="1"/>
          </p:nvPr>
        </p:nvSpPr>
        <p:spPr>
          <a:xfrm>
            <a:off x="332185" y="1577340"/>
            <a:ext cx="5563800" cy="30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42" name="Google Shape;42;p45"/>
          <p:cNvPicPr preferRelativeResize="0"/>
          <p:nvPr/>
        </p:nvPicPr>
        <p:blipFill rotWithShape="1">
          <a:blip r:embed="rId2">
            <a:alphaModFix/>
          </a:blip>
          <a:srcRect t="25975" r="15852"/>
          <a:stretch/>
        </p:blipFill>
        <p:spPr>
          <a:xfrm>
            <a:off x="8018075" y="-68867"/>
            <a:ext cx="1125924" cy="99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p45"/>
          <p:cNvPicPr preferRelativeResize="0"/>
          <p:nvPr/>
        </p:nvPicPr>
        <p:blipFill rotWithShape="1">
          <a:blip r:embed="rId3">
            <a:alphaModFix/>
          </a:blip>
          <a:srcRect l="50592"/>
          <a:stretch/>
        </p:blipFill>
        <p:spPr>
          <a:xfrm>
            <a:off x="0" y="135353"/>
            <a:ext cx="278773" cy="5638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5375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009BF-5187-3DF3-7F84-BFEA514D6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074" y="-8250"/>
            <a:ext cx="6023780" cy="61458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D8A7FA-6569-4E21-2C60-DFF4F79050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5246" y="1239911"/>
            <a:ext cx="4629150" cy="2852738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B04347-839F-9DB7-44EC-457D203D17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7074" y="1233561"/>
            <a:ext cx="2949575" cy="2859088"/>
          </a:xfrm>
        </p:spPr>
        <p:txBody>
          <a:bodyPr/>
          <a:lstStyle>
            <a:lvl1pPr marL="0" indent="0"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A6BC33-7CE9-226F-0240-E726A32213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8CA8DC-9D82-69C4-3722-F4A086F02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D7C5FB-28F1-EFD3-2A66-C0F68447F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Google Shape;94;p15">
            <a:extLst>
              <a:ext uri="{FF2B5EF4-FFF2-40B4-BE49-F238E27FC236}">
                <a16:creationId xmlns:a16="http://schemas.microsoft.com/office/drawing/2014/main" id="{42D3FB7D-AE84-6AFA-C835-2C01E2AABB69}"/>
              </a:ext>
            </a:extLst>
          </p:cNvPr>
          <p:cNvPicPr preferRelativeResize="0"/>
          <p:nvPr userDrawn="1"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37500" y="-1387"/>
            <a:ext cx="1125924" cy="99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76;p12">
            <a:extLst>
              <a:ext uri="{FF2B5EF4-FFF2-40B4-BE49-F238E27FC236}">
                <a16:creationId xmlns:a16="http://schemas.microsoft.com/office/drawing/2014/main" id="{17D25A9D-4E44-6F8E-1B22-DFFE98164201}"/>
              </a:ext>
            </a:extLst>
          </p:cNvPr>
          <p:cNvPicPr preferRelativeResize="0"/>
          <p:nvPr userDrawn="1"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3753" y="158569"/>
            <a:ext cx="260848" cy="2809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76;p12">
            <a:extLst>
              <a:ext uri="{FF2B5EF4-FFF2-40B4-BE49-F238E27FC236}">
                <a16:creationId xmlns:a16="http://schemas.microsoft.com/office/drawing/2014/main" id="{1FC28DDA-F85F-3039-F434-5E9BED955E27}"/>
              </a:ext>
            </a:extLst>
          </p:cNvPr>
          <p:cNvPicPr preferRelativeResize="0"/>
          <p:nvPr userDrawn="1"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4" y="4431143"/>
            <a:ext cx="298140" cy="2887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2747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Content">
  <p:cSld name="One Column Conten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2f4c8d13d9a_0_310"/>
          <p:cNvSpPr txBox="1">
            <a:spLocks noGrp="1"/>
          </p:cNvSpPr>
          <p:nvPr>
            <p:ph type="body" idx="1"/>
          </p:nvPr>
        </p:nvSpPr>
        <p:spPr>
          <a:xfrm>
            <a:off x="332185" y="1577579"/>
            <a:ext cx="2646600" cy="305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7" name="Google Shape;107;g2f4c8d13d9a_0_310"/>
          <p:cNvSpPr txBox="1">
            <a:spLocks noGrp="1"/>
          </p:cNvSpPr>
          <p:nvPr>
            <p:ph type="title"/>
          </p:nvPr>
        </p:nvSpPr>
        <p:spPr>
          <a:xfrm>
            <a:off x="332185" y="324000"/>
            <a:ext cx="8479500" cy="10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Georgia"/>
              <a:buNone/>
              <a:defRPr sz="24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pic>
        <p:nvPicPr>
          <p:cNvPr id="108" name="Google Shape;108;g2f4c8d13d9a_0_310"/>
          <p:cNvPicPr preferRelativeResize="0"/>
          <p:nvPr/>
        </p:nvPicPr>
        <p:blipFill rotWithShape="1">
          <a:blip r:embed="rId2">
            <a:alphaModFix/>
          </a:blip>
          <a:srcRect l="50592"/>
          <a:stretch/>
        </p:blipFill>
        <p:spPr>
          <a:xfrm>
            <a:off x="0" y="145401"/>
            <a:ext cx="278773" cy="563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g2f4c8d13d9a_0_310"/>
          <p:cNvPicPr preferRelativeResize="0"/>
          <p:nvPr/>
        </p:nvPicPr>
        <p:blipFill rotWithShape="1">
          <a:blip r:embed="rId2">
            <a:alphaModFix/>
          </a:blip>
          <a:srcRect l="50592"/>
          <a:stretch/>
        </p:blipFill>
        <p:spPr>
          <a:xfrm flipH="1">
            <a:off x="8865075" y="145401"/>
            <a:ext cx="278773" cy="5638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2101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ull Content 3">
  <p:cSld name="Title and Full Content 3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6"/>
          <p:cNvSpPr txBox="1">
            <a:spLocks noGrp="1"/>
          </p:cNvSpPr>
          <p:nvPr>
            <p:ph type="title"/>
          </p:nvPr>
        </p:nvSpPr>
        <p:spPr>
          <a:xfrm>
            <a:off x="332185" y="324000"/>
            <a:ext cx="8479500" cy="6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eorgi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46"/>
          <p:cNvSpPr txBox="1">
            <a:spLocks noGrp="1"/>
          </p:cNvSpPr>
          <p:nvPr>
            <p:ph type="body" idx="1"/>
          </p:nvPr>
        </p:nvSpPr>
        <p:spPr>
          <a:xfrm>
            <a:off x="332185" y="1577340"/>
            <a:ext cx="8479500" cy="30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6pPr>
            <a:lvl7pPr marL="3200400" lvl="6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8pPr>
            <a:lvl9pPr marL="4114800" lvl="8" indent="-3429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46"/>
          <p:cNvSpPr txBox="1">
            <a:spLocks noGrp="1"/>
          </p:cNvSpPr>
          <p:nvPr>
            <p:ph type="sldNum" idx="12"/>
          </p:nvPr>
        </p:nvSpPr>
        <p:spPr>
          <a:xfrm>
            <a:off x="7488222" y="4869180"/>
            <a:ext cx="1323600" cy="10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8" name="Google Shape;48;p46"/>
          <p:cNvSpPr txBox="1">
            <a:spLocks noGrp="1"/>
          </p:cNvSpPr>
          <p:nvPr>
            <p:ph type="dt" idx="10"/>
          </p:nvPr>
        </p:nvSpPr>
        <p:spPr>
          <a:xfrm>
            <a:off x="7488222" y="4766310"/>
            <a:ext cx="1323600" cy="10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50" name="Google Shape;50;p46"/>
          <p:cNvPicPr preferRelativeResize="0"/>
          <p:nvPr/>
        </p:nvPicPr>
        <p:blipFill rotWithShape="1">
          <a:blip r:embed="rId2">
            <a:alphaModFix/>
          </a:blip>
          <a:srcRect l="50592"/>
          <a:stretch/>
        </p:blipFill>
        <p:spPr>
          <a:xfrm>
            <a:off x="0" y="115255"/>
            <a:ext cx="278773" cy="563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Google Shape;51;p4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21924" y="18565"/>
            <a:ext cx="678102" cy="677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46"/>
          <p:cNvPicPr preferRelativeResize="0"/>
          <p:nvPr/>
        </p:nvPicPr>
        <p:blipFill rotWithShape="1">
          <a:blip r:embed="rId4">
            <a:alphaModFix/>
          </a:blip>
          <a:srcRect r="41489"/>
          <a:stretch/>
        </p:blipFill>
        <p:spPr>
          <a:xfrm>
            <a:off x="8886700" y="669075"/>
            <a:ext cx="257300" cy="440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4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462901" y="52053"/>
            <a:ext cx="627824" cy="6278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403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0"/>
          <p:cNvSpPr txBox="1">
            <a:spLocks noGrp="1"/>
          </p:cNvSpPr>
          <p:nvPr>
            <p:ph type="title"/>
          </p:nvPr>
        </p:nvSpPr>
        <p:spPr>
          <a:xfrm>
            <a:off x="515962" y="171420"/>
            <a:ext cx="8295723" cy="506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Georgia"/>
              <a:buNone/>
              <a:defRPr sz="24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40"/>
          <p:cNvSpPr txBox="1"/>
          <p:nvPr/>
        </p:nvSpPr>
        <p:spPr>
          <a:xfrm>
            <a:off x="332185" y="4766310"/>
            <a:ext cx="4105500" cy="10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0;p40"/>
          <p:cNvSpPr txBox="1"/>
          <p:nvPr/>
        </p:nvSpPr>
        <p:spPr>
          <a:xfrm>
            <a:off x="6163867" y="4869180"/>
            <a:ext cx="2648100" cy="10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US" sz="600" b="0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en-US" sz="600" b="0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600" b="0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600" b="0" i="0" u="none" strike="noStrike" cap="none">
              <a:solidFill>
                <a:schemeClr val="accent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Google Shape;17;p2">
            <a:extLst>
              <a:ext uri="{FF2B5EF4-FFF2-40B4-BE49-F238E27FC236}">
                <a16:creationId xmlns:a16="http://schemas.microsoft.com/office/drawing/2014/main" id="{3539DEA6-FA8A-1B25-851E-3E3DDD244809}"/>
              </a:ext>
            </a:extLst>
          </p:cNvPr>
          <p:cNvPicPr preferRelativeResize="0"/>
          <p:nvPr userDrawn="1"/>
        </p:nvPicPr>
        <p:blipFill>
          <a:blip r:embed="rId11">
            <a:alphaModFix/>
          </a:blip>
          <a:srcRect t="48404"/>
          <a:stretch/>
        </p:blipFill>
        <p:spPr>
          <a:xfrm rot="5400000">
            <a:off x="7899511" y="935837"/>
            <a:ext cx="2180325" cy="30865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18;p2">
            <a:extLst>
              <a:ext uri="{FF2B5EF4-FFF2-40B4-BE49-F238E27FC236}">
                <a16:creationId xmlns:a16="http://schemas.microsoft.com/office/drawing/2014/main" id="{8DD504B4-C6B5-ED03-C051-EEAFC1A9AD96}"/>
              </a:ext>
            </a:extLst>
          </p:cNvPr>
          <p:cNvPicPr preferRelativeResize="0"/>
          <p:nvPr userDrawn="1"/>
        </p:nvPicPr>
        <p:blipFill>
          <a:blip r:embed="rId12">
            <a:alphaModFix/>
          </a:blip>
          <a:srcRect l="50000"/>
          <a:stretch/>
        </p:blipFill>
        <p:spPr>
          <a:xfrm>
            <a:off x="0" y="28547"/>
            <a:ext cx="492300" cy="944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63">
            <a:extLst>
              <a:ext uri="{FF2B5EF4-FFF2-40B4-BE49-F238E27FC236}">
                <a16:creationId xmlns:a16="http://schemas.microsoft.com/office/drawing/2014/main" id="{F684B284-E48E-C56E-E867-E91CCA44AE0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lum bright="70000" contrast="-70000"/>
            <a:alphaModFix amt="1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F26B43"/>
          </p15:clr>
        </p15:guide>
        <p15:guide id="2" pos="209">
          <p15:clr>
            <a:srgbClr val="F26B43"/>
          </p15:clr>
        </p15:guide>
        <p15:guide id="3" pos="5551">
          <p15:clr>
            <a:srgbClr val="F26B43"/>
          </p15:clr>
        </p15:guide>
        <p15:guide id="4" pos="2965">
          <p15:clr>
            <a:srgbClr val="F26B43"/>
          </p15:clr>
        </p15:guide>
        <p15:guide id="5" pos="2795">
          <p15:clr>
            <a:srgbClr val="F26B43"/>
          </p15:clr>
        </p15:guide>
        <p15:guide id="6" orient="horz" pos="2916">
          <p15:clr>
            <a:srgbClr val="F26B43"/>
          </p15:clr>
        </p15:guide>
        <p15:guide id="7" pos="2045">
          <p15:clr>
            <a:srgbClr val="F26B43"/>
          </p15:clr>
        </p15:guide>
        <p15:guide id="8" pos="1877">
          <p15:clr>
            <a:srgbClr val="F26B43"/>
          </p15:clr>
        </p15:guide>
        <p15:guide id="9" pos="3714">
          <p15:clr>
            <a:srgbClr val="F26B43"/>
          </p15:clr>
        </p15:guide>
        <p15:guide id="10" pos="3883">
          <p15:clr>
            <a:srgbClr val="F26B43"/>
          </p15:clr>
        </p15:guide>
        <p15:guide id="11" orient="horz" pos="1620">
          <p15:clr>
            <a:srgbClr val="F26B43"/>
          </p15:clr>
        </p15:guide>
        <p15:guide id="12" orient="horz" pos="994">
          <p15:clr>
            <a:srgbClr val="F26B43"/>
          </p15:clr>
        </p15:guide>
        <p15:guide id="13" orient="horz" pos="859">
          <p15:clr>
            <a:srgbClr val="F26B43"/>
          </p15:clr>
        </p15:guide>
        <p15:guide id="14" orient="horz" pos="20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"/>
          <p:cNvSpPr txBox="1">
            <a:spLocks noGrp="1"/>
          </p:cNvSpPr>
          <p:nvPr>
            <p:ph type="subTitle" idx="1"/>
          </p:nvPr>
        </p:nvSpPr>
        <p:spPr>
          <a:xfrm>
            <a:off x="323638" y="3370892"/>
            <a:ext cx="4105500" cy="44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/>
            <a:r>
              <a:rPr lang="en-US" sz="1400"/>
              <a:t>Kenya Union of Savings and Credit </a:t>
            </a:r>
            <a:r>
              <a:rPr lang="en-US" sz="1400">
                <a:solidFill>
                  <a:srgbClr val="FFFFFF"/>
                </a:solidFill>
              </a:rPr>
              <a:t>Co-operatives</a:t>
            </a:r>
            <a:r>
              <a:rPr lang="en-US" sz="1400"/>
              <a:t> Limited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 sz="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1400" b="0"/>
              <a:t>May 2025</a:t>
            </a:r>
            <a:endParaRPr/>
          </a:p>
        </p:txBody>
      </p:sp>
      <p:pic>
        <p:nvPicPr>
          <p:cNvPr id="141" name="Google Shape;141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01709" y="60349"/>
            <a:ext cx="1669379" cy="1669379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"/>
          <p:cNvSpPr txBox="1">
            <a:spLocks noGrp="1"/>
          </p:cNvSpPr>
          <p:nvPr>
            <p:ph type="ctrTitle"/>
          </p:nvPr>
        </p:nvSpPr>
        <p:spPr>
          <a:xfrm>
            <a:off x="323638" y="1345954"/>
            <a:ext cx="4487918" cy="1831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en-US" sz="2800">
                <a:solidFill>
                  <a:schemeClr val="lt1"/>
                </a:solidFill>
              </a:rPr>
              <a:t>Oral submissions of Proposals to the National Assembly Committee on Finance and National Planning </a:t>
            </a:r>
            <a:endParaRPr/>
          </a:p>
        </p:txBody>
      </p:sp>
      <p:pic>
        <p:nvPicPr>
          <p:cNvPr id="143" name="Google Shape;143;p1" descr="Looking up view of a building&#10;&#10;Description automatically generated"/>
          <p:cNvPicPr preferRelativeResize="0">
            <a:picLocks noGrp="1"/>
          </p:cNvPicPr>
          <p:nvPr>
            <p:ph type="pic" idx="2"/>
          </p:nvPr>
        </p:nvPicPr>
        <p:blipFill rotWithShape="1">
          <a:blip r:embed="rId4">
            <a:alphaModFix/>
          </a:blip>
          <a:srcRect l="24297" r="24297"/>
          <a:stretch/>
        </p:blipFill>
        <p:spPr>
          <a:xfrm>
            <a:off x="5191200" y="0"/>
            <a:ext cx="39528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Google Shape;977;p28"/>
          <p:cNvSpPr txBox="1"/>
          <p:nvPr/>
        </p:nvSpPr>
        <p:spPr>
          <a:xfrm>
            <a:off x="933853" y="1386900"/>
            <a:ext cx="8835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02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8" name="Google Shape;978;p28"/>
          <p:cNvSpPr txBox="1"/>
          <p:nvPr/>
        </p:nvSpPr>
        <p:spPr>
          <a:xfrm>
            <a:off x="2534982" y="1094512"/>
            <a:ext cx="3690890" cy="1892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spcAft>
                <a:spcPts val="600"/>
              </a:spcAft>
              <a:buNone/>
              <a:defRPr sz="2800">
                <a:solidFill>
                  <a:srgbClr val="FFFFFF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/>
              <a:t>Harmonization of Withholding Tax rates on dividends and interest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3F32BB-6ACE-7929-AD77-6C6CA5704E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883D93-ACE1-8CB0-B44B-D3C97A428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83438"/>
            <a:ext cx="8115300" cy="627864"/>
          </a:xfrm>
        </p:spPr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Clarification on tax on distributions paid out to members of savings and credit cooperations 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E35CF89-DF0C-2ABB-EF0F-3DE602C03359}"/>
              </a:ext>
            </a:extLst>
          </p:cNvPr>
          <p:cNvGrpSpPr/>
          <p:nvPr/>
        </p:nvGrpSpPr>
        <p:grpSpPr>
          <a:xfrm>
            <a:off x="548640" y="1261218"/>
            <a:ext cx="2506980" cy="3258939"/>
            <a:chOff x="633495" y="1134485"/>
            <a:chExt cx="2778628" cy="3258939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6B11077-D83A-D91C-98B9-44151388B9D4}"/>
                </a:ext>
              </a:extLst>
            </p:cNvPr>
            <p:cNvGrpSpPr/>
            <p:nvPr/>
          </p:nvGrpSpPr>
          <p:grpSpPr>
            <a:xfrm>
              <a:off x="679214" y="1134485"/>
              <a:ext cx="2732909" cy="3258939"/>
              <a:chOff x="667417" y="1134486"/>
              <a:chExt cx="2732909" cy="3258939"/>
            </a:xfrm>
          </p:grpSpPr>
          <p:sp>
            <p:nvSpPr>
              <p:cNvPr id="3" name="Google Shape;2072;p90">
                <a:extLst>
                  <a:ext uri="{FF2B5EF4-FFF2-40B4-BE49-F238E27FC236}">
                    <a16:creationId xmlns:a16="http://schemas.microsoft.com/office/drawing/2014/main" id="{9155C00F-E123-27DE-ECBA-CA704A28CE54}"/>
                  </a:ext>
                </a:extLst>
              </p:cNvPr>
              <p:cNvSpPr/>
              <p:nvPr/>
            </p:nvSpPr>
            <p:spPr>
              <a:xfrm>
                <a:off x="667417" y="1134486"/>
                <a:ext cx="2732909" cy="55715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82875" tIns="182875" rIns="182875" bIns="18287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chemeClr val="lt1"/>
                    </a:solidFill>
                  </a:rPr>
                  <a:t>Issue</a:t>
                </a:r>
                <a:endParaRPr sz="1200" b="1">
                  <a:solidFill>
                    <a:schemeClr val="lt1"/>
                  </a:solidFill>
                </a:endParaRPr>
              </a:p>
            </p:txBody>
          </p:sp>
          <p:sp>
            <p:nvSpPr>
              <p:cNvPr id="4" name="Google Shape;2075;p90">
                <a:extLst>
                  <a:ext uri="{FF2B5EF4-FFF2-40B4-BE49-F238E27FC236}">
                    <a16:creationId xmlns:a16="http://schemas.microsoft.com/office/drawing/2014/main" id="{1AFCBFEE-A34D-2570-0AEB-31C0E75DA144}"/>
                  </a:ext>
                </a:extLst>
              </p:cNvPr>
              <p:cNvSpPr txBox="1"/>
              <p:nvPr/>
            </p:nvSpPr>
            <p:spPr>
              <a:xfrm>
                <a:off x="667417" y="1691641"/>
                <a:ext cx="2727952" cy="2701784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274300" rIns="182875" bIns="182875" anchor="t" anchorCtr="0">
                <a:noAutofit/>
              </a:bodyPr>
              <a:lstStyle/>
              <a:p>
                <a:pPr marL="182880" indent="-154940">
                  <a:buSzPts val="1000"/>
                  <a:buChar char="•"/>
                </a:pPr>
                <a:r>
                  <a:rPr lang="en-US" sz="1000">
                    <a:solidFill>
                      <a:srgbClr val="242424"/>
                    </a:solidFill>
                  </a:rPr>
                  <a:t>There is an ambiguity in the law on the rate for withholding tax on distributions paid out to members by Saccos.</a:t>
                </a:r>
              </a:p>
              <a:p>
                <a:pPr marL="182880" indent="-154940">
                  <a:buSzPts val="1000"/>
                  <a:buChar char="•"/>
                </a:pPr>
                <a:endParaRPr lang="en-US" sz="1000">
                  <a:solidFill>
                    <a:srgbClr val="242424"/>
                  </a:solidFill>
                </a:endParaRPr>
              </a:p>
              <a:p>
                <a:pPr marL="182880" indent="-154940">
                  <a:buSzPts val="1000"/>
                  <a:buChar char="•"/>
                </a:pPr>
                <a:r>
                  <a:rPr lang="en-US" sz="1000">
                    <a:solidFill>
                      <a:srgbClr val="242424"/>
                    </a:solidFill>
                  </a:rPr>
                  <a:t>Due to differing interpretations, there is a discrepancy between the industry's stance and the Revenue Authority's position on the taxation of rebates from </a:t>
                </a:r>
                <a:r>
                  <a:rPr lang="en-US" sz="1000">
                    <a:solidFill>
                      <a:srgbClr val="242424"/>
                    </a:solidFill>
                    <a:latin typeface="+mn-lt"/>
                  </a:rPr>
                  <a:t>SACCOs.</a:t>
                </a:r>
                <a:endParaRPr lang="en-US" sz="1000">
                  <a:solidFill>
                    <a:srgbClr val="242424"/>
                  </a:solidFill>
                </a:endParaRPr>
              </a:p>
              <a:p>
                <a:pPr marL="182880" lvl="0" indent="-154940" algn="l">
                  <a:spcBef>
                    <a:spcPts val="0"/>
                  </a:spcBef>
                  <a:spcAft>
                    <a:spcPts val="0"/>
                  </a:spcAft>
                  <a:buSzPts val="1000"/>
                  <a:buChar char="•"/>
                </a:pPr>
                <a:endParaRPr lang="en-US" sz="1000">
                  <a:solidFill>
                    <a:srgbClr val="242424"/>
                  </a:solidFill>
                  <a:latin typeface="+mn-lt"/>
                </a:endParaRPr>
              </a:p>
              <a:p>
                <a:pPr marL="27940">
                  <a:buSzPts val="1000"/>
                </a:pPr>
                <a:endParaRPr lang="en-US" sz="1000">
                  <a:solidFill>
                    <a:srgbClr val="242424"/>
                  </a:solidFill>
                  <a:latin typeface="+mn-lt"/>
                </a:endParaRPr>
              </a:p>
              <a:p>
                <a:pPr marL="27940">
                  <a:buSzPts val="1000"/>
                </a:pPr>
                <a:endParaRPr lang="en-US" sz="1000">
                  <a:solidFill>
                    <a:srgbClr val="242424"/>
                  </a:solidFill>
                  <a:latin typeface="+mn-lt"/>
                </a:endParaRPr>
              </a:p>
              <a:p>
                <a:pPr marL="182880" indent="-154940">
                  <a:buSzPts val="1000"/>
                  <a:buChar char="•"/>
                </a:pPr>
                <a:endParaRPr lang="en-US" sz="1000">
                  <a:latin typeface="+mn-lt"/>
                </a:endParaRPr>
              </a:p>
            </p:txBody>
          </p:sp>
        </p:grpSp>
        <p:sp>
          <p:nvSpPr>
            <p:cNvPr id="5" name="Google Shape;2132;p90">
              <a:extLst>
                <a:ext uri="{FF2B5EF4-FFF2-40B4-BE49-F238E27FC236}">
                  <a16:creationId xmlns:a16="http://schemas.microsoft.com/office/drawing/2014/main" id="{56CF343A-4AB7-8686-9767-A4283A27212C}"/>
                </a:ext>
              </a:extLst>
            </p:cNvPr>
            <p:cNvSpPr/>
            <p:nvPr/>
          </p:nvSpPr>
          <p:spPr>
            <a:xfrm>
              <a:off x="633495" y="1134485"/>
              <a:ext cx="45719" cy="32589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808DA6F-7E01-64AD-AE0E-7A56C3CDAAED}"/>
              </a:ext>
            </a:extLst>
          </p:cNvPr>
          <p:cNvGrpSpPr/>
          <p:nvPr/>
        </p:nvGrpSpPr>
        <p:grpSpPr>
          <a:xfrm>
            <a:off x="3352800" y="1261218"/>
            <a:ext cx="2506980" cy="3258939"/>
            <a:chOff x="633495" y="1134485"/>
            <a:chExt cx="2778628" cy="3258939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317AA01-8DBC-45EB-1E64-1E382408CDD3}"/>
                </a:ext>
              </a:extLst>
            </p:cNvPr>
            <p:cNvGrpSpPr/>
            <p:nvPr/>
          </p:nvGrpSpPr>
          <p:grpSpPr>
            <a:xfrm>
              <a:off x="679214" y="1134485"/>
              <a:ext cx="2732909" cy="3258939"/>
              <a:chOff x="667417" y="1134486"/>
              <a:chExt cx="2732909" cy="3258939"/>
            </a:xfrm>
          </p:grpSpPr>
          <p:sp>
            <p:nvSpPr>
              <p:cNvPr id="12" name="Google Shape;2072;p90">
                <a:extLst>
                  <a:ext uri="{FF2B5EF4-FFF2-40B4-BE49-F238E27FC236}">
                    <a16:creationId xmlns:a16="http://schemas.microsoft.com/office/drawing/2014/main" id="{08959092-8FD5-2DAB-F91D-107773D93DD6}"/>
                  </a:ext>
                </a:extLst>
              </p:cNvPr>
              <p:cNvSpPr/>
              <p:nvPr/>
            </p:nvSpPr>
            <p:spPr>
              <a:xfrm>
                <a:off x="667417" y="1134486"/>
                <a:ext cx="2732909" cy="55715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82875" tIns="182875" rIns="182875" bIns="18287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chemeClr val="lt1"/>
                    </a:solidFill>
                  </a:rPr>
                  <a:t>Proposal</a:t>
                </a:r>
                <a:endParaRPr sz="1200" b="1">
                  <a:solidFill>
                    <a:schemeClr val="lt1"/>
                  </a:solidFill>
                </a:endParaRPr>
              </a:p>
            </p:txBody>
          </p:sp>
          <p:sp>
            <p:nvSpPr>
              <p:cNvPr id="13" name="Google Shape;2075;p90">
                <a:extLst>
                  <a:ext uri="{FF2B5EF4-FFF2-40B4-BE49-F238E27FC236}">
                    <a16:creationId xmlns:a16="http://schemas.microsoft.com/office/drawing/2014/main" id="{E7A3E5E9-28A2-A012-B5C1-4BC8777FD7A9}"/>
                  </a:ext>
                </a:extLst>
              </p:cNvPr>
              <p:cNvSpPr txBox="1"/>
              <p:nvPr/>
            </p:nvSpPr>
            <p:spPr>
              <a:xfrm>
                <a:off x="667417" y="1691641"/>
                <a:ext cx="2727952" cy="2701784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274300" rIns="182875" bIns="182875" anchor="t" anchorCtr="0">
                <a:noAutofit/>
              </a:bodyPr>
              <a:lstStyle/>
              <a:p>
                <a:pPr marL="182880" indent="-154940">
                  <a:buSzPts val="1000"/>
                  <a:buChar char="•"/>
                </a:pPr>
                <a:r>
                  <a:rPr lang="en-US" sz="1000"/>
                  <a:t>It is proposed that the law clarifies that the withholding tax rate for all distributions paid by Sacco's be 5%. </a:t>
                </a:r>
              </a:p>
              <a:p>
                <a:pPr marL="182880" indent="-154940">
                  <a:buSzPts val="1000"/>
                  <a:buChar char="•"/>
                </a:pPr>
                <a:endParaRPr lang="en-US" sz="1000"/>
              </a:p>
              <a:p>
                <a:pPr marL="182880" indent="-154940">
                  <a:buSzPts val="1000"/>
                  <a:buChar char="•"/>
                </a:pPr>
                <a:r>
                  <a:rPr lang="en-US" sz="1000"/>
                  <a:t>This would simplify the administrative process, reduce compliance risks, and provide clarity fairness to members, ultimately enhancing the overall efficiency and effectiveness of SACCO operations.</a:t>
                </a:r>
                <a:endParaRPr lang="en-US" sz="1000">
                  <a:latin typeface="+mn-lt"/>
                </a:endParaRPr>
              </a:p>
            </p:txBody>
          </p:sp>
        </p:grpSp>
        <p:sp>
          <p:nvSpPr>
            <p:cNvPr id="11" name="Google Shape;2132;p90">
              <a:extLst>
                <a:ext uri="{FF2B5EF4-FFF2-40B4-BE49-F238E27FC236}">
                  <a16:creationId xmlns:a16="http://schemas.microsoft.com/office/drawing/2014/main" id="{A24C2616-6FEF-51CE-7320-B1C117B26221}"/>
                </a:ext>
              </a:extLst>
            </p:cNvPr>
            <p:cNvSpPr/>
            <p:nvPr/>
          </p:nvSpPr>
          <p:spPr>
            <a:xfrm>
              <a:off x="633495" y="1134485"/>
              <a:ext cx="45719" cy="325893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308BBF8-76CE-06F9-6A84-D37E16812BEC}"/>
              </a:ext>
            </a:extLst>
          </p:cNvPr>
          <p:cNvGrpSpPr/>
          <p:nvPr/>
        </p:nvGrpSpPr>
        <p:grpSpPr>
          <a:xfrm>
            <a:off x="6156960" y="1261218"/>
            <a:ext cx="2510028" cy="3273978"/>
            <a:chOff x="633495" y="1134485"/>
            <a:chExt cx="2782006" cy="3273978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56D59EF-4A64-C0A8-45DB-21577FDE3F3A}"/>
                </a:ext>
              </a:extLst>
            </p:cNvPr>
            <p:cNvGrpSpPr/>
            <p:nvPr/>
          </p:nvGrpSpPr>
          <p:grpSpPr>
            <a:xfrm>
              <a:off x="679214" y="1142005"/>
              <a:ext cx="2736287" cy="3266458"/>
              <a:chOff x="667417" y="1142006"/>
              <a:chExt cx="2736287" cy="3266458"/>
            </a:xfrm>
          </p:grpSpPr>
          <p:sp>
            <p:nvSpPr>
              <p:cNvPr id="17" name="Google Shape;2072;p90">
                <a:extLst>
                  <a:ext uri="{FF2B5EF4-FFF2-40B4-BE49-F238E27FC236}">
                    <a16:creationId xmlns:a16="http://schemas.microsoft.com/office/drawing/2014/main" id="{B2EED561-3A37-A4E6-D90F-368FE58B16D7}"/>
                  </a:ext>
                </a:extLst>
              </p:cNvPr>
              <p:cNvSpPr/>
              <p:nvPr/>
            </p:nvSpPr>
            <p:spPr>
              <a:xfrm>
                <a:off x="667417" y="1142006"/>
                <a:ext cx="2732909" cy="557155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182875" tIns="182875" rIns="182875" bIns="18287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chemeClr val="lt1"/>
                    </a:solidFill>
                  </a:rPr>
                  <a:t>Justification</a:t>
                </a:r>
                <a:endParaRPr sz="1200" b="1">
                  <a:solidFill>
                    <a:schemeClr val="lt1"/>
                  </a:solidFill>
                </a:endParaRPr>
              </a:p>
            </p:txBody>
          </p:sp>
          <p:sp>
            <p:nvSpPr>
              <p:cNvPr id="18" name="Google Shape;2075;p90">
                <a:extLst>
                  <a:ext uri="{FF2B5EF4-FFF2-40B4-BE49-F238E27FC236}">
                    <a16:creationId xmlns:a16="http://schemas.microsoft.com/office/drawing/2014/main" id="{37286234-9FF7-A2D8-9F6E-FF077714CA5D}"/>
                  </a:ext>
                </a:extLst>
              </p:cNvPr>
              <p:cNvSpPr txBox="1"/>
              <p:nvPr/>
            </p:nvSpPr>
            <p:spPr>
              <a:xfrm>
                <a:off x="675752" y="1706680"/>
                <a:ext cx="2727952" cy="2701784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274300" rIns="182875" bIns="182875" anchor="t" anchorCtr="0">
                <a:noAutofit/>
              </a:bodyPr>
              <a:lstStyle/>
              <a:p>
                <a:pPr marL="182880" indent="-154940">
                  <a:buSzPts val="1000"/>
                  <a:buChar char="•"/>
                </a:pPr>
                <a:r>
                  <a:rPr lang="en-US" sz="1000"/>
                  <a:t>Unique business structure of Saccos. </a:t>
                </a:r>
              </a:p>
              <a:p>
                <a:pPr marL="182880" indent="-154940">
                  <a:buSzPts val="1000"/>
                  <a:buChar char="•"/>
                </a:pPr>
                <a:endParaRPr lang="en-US" sz="1000">
                  <a:latin typeface="+mn-lt"/>
                </a:endParaRPr>
              </a:p>
              <a:p>
                <a:pPr marL="182880" indent="-154940">
                  <a:buSzPts val="1000"/>
                  <a:buChar char="•"/>
                </a:pPr>
                <a:r>
                  <a:rPr lang="en-US" sz="1000">
                    <a:latin typeface="+mn-lt"/>
                  </a:rPr>
                  <a:t>Ensure Safeguarding of the investment of Members.</a:t>
                </a:r>
                <a:endParaRPr lang="en-US"/>
              </a:p>
              <a:p>
                <a:pPr marL="182880" indent="-154940">
                  <a:buSzPts val="1000"/>
                  <a:buChar char="•"/>
                </a:pPr>
                <a:endParaRPr lang="en-US" sz="1000">
                  <a:latin typeface="+mn-lt"/>
                </a:endParaRPr>
              </a:p>
              <a:p>
                <a:pPr marL="182880" indent="-154940">
                  <a:buSzPts val="1000"/>
                  <a:buChar char="•"/>
                </a:pPr>
                <a:r>
                  <a:rPr lang="en-US" sz="1000">
                    <a:latin typeface="+mn-lt"/>
                  </a:rPr>
                  <a:t>Enhancing compliance through simplification of tax administration.</a:t>
                </a:r>
                <a:endParaRPr lang="en-US"/>
              </a:p>
              <a:p>
                <a:pPr marL="182880" indent="-154940">
                  <a:buSzPts val="1000"/>
                  <a:buChar char="•"/>
                </a:pPr>
                <a:endParaRPr lang="en-US" sz="1000">
                  <a:latin typeface="+mn-lt"/>
                </a:endParaRPr>
              </a:p>
              <a:p>
                <a:pPr marL="182880" indent="-154940">
                  <a:buSzPts val="1000"/>
                  <a:buChar char="•"/>
                </a:pPr>
                <a:r>
                  <a:rPr lang="en-US" sz="1000">
                    <a:latin typeface="+mn-lt"/>
                  </a:rPr>
                  <a:t>Promoting access to credit and financial inclusion of marginalized groups.</a:t>
                </a:r>
                <a:endParaRPr lang="en-US"/>
              </a:p>
              <a:p>
                <a:pPr marL="182880" indent="-154940">
                  <a:buSzPts val="1000"/>
                  <a:buChar char="•"/>
                </a:pPr>
                <a:endParaRPr lang="en-US" sz="1000">
                  <a:solidFill>
                    <a:srgbClr val="242424"/>
                  </a:solidFill>
                  <a:latin typeface="+mn-lt"/>
                </a:endParaRPr>
              </a:p>
              <a:p>
                <a:pPr marL="182880" indent="-154940">
                  <a:buSzPts val="1000"/>
                  <a:buChar char="•"/>
                </a:pPr>
                <a:endParaRPr lang="en-US" sz="1000">
                  <a:solidFill>
                    <a:srgbClr val="242424"/>
                  </a:solidFill>
                  <a:latin typeface="+mn-lt"/>
                </a:endParaRPr>
              </a:p>
              <a:p>
                <a:pPr marL="182880" indent="-154940">
                  <a:buSzPts val="1000"/>
                  <a:buChar char="•"/>
                </a:pPr>
                <a:endParaRPr lang="en-US" sz="1000">
                  <a:latin typeface="+mn-lt"/>
                </a:endParaRPr>
              </a:p>
            </p:txBody>
          </p:sp>
        </p:grpSp>
        <p:sp>
          <p:nvSpPr>
            <p:cNvPr id="16" name="Google Shape;2132;p90">
              <a:extLst>
                <a:ext uri="{FF2B5EF4-FFF2-40B4-BE49-F238E27FC236}">
                  <a16:creationId xmlns:a16="http://schemas.microsoft.com/office/drawing/2014/main" id="{AB8DF4B9-B148-8EF9-F171-E3F644F9D7A5}"/>
                </a:ext>
              </a:extLst>
            </p:cNvPr>
            <p:cNvSpPr/>
            <p:nvPr/>
          </p:nvSpPr>
          <p:spPr>
            <a:xfrm>
              <a:off x="633495" y="1134485"/>
              <a:ext cx="45719" cy="325893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1172887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" name="Google Shape;1077;p32"/>
          <p:cNvSpPr txBox="1">
            <a:spLocks noGrp="1"/>
          </p:cNvSpPr>
          <p:nvPr>
            <p:ph type="title"/>
          </p:nvPr>
        </p:nvSpPr>
        <p:spPr>
          <a:xfrm>
            <a:off x="332185" y="324001"/>
            <a:ext cx="8479500" cy="36740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/>
              <a:t>Best practices </a:t>
            </a:r>
            <a:endParaRPr lang="en-US">
              <a:latin typeface="Georgia" panose="02040502050405020303" pitchFamily="18" charset="0"/>
            </a:endParaRPr>
          </a:p>
        </p:txBody>
      </p:sp>
      <p:graphicFrame>
        <p:nvGraphicFramePr>
          <p:cNvPr id="1078" name="Google Shape;1078;p32"/>
          <p:cNvGraphicFramePr/>
          <p:nvPr>
            <p:extLst>
              <p:ext uri="{D42A27DB-BD31-4B8C-83A1-F6EECF244321}">
                <p14:modId xmlns:p14="http://schemas.microsoft.com/office/powerpoint/2010/main" val="2566659105"/>
              </p:ext>
            </p:extLst>
          </p:nvPr>
        </p:nvGraphicFramePr>
        <p:xfrm>
          <a:off x="352985" y="785708"/>
          <a:ext cx="4011300" cy="2404364"/>
        </p:xfrm>
        <a:graphic>
          <a:graphicData uri="http://schemas.openxmlformats.org/drawingml/2006/table">
            <a:tbl>
              <a:tblPr bandRow="1">
                <a:noFill/>
                <a:tableStyleId>{1F7BAFDA-5315-42DF-8EA6-2CB9799A5072}</a:tableStyleId>
              </a:tblPr>
              <a:tblGrid>
                <a:gridCol w="4011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3277"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1" i="0" u="none" strike="noStrike" cap="none" noProof="0">
                          <a:solidFill>
                            <a:srgbClr val="FFFFFF"/>
                          </a:solidFill>
                        </a:rPr>
                        <a:t>Tanzania </a:t>
                      </a:r>
                      <a:endParaRPr lang="en-US" b="1">
                        <a:sym typeface="Arial"/>
                      </a:endParaRPr>
                    </a:p>
                  </a:txBody>
                  <a:tcPr marL="95250" marR="95250" marT="38100" marB="38100" anchor="ctr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8A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71087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u="none" strike="noStrike" cap="none">
                        <a:highlight>
                          <a:srgbClr val="EEEEEE"/>
                        </a:highlight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5250" marR="95250" marT="38100" marB="381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079" name="Google Shape;1079;p32"/>
          <p:cNvGraphicFramePr/>
          <p:nvPr>
            <p:extLst>
              <p:ext uri="{D42A27DB-BD31-4B8C-83A1-F6EECF244321}">
                <p14:modId xmlns:p14="http://schemas.microsoft.com/office/powerpoint/2010/main" val="3897689948"/>
              </p:ext>
            </p:extLst>
          </p:nvPr>
        </p:nvGraphicFramePr>
        <p:xfrm>
          <a:off x="4672113" y="785709"/>
          <a:ext cx="4011300" cy="2378611"/>
        </p:xfrm>
        <a:graphic>
          <a:graphicData uri="http://schemas.openxmlformats.org/drawingml/2006/table">
            <a:tbl>
              <a:tblPr bandRow="1">
                <a:noFill/>
                <a:tableStyleId>{1F7BAFDA-5315-42DF-8EA6-2CB9799A5072}</a:tableStyleId>
              </a:tblPr>
              <a:tblGrid>
                <a:gridCol w="4011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0362"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1" i="0" u="none" strike="noStrike" cap="none" baseline="0" noProof="0">
                          <a:solidFill>
                            <a:srgbClr val="FFFFFF"/>
                          </a:solidFill>
                          <a:latin typeface="Arial"/>
                        </a:rPr>
                        <a:t>Uganda</a:t>
                      </a:r>
                      <a:endParaRPr lang="en-US"/>
                    </a:p>
                  </a:txBody>
                  <a:tcPr marL="95250" marR="95250" marT="38100" marB="38100" anchor="ctr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8249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u="none" strike="noStrike" cap="none">
                        <a:highlight>
                          <a:srgbClr val="EEEEEE"/>
                        </a:highlight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5250" marR="95250" marT="38100" marB="38100">
                    <a:lnL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80" name="Google Shape;1080;p32"/>
          <p:cNvSpPr txBox="1"/>
          <p:nvPr/>
        </p:nvSpPr>
        <p:spPr>
          <a:xfrm>
            <a:off x="352985" y="1289810"/>
            <a:ext cx="4118903" cy="1785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70815" indent="-170815">
              <a:buSzPts val="1400"/>
              <a:buFont typeface="Noto Sans Symbols"/>
              <a:buChar char="⮚"/>
            </a:pPr>
            <a:r>
              <a:rPr lang="en-US"/>
              <a:t>The withholding tax on both dividends and interest has been </a:t>
            </a:r>
            <a:r>
              <a:rPr lang="en-US" err="1"/>
              <a:t>harmonised</a:t>
            </a:r>
            <a:r>
              <a:rPr lang="en-US"/>
              <a:t>. This applies to all payments made by SACCOs to their members. </a:t>
            </a:r>
          </a:p>
          <a:p>
            <a:pPr marL="170815" indent="-170815">
              <a:buSzPts val="1400"/>
              <a:buFont typeface="Noto Sans Symbols"/>
              <a:buChar char="⮚"/>
            </a:pPr>
            <a:endParaRPr lang="en-US"/>
          </a:p>
          <a:p>
            <a:pPr>
              <a:buSzPts val="1400"/>
            </a:pPr>
            <a:endParaRPr lang="en-US"/>
          </a:p>
          <a:p>
            <a:pPr>
              <a:buSzPts val="1400"/>
            </a:pPr>
            <a:endParaRPr lang="en-US" sz="13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ts val="1400"/>
            </a:pPr>
            <a:r>
              <a:rPr lang="en-US" sz="1300"/>
              <a:t> </a:t>
            </a:r>
          </a:p>
        </p:txBody>
      </p:sp>
      <p:sp>
        <p:nvSpPr>
          <p:cNvPr id="1081" name="Google Shape;1081;p32"/>
          <p:cNvSpPr txBox="1"/>
          <p:nvPr/>
        </p:nvSpPr>
        <p:spPr>
          <a:xfrm>
            <a:off x="4754880" y="1188519"/>
            <a:ext cx="3860800" cy="1985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53670" indent="-62865">
              <a:buSzPts val="1400"/>
            </a:pPr>
            <a:endParaRPr lang="en-US" sz="13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2720" indent="-170815">
              <a:buSzPts val="1400"/>
              <a:buFont typeface="Noto Sans Symbols"/>
              <a:buChar char="⮚"/>
            </a:pPr>
            <a:r>
              <a:rPr lang="en-US"/>
              <a:t>The Income Tax Amendment Act of 2017 initially exempted SACCOs from withholding tax on dividends and interest to promote savings and financial inclusion. 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2720" indent="-170815">
              <a:buSzPts val="1400"/>
              <a:buFont typeface="Noto Sans Symbols"/>
              <a:buChar char="⮚"/>
            </a:pPr>
            <a:endParaRPr lang="en-US"/>
          </a:p>
          <a:p>
            <a:pPr marL="172720" indent="-170815">
              <a:buSzPts val="1400"/>
              <a:buFont typeface="Noto Sans Symbols"/>
              <a:buChar char="⮚"/>
            </a:pPr>
            <a:r>
              <a:rPr lang="en-US"/>
              <a:t>This exemption is valid until June 30, 2027</a:t>
            </a:r>
            <a:r>
              <a:rPr lang="en-US" sz="1300"/>
              <a:t>. </a:t>
            </a:r>
            <a:endParaRPr lang="en-US" sz="13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2720" indent="-170815">
              <a:buSzPts val="1400"/>
              <a:buFont typeface="Noto Sans Symbols"/>
              <a:buChar char="⮚"/>
            </a:pPr>
            <a:endParaRPr lang="en-US" sz="13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">
              <a:buSzPts val="1400"/>
            </a:pPr>
            <a:endParaRPr lang="en-US" sz="1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33" name="Google Shape;9512;p187">
            <a:extLst>
              <a:ext uri="{FF2B5EF4-FFF2-40B4-BE49-F238E27FC236}">
                <a16:creationId xmlns:a16="http://schemas.microsoft.com/office/drawing/2014/main" id="{CD40E551-C993-71C8-5115-B753418B21A0}"/>
              </a:ext>
            </a:extLst>
          </p:cNvPr>
          <p:cNvGrpSpPr/>
          <p:nvPr/>
        </p:nvGrpSpPr>
        <p:grpSpPr>
          <a:xfrm>
            <a:off x="855651" y="3287637"/>
            <a:ext cx="2667473" cy="1618353"/>
            <a:chOff x="1523626" y="1279119"/>
            <a:chExt cx="6416377" cy="3256391"/>
          </a:xfrm>
        </p:grpSpPr>
        <p:sp>
          <p:nvSpPr>
            <p:cNvPr id="4" name="Google Shape;9513;p187">
              <a:extLst>
                <a:ext uri="{FF2B5EF4-FFF2-40B4-BE49-F238E27FC236}">
                  <a16:creationId xmlns:a16="http://schemas.microsoft.com/office/drawing/2014/main" id="{D560CED7-7B11-5C8C-8608-5B4617A41CAA}"/>
                </a:ext>
              </a:extLst>
            </p:cNvPr>
            <p:cNvSpPr/>
            <p:nvPr/>
          </p:nvSpPr>
          <p:spPr>
            <a:xfrm>
              <a:off x="7461542" y="3225099"/>
              <a:ext cx="299931" cy="299931"/>
            </a:xfrm>
            <a:custGeom>
              <a:avLst/>
              <a:gdLst/>
              <a:ahLst/>
              <a:cxnLst/>
              <a:rect l="l" t="t" r="r" b="b"/>
              <a:pathLst>
                <a:path w="168" h="168" extrusionOk="0">
                  <a:moveTo>
                    <a:pt x="168" y="84"/>
                  </a:moveTo>
                  <a:lnTo>
                    <a:pt x="168" y="84"/>
                  </a:lnTo>
                  <a:lnTo>
                    <a:pt x="166" y="100"/>
                  </a:lnTo>
                  <a:lnTo>
                    <a:pt x="160" y="116"/>
                  </a:lnTo>
                  <a:lnTo>
                    <a:pt x="154" y="130"/>
                  </a:lnTo>
                  <a:lnTo>
                    <a:pt x="142" y="144"/>
                  </a:lnTo>
                  <a:lnTo>
                    <a:pt x="130" y="154"/>
                  </a:lnTo>
                  <a:lnTo>
                    <a:pt x="116" y="162"/>
                  </a:lnTo>
                  <a:lnTo>
                    <a:pt x="100" y="166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68" y="166"/>
                  </a:lnTo>
                  <a:lnTo>
                    <a:pt x="52" y="162"/>
                  </a:lnTo>
                  <a:lnTo>
                    <a:pt x="38" y="154"/>
                  </a:lnTo>
                  <a:lnTo>
                    <a:pt x="24" y="144"/>
                  </a:lnTo>
                  <a:lnTo>
                    <a:pt x="14" y="130"/>
                  </a:lnTo>
                  <a:lnTo>
                    <a:pt x="6" y="116"/>
                  </a:lnTo>
                  <a:lnTo>
                    <a:pt x="2" y="100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68"/>
                  </a:lnTo>
                  <a:lnTo>
                    <a:pt x="6" y="52"/>
                  </a:lnTo>
                  <a:lnTo>
                    <a:pt x="14" y="38"/>
                  </a:lnTo>
                  <a:lnTo>
                    <a:pt x="24" y="26"/>
                  </a:lnTo>
                  <a:lnTo>
                    <a:pt x="38" y="14"/>
                  </a:lnTo>
                  <a:lnTo>
                    <a:pt x="52" y="8"/>
                  </a:lnTo>
                  <a:lnTo>
                    <a:pt x="68" y="2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100" y="2"/>
                  </a:lnTo>
                  <a:lnTo>
                    <a:pt x="116" y="8"/>
                  </a:lnTo>
                  <a:lnTo>
                    <a:pt x="130" y="14"/>
                  </a:lnTo>
                  <a:lnTo>
                    <a:pt x="142" y="26"/>
                  </a:lnTo>
                  <a:lnTo>
                    <a:pt x="154" y="38"/>
                  </a:lnTo>
                  <a:lnTo>
                    <a:pt x="160" y="52"/>
                  </a:lnTo>
                  <a:lnTo>
                    <a:pt x="166" y="68"/>
                  </a:lnTo>
                  <a:lnTo>
                    <a:pt x="168" y="84"/>
                  </a:lnTo>
                  <a:lnTo>
                    <a:pt x="168" y="84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Google Shape;9514;p187">
              <a:extLst>
                <a:ext uri="{FF2B5EF4-FFF2-40B4-BE49-F238E27FC236}">
                  <a16:creationId xmlns:a16="http://schemas.microsoft.com/office/drawing/2014/main" id="{51F90FD1-6925-F845-20D7-0656A49BADC6}"/>
                </a:ext>
              </a:extLst>
            </p:cNvPr>
            <p:cNvSpPr/>
            <p:nvPr/>
          </p:nvSpPr>
          <p:spPr>
            <a:xfrm>
              <a:off x="5242411" y="1332678"/>
              <a:ext cx="385625" cy="385625"/>
            </a:xfrm>
            <a:custGeom>
              <a:avLst/>
              <a:gdLst/>
              <a:ahLst/>
              <a:cxnLst/>
              <a:rect l="l" t="t" r="r" b="b"/>
              <a:pathLst>
                <a:path w="216" h="216" extrusionOk="0">
                  <a:moveTo>
                    <a:pt x="216" y="108"/>
                  </a:moveTo>
                  <a:lnTo>
                    <a:pt x="216" y="108"/>
                  </a:lnTo>
                  <a:lnTo>
                    <a:pt x="214" y="130"/>
                  </a:lnTo>
                  <a:lnTo>
                    <a:pt x="208" y="150"/>
                  </a:lnTo>
                  <a:lnTo>
                    <a:pt x="198" y="168"/>
                  </a:lnTo>
                  <a:lnTo>
                    <a:pt x="184" y="184"/>
                  </a:lnTo>
                  <a:lnTo>
                    <a:pt x="168" y="198"/>
                  </a:lnTo>
                  <a:lnTo>
                    <a:pt x="150" y="208"/>
                  </a:lnTo>
                  <a:lnTo>
                    <a:pt x="130" y="214"/>
                  </a:lnTo>
                  <a:lnTo>
                    <a:pt x="108" y="216"/>
                  </a:lnTo>
                  <a:lnTo>
                    <a:pt x="108" y="216"/>
                  </a:lnTo>
                  <a:lnTo>
                    <a:pt x="86" y="214"/>
                  </a:lnTo>
                  <a:lnTo>
                    <a:pt x="66" y="208"/>
                  </a:lnTo>
                  <a:lnTo>
                    <a:pt x="48" y="198"/>
                  </a:lnTo>
                  <a:lnTo>
                    <a:pt x="32" y="184"/>
                  </a:lnTo>
                  <a:lnTo>
                    <a:pt x="18" y="168"/>
                  </a:lnTo>
                  <a:lnTo>
                    <a:pt x="8" y="150"/>
                  </a:lnTo>
                  <a:lnTo>
                    <a:pt x="2" y="13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2" y="86"/>
                  </a:lnTo>
                  <a:lnTo>
                    <a:pt x="8" y="66"/>
                  </a:lnTo>
                  <a:lnTo>
                    <a:pt x="18" y="48"/>
                  </a:lnTo>
                  <a:lnTo>
                    <a:pt x="32" y="32"/>
                  </a:lnTo>
                  <a:lnTo>
                    <a:pt x="48" y="18"/>
                  </a:lnTo>
                  <a:lnTo>
                    <a:pt x="66" y="8"/>
                  </a:lnTo>
                  <a:lnTo>
                    <a:pt x="86" y="2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30" y="2"/>
                  </a:lnTo>
                  <a:lnTo>
                    <a:pt x="150" y="8"/>
                  </a:lnTo>
                  <a:lnTo>
                    <a:pt x="168" y="18"/>
                  </a:lnTo>
                  <a:lnTo>
                    <a:pt x="184" y="32"/>
                  </a:lnTo>
                  <a:lnTo>
                    <a:pt x="198" y="48"/>
                  </a:lnTo>
                  <a:lnTo>
                    <a:pt x="208" y="66"/>
                  </a:lnTo>
                  <a:lnTo>
                    <a:pt x="214" y="86"/>
                  </a:lnTo>
                  <a:lnTo>
                    <a:pt x="216" y="108"/>
                  </a:lnTo>
                  <a:lnTo>
                    <a:pt x="216" y="108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9515;p187">
              <a:extLst>
                <a:ext uri="{FF2B5EF4-FFF2-40B4-BE49-F238E27FC236}">
                  <a16:creationId xmlns:a16="http://schemas.microsoft.com/office/drawing/2014/main" id="{909A098B-5155-CA2B-96D5-3D4A2936A4E1}"/>
                </a:ext>
              </a:extLst>
            </p:cNvPr>
            <p:cNvSpPr/>
            <p:nvPr/>
          </p:nvSpPr>
          <p:spPr>
            <a:xfrm>
              <a:off x="2780479" y="1671886"/>
              <a:ext cx="196383" cy="199954"/>
            </a:xfrm>
            <a:custGeom>
              <a:avLst/>
              <a:gdLst/>
              <a:ahLst/>
              <a:cxnLst/>
              <a:rect l="l" t="t" r="r" b="b"/>
              <a:pathLst>
                <a:path w="110" h="112" extrusionOk="0">
                  <a:moveTo>
                    <a:pt x="110" y="56"/>
                  </a:moveTo>
                  <a:lnTo>
                    <a:pt x="110" y="56"/>
                  </a:lnTo>
                  <a:lnTo>
                    <a:pt x="108" y="68"/>
                  </a:lnTo>
                  <a:lnTo>
                    <a:pt x="106" y="78"/>
                  </a:lnTo>
                  <a:lnTo>
                    <a:pt x="100" y="86"/>
                  </a:lnTo>
                  <a:lnTo>
                    <a:pt x="94" y="94"/>
                  </a:lnTo>
                  <a:lnTo>
                    <a:pt x="86" y="102"/>
                  </a:lnTo>
                  <a:lnTo>
                    <a:pt x="76" y="106"/>
                  </a:lnTo>
                  <a:lnTo>
                    <a:pt x="66" y="110"/>
                  </a:lnTo>
                  <a:lnTo>
                    <a:pt x="54" y="112"/>
                  </a:lnTo>
                  <a:lnTo>
                    <a:pt x="54" y="112"/>
                  </a:lnTo>
                  <a:lnTo>
                    <a:pt x="44" y="110"/>
                  </a:lnTo>
                  <a:lnTo>
                    <a:pt x="34" y="106"/>
                  </a:lnTo>
                  <a:lnTo>
                    <a:pt x="24" y="102"/>
                  </a:lnTo>
                  <a:lnTo>
                    <a:pt x="16" y="94"/>
                  </a:lnTo>
                  <a:lnTo>
                    <a:pt x="8" y="86"/>
                  </a:lnTo>
                  <a:lnTo>
                    <a:pt x="4" y="78"/>
                  </a:lnTo>
                  <a:lnTo>
                    <a:pt x="0" y="68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44"/>
                  </a:lnTo>
                  <a:lnTo>
                    <a:pt x="4" y="34"/>
                  </a:lnTo>
                  <a:lnTo>
                    <a:pt x="8" y="26"/>
                  </a:lnTo>
                  <a:lnTo>
                    <a:pt x="16" y="18"/>
                  </a:lnTo>
                  <a:lnTo>
                    <a:pt x="24" y="10"/>
                  </a:lnTo>
                  <a:lnTo>
                    <a:pt x="34" y="6"/>
                  </a:lnTo>
                  <a:lnTo>
                    <a:pt x="44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6" y="2"/>
                  </a:lnTo>
                  <a:lnTo>
                    <a:pt x="76" y="6"/>
                  </a:lnTo>
                  <a:lnTo>
                    <a:pt x="86" y="10"/>
                  </a:lnTo>
                  <a:lnTo>
                    <a:pt x="94" y="18"/>
                  </a:lnTo>
                  <a:lnTo>
                    <a:pt x="100" y="26"/>
                  </a:lnTo>
                  <a:lnTo>
                    <a:pt x="106" y="34"/>
                  </a:lnTo>
                  <a:lnTo>
                    <a:pt x="108" y="44"/>
                  </a:lnTo>
                  <a:lnTo>
                    <a:pt x="110" y="56"/>
                  </a:lnTo>
                  <a:lnTo>
                    <a:pt x="110" y="56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Google Shape;9516;p187">
              <a:extLst>
                <a:ext uri="{FF2B5EF4-FFF2-40B4-BE49-F238E27FC236}">
                  <a16:creationId xmlns:a16="http://schemas.microsoft.com/office/drawing/2014/main" id="{3D2DA54A-EBF1-1A8C-8AE6-A08D85D2D189}"/>
                </a:ext>
              </a:extLst>
            </p:cNvPr>
            <p:cNvSpPr/>
            <p:nvPr/>
          </p:nvSpPr>
          <p:spPr>
            <a:xfrm>
              <a:off x="6238610" y="1861128"/>
              <a:ext cx="194599" cy="196383"/>
            </a:xfrm>
            <a:custGeom>
              <a:avLst/>
              <a:gdLst/>
              <a:ahLst/>
              <a:cxnLst/>
              <a:rect l="l" t="t" r="r" b="b"/>
              <a:pathLst>
                <a:path w="109" h="110" extrusionOk="0">
                  <a:moveTo>
                    <a:pt x="109" y="54"/>
                  </a:moveTo>
                  <a:lnTo>
                    <a:pt x="109" y="54"/>
                  </a:lnTo>
                  <a:lnTo>
                    <a:pt x="107" y="66"/>
                  </a:lnTo>
                  <a:lnTo>
                    <a:pt x="105" y="76"/>
                  </a:lnTo>
                  <a:lnTo>
                    <a:pt x="99" y="86"/>
                  </a:lnTo>
                  <a:lnTo>
                    <a:pt x="93" y="94"/>
                  </a:lnTo>
                  <a:lnTo>
                    <a:pt x="85" y="100"/>
                  </a:lnTo>
                  <a:lnTo>
                    <a:pt x="75" y="106"/>
                  </a:lnTo>
                  <a:lnTo>
                    <a:pt x="65" y="108"/>
                  </a:lnTo>
                  <a:lnTo>
                    <a:pt x="54" y="110"/>
                  </a:lnTo>
                  <a:lnTo>
                    <a:pt x="54" y="110"/>
                  </a:lnTo>
                  <a:lnTo>
                    <a:pt x="44" y="108"/>
                  </a:lnTo>
                  <a:lnTo>
                    <a:pt x="34" y="106"/>
                  </a:lnTo>
                  <a:lnTo>
                    <a:pt x="24" y="100"/>
                  </a:lnTo>
                  <a:lnTo>
                    <a:pt x="16" y="94"/>
                  </a:lnTo>
                  <a:lnTo>
                    <a:pt x="8" y="86"/>
                  </a:lnTo>
                  <a:lnTo>
                    <a:pt x="4" y="76"/>
                  </a:lnTo>
                  <a:lnTo>
                    <a:pt x="0" y="66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44"/>
                  </a:lnTo>
                  <a:lnTo>
                    <a:pt x="4" y="34"/>
                  </a:lnTo>
                  <a:lnTo>
                    <a:pt x="8" y="24"/>
                  </a:lnTo>
                  <a:lnTo>
                    <a:pt x="16" y="16"/>
                  </a:lnTo>
                  <a:lnTo>
                    <a:pt x="24" y="10"/>
                  </a:lnTo>
                  <a:lnTo>
                    <a:pt x="34" y="4"/>
                  </a:lnTo>
                  <a:lnTo>
                    <a:pt x="4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5" y="0"/>
                  </a:lnTo>
                  <a:lnTo>
                    <a:pt x="75" y="4"/>
                  </a:lnTo>
                  <a:lnTo>
                    <a:pt x="85" y="10"/>
                  </a:lnTo>
                  <a:lnTo>
                    <a:pt x="93" y="16"/>
                  </a:lnTo>
                  <a:lnTo>
                    <a:pt x="99" y="24"/>
                  </a:lnTo>
                  <a:lnTo>
                    <a:pt x="105" y="34"/>
                  </a:lnTo>
                  <a:lnTo>
                    <a:pt x="107" y="44"/>
                  </a:lnTo>
                  <a:lnTo>
                    <a:pt x="109" y="54"/>
                  </a:lnTo>
                  <a:lnTo>
                    <a:pt x="109" y="54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9517;p187">
              <a:extLst>
                <a:ext uri="{FF2B5EF4-FFF2-40B4-BE49-F238E27FC236}">
                  <a16:creationId xmlns:a16="http://schemas.microsoft.com/office/drawing/2014/main" id="{54420713-3773-A2C9-9ECD-494BBC2EFB41}"/>
                </a:ext>
              </a:extLst>
            </p:cNvPr>
            <p:cNvSpPr/>
            <p:nvPr/>
          </p:nvSpPr>
          <p:spPr>
            <a:xfrm>
              <a:off x="3989129" y="1279119"/>
              <a:ext cx="196383" cy="196383"/>
            </a:xfrm>
            <a:custGeom>
              <a:avLst/>
              <a:gdLst/>
              <a:ahLst/>
              <a:cxnLst/>
              <a:rect l="l" t="t" r="r" b="b"/>
              <a:pathLst>
                <a:path w="110" h="110" extrusionOk="0">
                  <a:moveTo>
                    <a:pt x="110" y="56"/>
                  </a:moveTo>
                  <a:lnTo>
                    <a:pt x="110" y="56"/>
                  </a:lnTo>
                  <a:lnTo>
                    <a:pt x="110" y="66"/>
                  </a:lnTo>
                  <a:lnTo>
                    <a:pt x="106" y="78"/>
                  </a:lnTo>
                  <a:lnTo>
                    <a:pt x="102" y="86"/>
                  </a:lnTo>
                  <a:lnTo>
                    <a:pt x="94" y="94"/>
                  </a:lnTo>
                  <a:lnTo>
                    <a:pt x="86" y="102"/>
                  </a:lnTo>
                  <a:lnTo>
                    <a:pt x="76" y="106"/>
                  </a:lnTo>
                  <a:lnTo>
                    <a:pt x="66" y="110"/>
                  </a:lnTo>
                  <a:lnTo>
                    <a:pt x="56" y="110"/>
                  </a:lnTo>
                  <a:lnTo>
                    <a:pt x="56" y="110"/>
                  </a:lnTo>
                  <a:lnTo>
                    <a:pt x="44" y="110"/>
                  </a:lnTo>
                  <a:lnTo>
                    <a:pt x="34" y="106"/>
                  </a:lnTo>
                  <a:lnTo>
                    <a:pt x="24" y="102"/>
                  </a:lnTo>
                  <a:lnTo>
                    <a:pt x="16" y="94"/>
                  </a:lnTo>
                  <a:lnTo>
                    <a:pt x="10" y="86"/>
                  </a:lnTo>
                  <a:lnTo>
                    <a:pt x="4" y="78"/>
                  </a:lnTo>
                  <a:lnTo>
                    <a:pt x="2" y="6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44"/>
                  </a:lnTo>
                  <a:lnTo>
                    <a:pt x="4" y="34"/>
                  </a:lnTo>
                  <a:lnTo>
                    <a:pt x="10" y="24"/>
                  </a:lnTo>
                  <a:lnTo>
                    <a:pt x="16" y="16"/>
                  </a:lnTo>
                  <a:lnTo>
                    <a:pt x="24" y="10"/>
                  </a:lnTo>
                  <a:lnTo>
                    <a:pt x="34" y="6"/>
                  </a:lnTo>
                  <a:lnTo>
                    <a:pt x="44" y="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6" y="2"/>
                  </a:lnTo>
                  <a:lnTo>
                    <a:pt x="76" y="6"/>
                  </a:lnTo>
                  <a:lnTo>
                    <a:pt x="86" y="10"/>
                  </a:lnTo>
                  <a:lnTo>
                    <a:pt x="94" y="16"/>
                  </a:lnTo>
                  <a:lnTo>
                    <a:pt x="102" y="24"/>
                  </a:lnTo>
                  <a:lnTo>
                    <a:pt x="106" y="34"/>
                  </a:lnTo>
                  <a:lnTo>
                    <a:pt x="110" y="44"/>
                  </a:lnTo>
                  <a:lnTo>
                    <a:pt x="110" y="56"/>
                  </a:lnTo>
                  <a:lnTo>
                    <a:pt x="110" y="56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Google Shape;9518;p187">
              <a:extLst>
                <a:ext uri="{FF2B5EF4-FFF2-40B4-BE49-F238E27FC236}">
                  <a16:creationId xmlns:a16="http://schemas.microsoft.com/office/drawing/2014/main" id="{1F7CA914-0008-F447-D276-36842A0176F6}"/>
                </a:ext>
              </a:extLst>
            </p:cNvPr>
            <p:cNvSpPr/>
            <p:nvPr/>
          </p:nvSpPr>
          <p:spPr>
            <a:xfrm>
              <a:off x="7718626" y="3767831"/>
              <a:ext cx="82124" cy="78553"/>
            </a:xfrm>
            <a:custGeom>
              <a:avLst/>
              <a:gdLst/>
              <a:ahLst/>
              <a:cxnLst/>
              <a:rect l="l" t="t" r="r" b="b"/>
              <a:pathLst>
                <a:path w="46" h="44" extrusionOk="0">
                  <a:moveTo>
                    <a:pt x="46" y="22"/>
                  </a:moveTo>
                  <a:lnTo>
                    <a:pt x="46" y="22"/>
                  </a:lnTo>
                  <a:lnTo>
                    <a:pt x="44" y="30"/>
                  </a:lnTo>
                  <a:lnTo>
                    <a:pt x="40" y="38"/>
                  </a:lnTo>
                  <a:lnTo>
                    <a:pt x="32" y="42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14" y="42"/>
                  </a:lnTo>
                  <a:lnTo>
                    <a:pt x="8" y="38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2"/>
                  </a:lnTo>
                  <a:lnTo>
                    <a:pt x="8" y="6"/>
                  </a:lnTo>
                  <a:lnTo>
                    <a:pt x="1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40" y="6"/>
                  </a:lnTo>
                  <a:lnTo>
                    <a:pt x="44" y="12"/>
                  </a:lnTo>
                  <a:lnTo>
                    <a:pt x="46" y="22"/>
                  </a:lnTo>
                  <a:lnTo>
                    <a:pt x="46" y="22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Google Shape;9519;p187">
              <a:extLst>
                <a:ext uri="{FF2B5EF4-FFF2-40B4-BE49-F238E27FC236}">
                  <a16:creationId xmlns:a16="http://schemas.microsoft.com/office/drawing/2014/main" id="{5321A47A-1981-3AAA-A340-95D0E30376E2}"/>
                </a:ext>
              </a:extLst>
            </p:cNvPr>
            <p:cNvSpPr/>
            <p:nvPr/>
          </p:nvSpPr>
          <p:spPr>
            <a:xfrm>
              <a:off x="6170768" y="1575479"/>
              <a:ext cx="60700" cy="60700"/>
            </a:xfrm>
            <a:custGeom>
              <a:avLst/>
              <a:gdLst/>
              <a:ahLst/>
              <a:cxnLst/>
              <a:rect l="l" t="t" r="r" b="b"/>
              <a:pathLst>
                <a:path w="34" h="34" extrusionOk="0">
                  <a:moveTo>
                    <a:pt x="34" y="16"/>
                  </a:moveTo>
                  <a:lnTo>
                    <a:pt x="34" y="16"/>
                  </a:lnTo>
                  <a:lnTo>
                    <a:pt x="34" y="22"/>
                  </a:lnTo>
                  <a:lnTo>
                    <a:pt x="30" y="28"/>
                  </a:lnTo>
                  <a:lnTo>
                    <a:pt x="24" y="32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0" y="32"/>
                  </a:lnTo>
                  <a:lnTo>
                    <a:pt x="6" y="28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4"/>
                  </a:lnTo>
                  <a:lnTo>
                    <a:pt x="34" y="10"/>
                  </a:lnTo>
                  <a:lnTo>
                    <a:pt x="34" y="16"/>
                  </a:lnTo>
                  <a:lnTo>
                    <a:pt x="34" y="16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9520;p187">
              <a:extLst>
                <a:ext uri="{FF2B5EF4-FFF2-40B4-BE49-F238E27FC236}">
                  <a16:creationId xmlns:a16="http://schemas.microsoft.com/office/drawing/2014/main" id="{B3347D6F-1DAC-4310-0F87-248F89662066}"/>
                </a:ext>
              </a:extLst>
            </p:cNvPr>
            <p:cNvSpPr/>
            <p:nvPr/>
          </p:nvSpPr>
          <p:spPr>
            <a:xfrm>
              <a:off x="3225020" y="1339819"/>
              <a:ext cx="78553" cy="78553"/>
            </a:xfrm>
            <a:custGeom>
              <a:avLst/>
              <a:gdLst/>
              <a:ahLst/>
              <a:cxnLst/>
              <a:rect l="l" t="t" r="r" b="b"/>
              <a:pathLst>
                <a:path w="44" h="44" extrusionOk="0">
                  <a:moveTo>
                    <a:pt x="44" y="22"/>
                  </a:moveTo>
                  <a:lnTo>
                    <a:pt x="44" y="22"/>
                  </a:lnTo>
                  <a:lnTo>
                    <a:pt x="42" y="30"/>
                  </a:lnTo>
                  <a:lnTo>
                    <a:pt x="38" y="38"/>
                  </a:lnTo>
                  <a:lnTo>
                    <a:pt x="30" y="42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4" y="42"/>
                  </a:lnTo>
                  <a:lnTo>
                    <a:pt x="6" y="38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8" y="6"/>
                  </a:lnTo>
                  <a:lnTo>
                    <a:pt x="42" y="14"/>
                  </a:lnTo>
                  <a:lnTo>
                    <a:pt x="44" y="22"/>
                  </a:lnTo>
                  <a:lnTo>
                    <a:pt x="44" y="22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9521;p187">
              <a:extLst>
                <a:ext uri="{FF2B5EF4-FFF2-40B4-BE49-F238E27FC236}">
                  <a16:creationId xmlns:a16="http://schemas.microsoft.com/office/drawing/2014/main" id="{4F4711FF-4D38-444C-A06D-2234DC844AE2}"/>
                </a:ext>
              </a:extLst>
            </p:cNvPr>
            <p:cNvSpPr/>
            <p:nvPr/>
          </p:nvSpPr>
          <p:spPr>
            <a:xfrm>
              <a:off x="1787850" y="2186053"/>
              <a:ext cx="103548" cy="103548"/>
            </a:xfrm>
            <a:custGeom>
              <a:avLst/>
              <a:gdLst/>
              <a:ahLst/>
              <a:cxnLst/>
              <a:rect l="l" t="t" r="r" b="b"/>
              <a:pathLst>
                <a:path w="58" h="58" extrusionOk="0">
                  <a:moveTo>
                    <a:pt x="58" y="30"/>
                  </a:moveTo>
                  <a:lnTo>
                    <a:pt x="58" y="30"/>
                  </a:lnTo>
                  <a:lnTo>
                    <a:pt x="58" y="34"/>
                  </a:lnTo>
                  <a:lnTo>
                    <a:pt x="56" y="40"/>
                  </a:lnTo>
                  <a:lnTo>
                    <a:pt x="50" y="50"/>
                  </a:lnTo>
                  <a:lnTo>
                    <a:pt x="40" y="56"/>
                  </a:lnTo>
                  <a:lnTo>
                    <a:pt x="34" y="58"/>
                  </a:lnTo>
                  <a:lnTo>
                    <a:pt x="28" y="58"/>
                  </a:lnTo>
                  <a:lnTo>
                    <a:pt x="28" y="58"/>
                  </a:lnTo>
                  <a:lnTo>
                    <a:pt x="22" y="58"/>
                  </a:lnTo>
                  <a:lnTo>
                    <a:pt x="18" y="56"/>
                  </a:lnTo>
                  <a:lnTo>
                    <a:pt x="8" y="50"/>
                  </a:lnTo>
                  <a:lnTo>
                    <a:pt x="2" y="40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8" y="8"/>
                  </a:lnTo>
                  <a:lnTo>
                    <a:pt x="18" y="2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50" y="8"/>
                  </a:lnTo>
                  <a:lnTo>
                    <a:pt x="56" y="18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58" y="30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9522;p187">
              <a:extLst>
                <a:ext uri="{FF2B5EF4-FFF2-40B4-BE49-F238E27FC236}">
                  <a16:creationId xmlns:a16="http://schemas.microsoft.com/office/drawing/2014/main" id="{0B3FC517-5BBB-44ED-AF99-1B21AACD9DB7}"/>
                </a:ext>
              </a:extLst>
            </p:cNvPr>
            <p:cNvSpPr/>
            <p:nvPr/>
          </p:nvSpPr>
          <p:spPr>
            <a:xfrm>
              <a:off x="7611508" y="2682367"/>
              <a:ext cx="103548" cy="107118"/>
            </a:xfrm>
            <a:custGeom>
              <a:avLst/>
              <a:gdLst/>
              <a:ahLst/>
              <a:cxnLst/>
              <a:rect l="l" t="t" r="r" b="b"/>
              <a:pathLst>
                <a:path w="58" h="60" extrusionOk="0">
                  <a:moveTo>
                    <a:pt x="58" y="30"/>
                  </a:moveTo>
                  <a:lnTo>
                    <a:pt x="58" y="30"/>
                  </a:lnTo>
                  <a:lnTo>
                    <a:pt x="58" y="36"/>
                  </a:lnTo>
                  <a:lnTo>
                    <a:pt x="56" y="42"/>
                  </a:lnTo>
                  <a:lnTo>
                    <a:pt x="50" y="50"/>
                  </a:lnTo>
                  <a:lnTo>
                    <a:pt x="40" y="56"/>
                  </a:lnTo>
                  <a:lnTo>
                    <a:pt x="36" y="58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8"/>
                  </a:lnTo>
                  <a:lnTo>
                    <a:pt x="18" y="56"/>
                  </a:lnTo>
                  <a:lnTo>
                    <a:pt x="8" y="50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8" y="10"/>
                  </a:lnTo>
                  <a:lnTo>
                    <a:pt x="18" y="2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6" y="2"/>
                  </a:lnTo>
                  <a:lnTo>
                    <a:pt x="40" y="2"/>
                  </a:lnTo>
                  <a:lnTo>
                    <a:pt x="50" y="10"/>
                  </a:lnTo>
                  <a:lnTo>
                    <a:pt x="56" y="18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58" y="30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9523;p187">
              <a:extLst>
                <a:ext uri="{FF2B5EF4-FFF2-40B4-BE49-F238E27FC236}">
                  <a16:creationId xmlns:a16="http://schemas.microsoft.com/office/drawing/2014/main" id="{1B1AED61-DD20-12B3-F750-B3AE7947848A}"/>
                </a:ext>
              </a:extLst>
            </p:cNvPr>
            <p:cNvSpPr/>
            <p:nvPr/>
          </p:nvSpPr>
          <p:spPr>
            <a:xfrm>
              <a:off x="2141340" y="1850416"/>
              <a:ext cx="442755" cy="446326"/>
            </a:xfrm>
            <a:custGeom>
              <a:avLst/>
              <a:gdLst/>
              <a:ahLst/>
              <a:cxnLst/>
              <a:rect l="l" t="t" r="r" b="b"/>
              <a:pathLst>
                <a:path w="248" h="250" extrusionOk="0">
                  <a:moveTo>
                    <a:pt x="248" y="124"/>
                  </a:moveTo>
                  <a:lnTo>
                    <a:pt x="248" y="124"/>
                  </a:lnTo>
                  <a:lnTo>
                    <a:pt x="248" y="138"/>
                  </a:lnTo>
                  <a:lnTo>
                    <a:pt x="246" y="150"/>
                  </a:lnTo>
                  <a:lnTo>
                    <a:pt x="242" y="162"/>
                  </a:lnTo>
                  <a:lnTo>
                    <a:pt x="238" y="174"/>
                  </a:lnTo>
                  <a:lnTo>
                    <a:pt x="228" y="194"/>
                  </a:lnTo>
                  <a:lnTo>
                    <a:pt x="212" y="214"/>
                  </a:lnTo>
                  <a:lnTo>
                    <a:pt x="194" y="228"/>
                  </a:lnTo>
                  <a:lnTo>
                    <a:pt x="172" y="240"/>
                  </a:lnTo>
                  <a:lnTo>
                    <a:pt x="160" y="244"/>
                  </a:lnTo>
                  <a:lnTo>
                    <a:pt x="148" y="248"/>
                  </a:lnTo>
                  <a:lnTo>
                    <a:pt x="136" y="248"/>
                  </a:lnTo>
                  <a:lnTo>
                    <a:pt x="124" y="250"/>
                  </a:lnTo>
                  <a:lnTo>
                    <a:pt x="124" y="250"/>
                  </a:lnTo>
                  <a:lnTo>
                    <a:pt x="110" y="248"/>
                  </a:lnTo>
                  <a:lnTo>
                    <a:pt x="98" y="248"/>
                  </a:lnTo>
                  <a:lnTo>
                    <a:pt x="86" y="244"/>
                  </a:lnTo>
                  <a:lnTo>
                    <a:pt x="76" y="240"/>
                  </a:lnTo>
                  <a:lnTo>
                    <a:pt x="54" y="228"/>
                  </a:lnTo>
                  <a:lnTo>
                    <a:pt x="36" y="214"/>
                  </a:lnTo>
                  <a:lnTo>
                    <a:pt x="20" y="194"/>
                  </a:lnTo>
                  <a:lnTo>
                    <a:pt x="8" y="174"/>
                  </a:lnTo>
                  <a:lnTo>
                    <a:pt x="4" y="162"/>
                  </a:lnTo>
                  <a:lnTo>
                    <a:pt x="2" y="150"/>
                  </a:lnTo>
                  <a:lnTo>
                    <a:pt x="0" y="138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12"/>
                  </a:lnTo>
                  <a:lnTo>
                    <a:pt x="2" y="100"/>
                  </a:lnTo>
                  <a:lnTo>
                    <a:pt x="4" y="88"/>
                  </a:lnTo>
                  <a:lnTo>
                    <a:pt x="8" y="76"/>
                  </a:lnTo>
                  <a:lnTo>
                    <a:pt x="20" y="56"/>
                  </a:lnTo>
                  <a:lnTo>
                    <a:pt x="36" y="36"/>
                  </a:lnTo>
                  <a:lnTo>
                    <a:pt x="54" y="22"/>
                  </a:lnTo>
                  <a:lnTo>
                    <a:pt x="76" y="10"/>
                  </a:lnTo>
                  <a:lnTo>
                    <a:pt x="86" y="6"/>
                  </a:lnTo>
                  <a:lnTo>
                    <a:pt x="98" y="2"/>
                  </a:lnTo>
                  <a:lnTo>
                    <a:pt x="110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36" y="0"/>
                  </a:lnTo>
                  <a:lnTo>
                    <a:pt x="148" y="2"/>
                  </a:lnTo>
                  <a:lnTo>
                    <a:pt x="160" y="6"/>
                  </a:lnTo>
                  <a:lnTo>
                    <a:pt x="172" y="10"/>
                  </a:lnTo>
                  <a:lnTo>
                    <a:pt x="194" y="22"/>
                  </a:lnTo>
                  <a:lnTo>
                    <a:pt x="212" y="36"/>
                  </a:lnTo>
                  <a:lnTo>
                    <a:pt x="228" y="56"/>
                  </a:lnTo>
                  <a:lnTo>
                    <a:pt x="238" y="76"/>
                  </a:lnTo>
                  <a:lnTo>
                    <a:pt x="242" y="88"/>
                  </a:lnTo>
                  <a:lnTo>
                    <a:pt x="246" y="100"/>
                  </a:lnTo>
                  <a:lnTo>
                    <a:pt x="248" y="112"/>
                  </a:lnTo>
                  <a:lnTo>
                    <a:pt x="248" y="124"/>
                  </a:lnTo>
                  <a:lnTo>
                    <a:pt x="248" y="124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9524;p187">
              <a:extLst>
                <a:ext uri="{FF2B5EF4-FFF2-40B4-BE49-F238E27FC236}">
                  <a16:creationId xmlns:a16="http://schemas.microsoft.com/office/drawing/2014/main" id="{D279E136-2CA7-A8A9-FF61-1F4C320547B7}"/>
                </a:ext>
              </a:extLst>
            </p:cNvPr>
            <p:cNvSpPr/>
            <p:nvPr/>
          </p:nvSpPr>
          <p:spPr>
            <a:xfrm>
              <a:off x="1587897" y="3846384"/>
              <a:ext cx="103548" cy="103548"/>
            </a:xfrm>
            <a:custGeom>
              <a:avLst/>
              <a:gdLst/>
              <a:ahLst/>
              <a:cxnLst/>
              <a:rect l="l" t="t" r="r" b="b"/>
              <a:pathLst>
                <a:path w="58" h="58" extrusionOk="0">
                  <a:moveTo>
                    <a:pt x="58" y="30"/>
                  </a:moveTo>
                  <a:lnTo>
                    <a:pt x="58" y="30"/>
                  </a:lnTo>
                  <a:lnTo>
                    <a:pt x="58" y="36"/>
                  </a:lnTo>
                  <a:lnTo>
                    <a:pt x="56" y="40"/>
                  </a:lnTo>
                  <a:lnTo>
                    <a:pt x="50" y="50"/>
                  </a:lnTo>
                  <a:lnTo>
                    <a:pt x="40" y="56"/>
                  </a:lnTo>
                  <a:lnTo>
                    <a:pt x="36" y="58"/>
                  </a:lnTo>
                  <a:lnTo>
                    <a:pt x="30" y="58"/>
                  </a:lnTo>
                  <a:lnTo>
                    <a:pt x="30" y="58"/>
                  </a:lnTo>
                  <a:lnTo>
                    <a:pt x="24" y="58"/>
                  </a:lnTo>
                  <a:lnTo>
                    <a:pt x="18" y="56"/>
                  </a:lnTo>
                  <a:lnTo>
                    <a:pt x="8" y="50"/>
                  </a:lnTo>
                  <a:lnTo>
                    <a:pt x="2" y="40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8" y="8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0" y="2"/>
                  </a:lnTo>
                  <a:lnTo>
                    <a:pt x="50" y="8"/>
                  </a:lnTo>
                  <a:lnTo>
                    <a:pt x="56" y="18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58" y="30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9525;p187">
              <a:extLst>
                <a:ext uri="{FF2B5EF4-FFF2-40B4-BE49-F238E27FC236}">
                  <a16:creationId xmlns:a16="http://schemas.microsoft.com/office/drawing/2014/main" id="{7B35AC93-07E8-44FE-EB43-1C3457B7B8E4}"/>
                </a:ext>
              </a:extLst>
            </p:cNvPr>
            <p:cNvSpPr/>
            <p:nvPr/>
          </p:nvSpPr>
          <p:spPr>
            <a:xfrm>
              <a:off x="7111623" y="1743298"/>
              <a:ext cx="432043" cy="432043"/>
            </a:xfrm>
            <a:custGeom>
              <a:avLst/>
              <a:gdLst/>
              <a:ahLst/>
              <a:cxnLst/>
              <a:rect l="l" t="t" r="r" b="b"/>
              <a:pathLst>
                <a:path w="242" h="242" extrusionOk="0">
                  <a:moveTo>
                    <a:pt x="242" y="120"/>
                  </a:moveTo>
                  <a:lnTo>
                    <a:pt x="242" y="120"/>
                  </a:lnTo>
                  <a:lnTo>
                    <a:pt x="242" y="134"/>
                  </a:lnTo>
                  <a:lnTo>
                    <a:pt x="240" y="146"/>
                  </a:lnTo>
                  <a:lnTo>
                    <a:pt x="232" y="168"/>
                  </a:lnTo>
                  <a:lnTo>
                    <a:pt x="222" y="188"/>
                  </a:lnTo>
                  <a:lnTo>
                    <a:pt x="206" y="206"/>
                  </a:lnTo>
                  <a:lnTo>
                    <a:pt x="188" y="222"/>
                  </a:lnTo>
                  <a:lnTo>
                    <a:pt x="168" y="232"/>
                  </a:lnTo>
                  <a:lnTo>
                    <a:pt x="146" y="240"/>
                  </a:lnTo>
                  <a:lnTo>
                    <a:pt x="134" y="242"/>
                  </a:lnTo>
                  <a:lnTo>
                    <a:pt x="120" y="242"/>
                  </a:lnTo>
                  <a:lnTo>
                    <a:pt x="120" y="242"/>
                  </a:lnTo>
                  <a:lnTo>
                    <a:pt x="108" y="242"/>
                  </a:lnTo>
                  <a:lnTo>
                    <a:pt x="96" y="240"/>
                  </a:lnTo>
                  <a:lnTo>
                    <a:pt x="74" y="232"/>
                  </a:lnTo>
                  <a:lnTo>
                    <a:pt x="54" y="222"/>
                  </a:lnTo>
                  <a:lnTo>
                    <a:pt x="36" y="206"/>
                  </a:lnTo>
                  <a:lnTo>
                    <a:pt x="20" y="188"/>
                  </a:lnTo>
                  <a:lnTo>
                    <a:pt x="10" y="168"/>
                  </a:lnTo>
                  <a:lnTo>
                    <a:pt x="2" y="146"/>
                  </a:lnTo>
                  <a:lnTo>
                    <a:pt x="0" y="134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08"/>
                  </a:lnTo>
                  <a:lnTo>
                    <a:pt x="2" y="96"/>
                  </a:lnTo>
                  <a:lnTo>
                    <a:pt x="10" y="74"/>
                  </a:lnTo>
                  <a:lnTo>
                    <a:pt x="20" y="54"/>
                  </a:lnTo>
                  <a:lnTo>
                    <a:pt x="36" y="36"/>
                  </a:lnTo>
                  <a:lnTo>
                    <a:pt x="54" y="20"/>
                  </a:lnTo>
                  <a:lnTo>
                    <a:pt x="74" y="10"/>
                  </a:lnTo>
                  <a:lnTo>
                    <a:pt x="96" y="2"/>
                  </a:lnTo>
                  <a:lnTo>
                    <a:pt x="108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34" y="0"/>
                  </a:lnTo>
                  <a:lnTo>
                    <a:pt x="146" y="2"/>
                  </a:lnTo>
                  <a:lnTo>
                    <a:pt x="168" y="10"/>
                  </a:lnTo>
                  <a:lnTo>
                    <a:pt x="188" y="20"/>
                  </a:lnTo>
                  <a:lnTo>
                    <a:pt x="206" y="36"/>
                  </a:lnTo>
                  <a:lnTo>
                    <a:pt x="222" y="54"/>
                  </a:lnTo>
                  <a:lnTo>
                    <a:pt x="232" y="74"/>
                  </a:lnTo>
                  <a:lnTo>
                    <a:pt x="240" y="96"/>
                  </a:lnTo>
                  <a:lnTo>
                    <a:pt x="242" y="108"/>
                  </a:lnTo>
                  <a:lnTo>
                    <a:pt x="242" y="120"/>
                  </a:lnTo>
                  <a:lnTo>
                    <a:pt x="242" y="120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9526;p187">
              <a:extLst>
                <a:ext uri="{FF2B5EF4-FFF2-40B4-BE49-F238E27FC236}">
                  <a16:creationId xmlns:a16="http://schemas.microsoft.com/office/drawing/2014/main" id="{BA9018A8-B950-DFC1-739F-835A26C70C9A}"/>
                </a:ext>
              </a:extLst>
            </p:cNvPr>
            <p:cNvSpPr/>
            <p:nvPr/>
          </p:nvSpPr>
          <p:spPr>
            <a:xfrm>
              <a:off x="1523626" y="2757350"/>
              <a:ext cx="339207" cy="339207"/>
            </a:xfrm>
            <a:custGeom>
              <a:avLst/>
              <a:gdLst/>
              <a:ahLst/>
              <a:cxnLst/>
              <a:rect l="l" t="t" r="r" b="b"/>
              <a:pathLst>
                <a:path w="190" h="190" extrusionOk="0">
                  <a:moveTo>
                    <a:pt x="190" y="94"/>
                  </a:moveTo>
                  <a:lnTo>
                    <a:pt x="190" y="94"/>
                  </a:lnTo>
                  <a:lnTo>
                    <a:pt x="188" y="114"/>
                  </a:lnTo>
                  <a:lnTo>
                    <a:pt x="184" y="132"/>
                  </a:lnTo>
                  <a:lnTo>
                    <a:pt x="174" y="148"/>
                  </a:lnTo>
                  <a:lnTo>
                    <a:pt x="162" y="162"/>
                  </a:lnTo>
                  <a:lnTo>
                    <a:pt x="148" y="174"/>
                  </a:lnTo>
                  <a:lnTo>
                    <a:pt x="132" y="182"/>
                  </a:lnTo>
                  <a:lnTo>
                    <a:pt x="114" y="188"/>
                  </a:lnTo>
                  <a:lnTo>
                    <a:pt x="94" y="190"/>
                  </a:lnTo>
                  <a:lnTo>
                    <a:pt x="94" y="190"/>
                  </a:lnTo>
                  <a:lnTo>
                    <a:pt x="76" y="188"/>
                  </a:lnTo>
                  <a:lnTo>
                    <a:pt x="58" y="182"/>
                  </a:lnTo>
                  <a:lnTo>
                    <a:pt x="42" y="174"/>
                  </a:lnTo>
                  <a:lnTo>
                    <a:pt x="28" y="162"/>
                  </a:lnTo>
                  <a:lnTo>
                    <a:pt x="16" y="148"/>
                  </a:lnTo>
                  <a:lnTo>
                    <a:pt x="6" y="132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2" y="76"/>
                  </a:lnTo>
                  <a:lnTo>
                    <a:pt x="6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6"/>
                  </a:lnTo>
                  <a:lnTo>
                    <a:pt x="76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114" y="0"/>
                  </a:lnTo>
                  <a:lnTo>
                    <a:pt x="132" y="6"/>
                  </a:lnTo>
                  <a:lnTo>
                    <a:pt x="148" y="16"/>
                  </a:lnTo>
                  <a:lnTo>
                    <a:pt x="162" y="28"/>
                  </a:lnTo>
                  <a:lnTo>
                    <a:pt x="174" y="42"/>
                  </a:lnTo>
                  <a:lnTo>
                    <a:pt x="184" y="58"/>
                  </a:lnTo>
                  <a:lnTo>
                    <a:pt x="188" y="76"/>
                  </a:lnTo>
                  <a:lnTo>
                    <a:pt x="190" y="94"/>
                  </a:lnTo>
                  <a:lnTo>
                    <a:pt x="190" y="94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9527;p187">
              <a:extLst>
                <a:ext uri="{FF2B5EF4-FFF2-40B4-BE49-F238E27FC236}">
                  <a16:creationId xmlns:a16="http://schemas.microsoft.com/office/drawing/2014/main" id="{0911DB67-B06A-D488-29E6-D57E29A5A142}"/>
                </a:ext>
              </a:extLst>
            </p:cNvPr>
            <p:cNvSpPr/>
            <p:nvPr/>
          </p:nvSpPr>
          <p:spPr>
            <a:xfrm>
              <a:off x="1941386" y="1604044"/>
              <a:ext cx="5641556" cy="2924325"/>
            </a:xfrm>
            <a:custGeom>
              <a:avLst/>
              <a:gdLst/>
              <a:ahLst/>
              <a:cxnLst/>
              <a:rect l="l" t="t" r="r" b="b"/>
              <a:pathLst>
                <a:path w="3160" h="1638" extrusionOk="0">
                  <a:moveTo>
                    <a:pt x="3160" y="1638"/>
                  </a:moveTo>
                  <a:lnTo>
                    <a:pt x="3160" y="1638"/>
                  </a:lnTo>
                  <a:lnTo>
                    <a:pt x="3158" y="1554"/>
                  </a:lnTo>
                  <a:lnTo>
                    <a:pt x="3152" y="1470"/>
                  </a:lnTo>
                  <a:lnTo>
                    <a:pt x="3140" y="1390"/>
                  </a:lnTo>
                  <a:lnTo>
                    <a:pt x="3126" y="1308"/>
                  </a:lnTo>
                  <a:lnTo>
                    <a:pt x="3106" y="1230"/>
                  </a:lnTo>
                  <a:lnTo>
                    <a:pt x="3084" y="1152"/>
                  </a:lnTo>
                  <a:lnTo>
                    <a:pt x="3056" y="1078"/>
                  </a:lnTo>
                  <a:lnTo>
                    <a:pt x="3026" y="1004"/>
                  </a:lnTo>
                  <a:lnTo>
                    <a:pt x="3026" y="1004"/>
                  </a:lnTo>
                  <a:lnTo>
                    <a:pt x="3036" y="980"/>
                  </a:lnTo>
                  <a:lnTo>
                    <a:pt x="3046" y="954"/>
                  </a:lnTo>
                  <a:lnTo>
                    <a:pt x="3054" y="928"/>
                  </a:lnTo>
                  <a:lnTo>
                    <a:pt x="3062" y="902"/>
                  </a:lnTo>
                  <a:lnTo>
                    <a:pt x="3068" y="874"/>
                  </a:lnTo>
                  <a:lnTo>
                    <a:pt x="3072" y="846"/>
                  </a:lnTo>
                  <a:lnTo>
                    <a:pt x="3074" y="818"/>
                  </a:lnTo>
                  <a:lnTo>
                    <a:pt x="3074" y="790"/>
                  </a:lnTo>
                  <a:lnTo>
                    <a:pt x="3074" y="790"/>
                  </a:lnTo>
                  <a:lnTo>
                    <a:pt x="3074" y="764"/>
                  </a:lnTo>
                  <a:lnTo>
                    <a:pt x="3072" y="740"/>
                  </a:lnTo>
                  <a:lnTo>
                    <a:pt x="3068" y="716"/>
                  </a:lnTo>
                  <a:lnTo>
                    <a:pt x="3064" y="690"/>
                  </a:lnTo>
                  <a:lnTo>
                    <a:pt x="3058" y="668"/>
                  </a:lnTo>
                  <a:lnTo>
                    <a:pt x="3052" y="644"/>
                  </a:lnTo>
                  <a:lnTo>
                    <a:pt x="3036" y="598"/>
                  </a:lnTo>
                  <a:lnTo>
                    <a:pt x="3016" y="556"/>
                  </a:lnTo>
                  <a:lnTo>
                    <a:pt x="2990" y="516"/>
                  </a:lnTo>
                  <a:lnTo>
                    <a:pt x="2962" y="478"/>
                  </a:lnTo>
                  <a:lnTo>
                    <a:pt x="2930" y="442"/>
                  </a:lnTo>
                  <a:lnTo>
                    <a:pt x="2896" y="410"/>
                  </a:lnTo>
                  <a:lnTo>
                    <a:pt x="2858" y="382"/>
                  </a:lnTo>
                  <a:lnTo>
                    <a:pt x="2818" y="358"/>
                  </a:lnTo>
                  <a:lnTo>
                    <a:pt x="2774" y="336"/>
                  </a:lnTo>
                  <a:lnTo>
                    <a:pt x="2728" y="320"/>
                  </a:lnTo>
                  <a:lnTo>
                    <a:pt x="2706" y="314"/>
                  </a:lnTo>
                  <a:lnTo>
                    <a:pt x="2682" y="308"/>
                  </a:lnTo>
                  <a:lnTo>
                    <a:pt x="2658" y="304"/>
                  </a:lnTo>
                  <a:lnTo>
                    <a:pt x="2632" y="300"/>
                  </a:lnTo>
                  <a:lnTo>
                    <a:pt x="2608" y="298"/>
                  </a:lnTo>
                  <a:lnTo>
                    <a:pt x="2582" y="298"/>
                  </a:lnTo>
                  <a:lnTo>
                    <a:pt x="2582" y="298"/>
                  </a:lnTo>
                  <a:lnTo>
                    <a:pt x="2544" y="300"/>
                  </a:lnTo>
                  <a:lnTo>
                    <a:pt x="2508" y="304"/>
                  </a:lnTo>
                  <a:lnTo>
                    <a:pt x="2472" y="310"/>
                  </a:lnTo>
                  <a:lnTo>
                    <a:pt x="2437" y="320"/>
                  </a:lnTo>
                  <a:lnTo>
                    <a:pt x="2437" y="320"/>
                  </a:lnTo>
                  <a:lnTo>
                    <a:pt x="2391" y="292"/>
                  </a:lnTo>
                  <a:lnTo>
                    <a:pt x="2345" y="266"/>
                  </a:lnTo>
                  <a:lnTo>
                    <a:pt x="2297" y="240"/>
                  </a:lnTo>
                  <a:lnTo>
                    <a:pt x="2247" y="218"/>
                  </a:lnTo>
                  <a:lnTo>
                    <a:pt x="2199" y="196"/>
                  </a:lnTo>
                  <a:lnTo>
                    <a:pt x="2147" y="176"/>
                  </a:lnTo>
                  <a:lnTo>
                    <a:pt x="2095" y="158"/>
                  </a:lnTo>
                  <a:lnTo>
                    <a:pt x="2043" y="140"/>
                  </a:lnTo>
                  <a:lnTo>
                    <a:pt x="1991" y="126"/>
                  </a:lnTo>
                  <a:lnTo>
                    <a:pt x="1937" y="114"/>
                  </a:lnTo>
                  <a:lnTo>
                    <a:pt x="1883" y="102"/>
                  </a:lnTo>
                  <a:lnTo>
                    <a:pt x="1827" y="94"/>
                  </a:lnTo>
                  <a:lnTo>
                    <a:pt x="1771" y="86"/>
                  </a:lnTo>
                  <a:lnTo>
                    <a:pt x="1715" y="82"/>
                  </a:lnTo>
                  <a:lnTo>
                    <a:pt x="1657" y="78"/>
                  </a:lnTo>
                  <a:lnTo>
                    <a:pt x="1601" y="78"/>
                  </a:lnTo>
                  <a:lnTo>
                    <a:pt x="1601" y="78"/>
                  </a:lnTo>
                  <a:lnTo>
                    <a:pt x="1543" y="78"/>
                  </a:lnTo>
                  <a:lnTo>
                    <a:pt x="1487" y="82"/>
                  </a:lnTo>
                  <a:lnTo>
                    <a:pt x="1487" y="82"/>
                  </a:lnTo>
                  <a:lnTo>
                    <a:pt x="1461" y="64"/>
                  </a:lnTo>
                  <a:lnTo>
                    <a:pt x="1433" y="48"/>
                  </a:lnTo>
                  <a:lnTo>
                    <a:pt x="1405" y="34"/>
                  </a:lnTo>
                  <a:lnTo>
                    <a:pt x="1375" y="22"/>
                  </a:lnTo>
                  <a:lnTo>
                    <a:pt x="1343" y="12"/>
                  </a:lnTo>
                  <a:lnTo>
                    <a:pt x="1311" y="6"/>
                  </a:lnTo>
                  <a:lnTo>
                    <a:pt x="1279" y="2"/>
                  </a:lnTo>
                  <a:lnTo>
                    <a:pt x="1245" y="0"/>
                  </a:lnTo>
                  <a:lnTo>
                    <a:pt x="1245" y="0"/>
                  </a:lnTo>
                  <a:lnTo>
                    <a:pt x="1213" y="2"/>
                  </a:lnTo>
                  <a:lnTo>
                    <a:pt x="1181" y="6"/>
                  </a:lnTo>
                  <a:lnTo>
                    <a:pt x="1151" y="12"/>
                  </a:lnTo>
                  <a:lnTo>
                    <a:pt x="1121" y="20"/>
                  </a:lnTo>
                  <a:lnTo>
                    <a:pt x="1093" y="30"/>
                  </a:lnTo>
                  <a:lnTo>
                    <a:pt x="1065" y="42"/>
                  </a:lnTo>
                  <a:lnTo>
                    <a:pt x="1039" y="56"/>
                  </a:lnTo>
                  <a:lnTo>
                    <a:pt x="1015" y="72"/>
                  </a:lnTo>
                  <a:lnTo>
                    <a:pt x="991" y="90"/>
                  </a:lnTo>
                  <a:lnTo>
                    <a:pt x="967" y="110"/>
                  </a:lnTo>
                  <a:lnTo>
                    <a:pt x="947" y="132"/>
                  </a:lnTo>
                  <a:lnTo>
                    <a:pt x="927" y="154"/>
                  </a:lnTo>
                  <a:lnTo>
                    <a:pt x="911" y="178"/>
                  </a:lnTo>
                  <a:lnTo>
                    <a:pt x="895" y="204"/>
                  </a:lnTo>
                  <a:lnTo>
                    <a:pt x="881" y="232"/>
                  </a:lnTo>
                  <a:lnTo>
                    <a:pt x="869" y="258"/>
                  </a:lnTo>
                  <a:lnTo>
                    <a:pt x="869" y="258"/>
                  </a:lnTo>
                  <a:lnTo>
                    <a:pt x="825" y="284"/>
                  </a:lnTo>
                  <a:lnTo>
                    <a:pt x="781" y="308"/>
                  </a:lnTo>
                  <a:lnTo>
                    <a:pt x="739" y="336"/>
                  </a:lnTo>
                  <a:lnTo>
                    <a:pt x="699" y="364"/>
                  </a:lnTo>
                  <a:lnTo>
                    <a:pt x="660" y="394"/>
                  </a:lnTo>
                  <a:lnTo>
                    <a:pt x="620" y="424"/>
                  </a:lnTo>
                  <a:lnTo>
                    <a:pt x="582" y="456"/>
                  </a:lnTo>
                  <a:lnTo>
                    <a:pt x="544" y="490"/>
                  </a:lnTo>
                  <a:lnTo>
                    <a:pt x="544" y="490"/>
                  </a:lnTo>
                  <a:lnTo>
                    <a:pt x="520" y="484"/>
                  </a:lnTo>
                  <a:lnTo>
                    <a:pt x="496" y="482"/>
                  </a:lnTo>
                  <a:lnTo>
                    <a:pt x="470" y="480"/>
                  </a:lnTo>
                  <a:lnTo>
                    <a:pt x="446" y="478"/>
                  </a:lnTo>
                  <a:lnTo>
                    <a:pt x="446" y="478"/>
                  </a:lnTo>
                  <a:lnTo>
                    <a:pt x="400" y="480"/>
                  </a:lnTo>
                  <a:lnTo>
                    <a:pt x="356" y="488"/>
                  </a:lnTo>
                  <a:lnTo>
                    <a:pt x="314" y="498"/>
                  </a:lnTo>
                  <a:lnTo>
                    <a:pt x="272" y="514"/>
                  </a:lnTo>
                  <a:lnTo>
                    <a:pt x="234" y="532"/>
                  </a:lnTo>
                  <a:lnTo>
                    <a:pt x="196" y="554"/>
                  </a:lnTo>
                  <a:lnTo>
                    <a:pt x="162" y="580"/>
                  </a:lnTo>
                  <a:lnTo>
                    <a:pt x="130" y="608"/>
                  </a:lnTo>
                  <a:lnTo>
                    <a:pt x="102" y="640"/>
                  </a:lnTo>
                  <a:lnTo>
                    <a:pt x="76" y="674"/>
                  </a:lnTo>
                  <a:lnTo>
                    <a:pt x="54" y="712"/>
                  </a:lnTo>
                  <a:lnTo>
                    <a:pt x="36" y="750"/>
                  </a:lnTo>
                  <a:lnTo>
                    <a:pt x="20" y="792"/>
                  </a:lnTo>
                  <a:lnTo>
                    <a:pt x="10" y="834"/>
                  </a:lnTo>
                  <a:lnTo>
                    <a:pt x="2" y="878"/>
                  </a:lnTo>
                  <a:lnTo>
                    <a:pt x="0" y="924"/>
                  </a:lnTo>
                  <a:lnTo>
                    <a:pt x="0" y="924"/>
                  </a:lnTo>
                  <a:lnTo>
                    <a:pt x="2" y="964"/>
                  </a:lnTo>
                  <a:lnTo>
                    <a:pt x="6" y="1002"/>
                  </a:lnTo>
                  <a:lnTo>
                    <a:pt x="16" y="1040"/>
                  </a:lnTo>
                  <a:lnTo>
                    <a:pt x="26" y="1076"/>
                  </a:lnTo>
                  <a:lnTo>
                    <a:pt x="42" y="1112"/>
                  </a:lnTo>
                  <a:lnTo>
                    <a:pt x="58" y="1144"/>
                  </a:lnTo>
                  <a:lnTo>
                    <a:pt x="78" y="1176"/>
                  </a:lnTo>
                  <a:lnTo>
                    <a:pt x="102" y="1206"/>
                  </a:lnTo>
                  <a:lnTo>
                    <a:pt x="102" y="1206"/>
                  </a:lnTo>
                  <a:lnTo>
                    <a:pt x="88" y="1258"/>
                  </a:lnTo>
                  <a:lnTo>
                    <a:pt x="74" y="1310"/>
                  </a:lnTo>
                  <a:lnTo>
                    <a:pt x="64" y="1364"/>
                  </a:lnTo>
                  <a:lnTo>
                    <a:pt x="56" y="1418"/>
                  </a:lnTo>
                  <a:lnTo>
                    <a:pt x="50" y="1472"/>
                  </a:lnTo>
                  <a:lnTo>
                    <a:pt x="44" y="1526"/>
                  </a:lnTo>
                  <a:lnTo>
                    <a:pt x="42" y="1582"/>
                  </a:lnTo>
                  <a:lnTo>
                    <a:pt x="40" y="1638"/>
                  </a:lnTo>
                  <a:lnTo>
                    <a:pt x="3160" y="1638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9528;p187">
              <a:extLst>
                <a:ext uri="{FF2B5EF4-FFF2-40B4-BE49-F238E27FC236}">
                  <a16:creationId xmlns:a16="http://schemas.microsoft.com/office/drawing/2014/main" id="{C6F18DFE-D89E-B7F1-EE37-A5EF838CE2CD}"/>
                </a:ext>
              </a:extLst>
            </p:cNvPr>
            <p:cNvSpPr/>
            <p:nvPr/>
          </p:nvSpPr>
          <p:spPr>
            <a:xfrm>
              <a:off x="1941386" y="1604044"/>
              <a:ext cx="5641556" cy="2924325"/>
            </a:xfrm>
            <a:custGeom>
              <a:avLst/>
              <a:gdLst/>
              <a:ahLst/>
              <a:cxnLst/>
              <a:rect l="l" t="t" r="r" b="b"/>
              <a:pathLst>
                <a:path w="3160" h="1638" extrusionOk="0">
                  <a:moveTo>
                    <a:pt x="3160" y="1638"/>
                  </a:moveTo>
                  <a:lnTo>
                    <a:pt x="3160" y="1638"/>
                  </a:lnTo>
                  <a:lnTo>
                    <a:pt x="3158" y="1554"/>
                  </a:lnTo>
                  <a:lnTo>
                    <a:pt x="3152" y="1470"/>
                  </a:lnTo>
                  <a:lnTo>
                    <a:pt x="3140" y="1390"/>
                  </a:lnTo>
                  <a:lnTo>
                    <a:pt x="3126" y="1308"/>
                  </a:lnTo>
                  <a:lnTo>
                    <a:pt x="3106" y="1230"/>
                  </a:lnTo>
                  <a:lnTo>
                    <a:pt x="3084" y="1152"/>
                  </a:lnTo>
                  <a:lnTo>
                    <a:pt x="3056" y="1078"/>
                  </a:lnTo>
                  <a:lnTo>
                    <a:pt x="3026" y="1004"/>
                  </a:lnTo>
                  <a:lnTo>
                    <a:pt x="3026" y="1004"/>
                  </a:lnTo>
                  <a:lnTo>
                    <a:pt x="3036" y="980"/>
                  </a:lnTo>
                  <a:lnTo>
                    <a:pt x="3046" y="954"/>
                  </a:lnTo>
                  <a:lnTo>
                    <a:pt x="3054" y="928"/>
                  </a:lnTo>
                  <a:lnTo>
                    <a:pt x="3062" y="902"/>
                  </a:lnTo>
                  <a:lnTo>
                    <a:pt x="3068" y="874"/>
                  </a:lnTo>
                  <a:lnTo>
                    <a:pt x="3072" y="846"/>
                  </a:lnTo>
                  <a:lnTo>
                    <a:pt x="3074" y="818"/>
                  </a:lnTo>
                  <a:lnTo>
                    <a:pt x="3074" y="790"/>
                  </a:lnTo>
                  <a:lnTo>
                    <a:pt x="3074" y="790"/>
                  </a:lnTo>
                  <a:lnTo>
                    <a:pt x="3074" y="764"/>
                  </a:lnTo>
                  <a:lnTo>
                    <a:pt x="3072" y="740"/>
                  </a:lnTo>
                  <a:lnTo>
                    <a:pt x="3068" y="716"/>
                  </a:lnTo>
                  <a:lnTo>
                    <a:pt x="3064" y="690"/>
                  </a:lnTo>
                  <a:lnTo>
                    <a:pt x="3058" y="668"/>
                  </a:lnTo>
                  <a:lnTo>
                    <a:pt x="3052" y="644"/>
                  </a:lnTo>
                  <a:lnTo>
                    <a:pt x="3036" y="598"/>
                  </a:lnTo>
                  <a:lnTo>
                    <a:pt x="3016" y="556"/>
                  </a:lnTo>
                  <a:lnTo>
                    <a:pt x="2990" y="516"/>
                  </a:lnTo>
                  <a:lnTo>
                    <a:pt x="2962" y="478"/>
                  </a:lnTo>
                  <a:lnTo>
                    <a:pt x="2930" y="442"/>
                  </a:lnTo>
                  <a:lnTo>
                    <a:pt x="2896" y="410"/>
                  </a:lnTo>
                  <a:lnTo>
                    <a:pt x="2858" y="382"/>
                  </a:lnTo>
                  <a:lnTo>
                    <a:pt x="2818" y="358"/>
                  </a:lnTo>
                  <a:lnTo>
                    <a:pt x="2774" y="336"/>
                  </a:lnTo>
                  <a:lnTo>
                    <a:pt x="2728" y="320"/>
                  </a:lnTo>
                  <a:lnTo>
                    <a:pt x="2706" y="314"/>
                  </a:lnTo>
                  <a:lnTo>
                    <a:pt x="2682" y="308"/>
                  </a:lnTo>
                  <a:lnTo>
                    <a:pt x="2658" y="304"/>
                  </a:lnTo>
                  <a:lnTo>
                    <a:pt x="2632" y="300"/>
                  </a:lnTo>
                  <a:lnTo>
                    <a:pt x="2608" y="298"/>
                  </a:lnTo>
                  <a:lnTo>
                    <a:pt x="2582" y="298"/>
                  </a:lnTo>
                  <a:lnTo>
                    <a:pt x="2582" y="298"/>
                  </a:lnTo>
                  <a:lnTo>
                    <a:pt x="2544" y="300"/>
                  </a:lnTo>
                  <a:lnTo>
                    <a:pt x="2508" y="304"/>
                  </a:lnTo>
                  <a:lnTo>
                    <a:pt x="2472" y="310"/>
                  </a:lnTo>
                  <a:lnTo>
                    <a:pt x="2437" y="320"/>
                  </a:lnTo>
                  <a:lnTo>
                    <a:pt x="2437" y="320"/>
                  </a:lnTo>
                  <a:lnTo>
                    <a:pt x="2391" y="292"/>
                  </a:lnTo>
                  <a:lnTo>
                    <a:pt x="2345" y="266"/>
                  </a:lnTo>
                  <a:lnTo>
                    <a:pt x="2297" y="240"/>
                  </a:lnTo>
                  <a:lnTo>
                    <a:pt x="2247" y="218"/>
                  </a:lnTo>
                  <a:lnTo>
                    <a:pt x="2199" y="196"/>
                  </a:lnTo>
                  <a:lnTo>
                    <a:pt x="2147" y="176"/>
                  </a:lnTo>
                  <a:lnTo>
                    <a:pt x="2095" y="158"/>
                  </a:lnTo>
                  <a:lnTo>
                    <a:pt x="2043" y="140"/>
                  </a:lnTo>
                  <a:lnTo>
                    <a:pt x="1991" y="126"/>
                  </a:lnTo>
                  <a:lnTo>
                    <a:pt x="1937" y="114"/>
                  </a:lnTo>
                  <a:lnTo>
                    <a:pt x="1883" y="102"/>
                  </a:lnTo>
                  <a:lnTo>
                    <a:pt x="1827" y="94"/>
                  </a:lnTo>
                  <a:lnTo>
                    <a:pt x="1771" y="86"/>
                  </a:lnTo>
                  <a:lnTo>
                    <a:pt x="1715" y="82"/>
                  </a:lnTo>
                  <a:lnTo>
                    <a:pt x="1657" y="78"/>
                  </a:lnTo>
                  <a:lnTo>
                    <a:pt x="1601" y="78"/>
                  </a:lnTo>
                  <a:lnTo>
                    <a:pt x="1601" y="78"/>
                  </a:lnTo>
                  <a:lnTo>
                    <a:pt x="1543" y="78"/>
                  </a:lnTo>
                  <a:lnTo>
                    <a:pt x="1487" y="82"/>
                  </a:lnTo>
                  <a:lnTo>
                    <a:pt x="1487" y="82"/>
                  </a:lnTo>
                  <a:lnTo>
                    <a:pt x="1461" y="64"/>
                  </a:lnTo>
                  <a:lnTo>
                    <a:pt x="1433" y="48"/>
                  </a:lnTo>
                  <a:lnTo>
                    <a:pt x="1405" y="34"/>
                  </a:lnTo>
                  <a:lnTo>
                    <a:pt x="1375" y="22"/>
                  </a:lnTo>
                  <a:lnTo>
                    <a:pt x="1343" y="12"/>
                  </a:lnTo>
                  <a:lnTo>
                    <a:pt x="1311" y="6"/>
                  </a:lnTo>
                  <a:lnTo>
                    <a:pt x="1279" y="2"/>
                  </a:lnTo>
                  <a:lnTo>
                    <a:pt x="1245" y="0"/>
                  </a:lnTo>
                  <a:lnTo>
                    <a:pt x="1245" y="0"/>
                  </a:lnTo>
                  <a:lnTo>
                    <a:pt x="1213" y="2"/>
                  </a:lnTo>
                  <a:lnTo>
                    <a:pt x="1181" y="6"/>
                  </a:lnTo>
                  <a:lnTo>
                    <a:pt x="1151" y="12"/>
                  </a:lnTo>
                  <a:lnTo>
                    <a:pt x="1121" y="20"/>
                  </a:lnTo>
                  <a:lnTo>
                    <a:pt x="1093" y="30"/>
                  </a:lnTo>
                  <a:lnTo>
                    <a:pt x="1065" y="42"/>
                  </a:lnTo>
                  <a:lnTo>
                    <a:pt x="1039" y="56"/>
                  </a:lnTo>
                  <a:lnTo>
                    <a:pt x="1015" y="72"/>
                  </a:lnTo>
                  <a:lnTo>
                    <a:pt x="991" y="90"/>
                  </a:lnTo>
                  <a:lnTo>
                    <a:pt x="967" y="110"/>
                  </a:lnTo>
                  <a:lnTo>
                    <a:pt x="947" y="132"/>
                  </a:lnTo>
                  <a:lnTo>
                    <a:pt x="927" y="154"/>
                  </a:lnTo>
                  <a:lnTo>
                    <a:pt x="911" y="178"/>
                  </a:lnTo>
                  <a:lnTo>
                    <a:pt x="895" y="204"/>
                  </a:lnTo>
                  <a:lnTo>
                    <a:pt x="881" y="232"/>
                  </a:lnTo>
                  <a:lnTo>
                    <a:pt x="869" y="258"/>
                  </a:lnTo>
                  <a:lnTo>
                    <a:pt x="869" y="258"/>
                  </a:lnTo>
                  <a:lnTo>
                    <a:pt x="825" y="284"/>
                  </a:lnTo>
                  <a:lnTo>
                    <a:pt x="781" y="308"/>
                  </a:lnTo>
                  <a:lnTo>
                    <a:pt x="739" y="336"/>
                  </a:lnTo>
                  <a:lnTo>
                    <a:pt x="699" y="364"/>
                  </a:lnTo>
                  <a:lnTo>
                    <a:pt x="660" y="394"/>
                  </a:lnTo>
                  <a:lnTo>
                    <a:pt x="620" y="424"/>
                  </a:lnTo>
                  <a:lnTo>
                    <a:pt x="582" y="456"/>
                  </a:lnTo>
                  <a:lnTo>
                    <a:pt x="544" y="490"/>
                  </a:lnTo>
                  <a:lnTo>
                    <a:pt x="544" y="490"/>
                  </a:lnTo>
                  <a:lnTo>
                    <a:pt x="520" y="484"/>
                  </a:lnTo>
                  <a:lnTo>
                    <a:pt x="496" y="482"/>
                  </a:lnTo>
                  <a:lnTo>
                    <a:pt x="470" y="480"/>
                  </a:lnTo>
                  <a:lnTo>
                    <a:pt x="446" y="478"/>
                  </a:lnTo>
                  <a:lnTo>
                    <a:pt x="446" y="478"/>
                  </a:lnTo>
                  <a:lnTo>
                    <a:pt x="400" y="480"/>
                  </a:lnTo>
                  <a:lnTo>
                    <a:pt x="356" y="488"/>
                  </a:lnTo>
                  <a:lnTo>
                    <a:pt x="314" y="498"/>
                  </a:lnTo>
                  <a:lnTo>
                    <a:pt x="272" y="514"/>
                  </a:lnTo>
                  <a:lnTo>
                    <a:pt x="234" y="532"/>
                  </a:lnTo>
                  <a:lnTo>
                    <a:pt x="196" y="554"/>
                  </a:lnTo>
                  <a:lnTo>
                    <a:pt x="162" y="580"/>
                  </a:lnTo>
                  <a:lnTo>
                    <a:pt x="130" y="608"/>
                  </a:lnTo>
                  <a:lnTo>
                    <a:pt x="102" y="640"/>
                  </a:lnTo>
                  <a:lnTo>
                    <a:pt x="76" y="674"/>
                  </a:lnTo>
                  <a:lnTo>
                    <a:pt x="54" y="712"/>
                  </a:lnTo>
                  <a:lnTo>
                    <a:pt x="36" y="750"/>
                  </a:lnTo>
                  <a:lnTo>
                    <a:pt x="20" y="792"/>
                  </a:lnTo>
                  <a:lnTo>
                    <a:pt x="10" y="834"/>
                  </a:lnTo>
                  <a:lnTo>
                    <a:pt x="2" y="878"/>
                  </a:lnTo>
                  <a:lnTo>
                    <a:pt x="0" y="924"/>
                  </a:lnTo>
                  <a:lnTo>
                    <a:pt x="0" y="924"/>
                  </a:lnTo>
                  <a:lnTo>
                    <a:pt x="2" y="964"/>
                  </a:lnTo>
                  <a:lnTo>
                    <a:pt x="6" y="1002"/>
                  </a:lnTo>
                  <a:lnTo>
                    <a:pt x="16" y="1040"/>
                  </a:lnTo>
                  <a:lnTo>
                    <a:pt x="26" y="1076"/>
                  </a:lnTo>
                  <a:lnTo>
                    <a:pt x="42" y="1112"/>
                  </a:lnTo>
                  <a:lnTo>
                    <a:pt x="58" y="1144"/>
                  </a:lnTo>
                  <a:lnTo>
                    <a:pt x="78" y="1176"/>
                  </a:lnTo>
                  <a:lnTo>
                    <a:pt x="102" y="1206"/>
                  </a:lnTo>
                  <a:lnTo>
                    <a:pt x="102" y="1206"/>
                  </a:lnTo>
                  <a:lnTo>
                    <a:pt x="88" y="1258"/>
                  </a:lnTo>
                  <a:lnTo>
                    <a:pt x="74" y="1310"/>
                  </a:lnTo>
                  <a:lnTo>
                    <a:pt x="64" y="1364"/>
                  </a:lnTo>
                  <a:lnTo>
                    <a:pt x="56" y="1418"/>
                  </a:lnTo>
                  <a:lnTo>
                    <a:pt x="50" y="1472"/>
                  </a:lnTo>
                  <a:lnTo>
                    <a:pt x="44" y="1526"/>
                  </a:lnTo>
                  <a:lnTo>
                    <a:pt x="42" y="1582"/>
                  </a:lnTo>
                  <a:lnTo>
                    <a:pt x="40" y="1638"/>
                  </a:lnTo>
                  <a:lnTo>
                    <a:pt x="3160" y="163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Google Shape;9529;p187">
              <a:extLst>
                <a:ext uri="{FF2B5EF4-FFF2-40B4-BE49-F238E27FC236}">
                  <a16:creationId xmlns:a16="http://schemas.microsoft.com/office/drawing/2014/main" id="{03DA65FA-BBA8-48D9-9D99-5DE855C6CB75}"/>
                </a:ext>
              </a:extLst>
            </p:cNvPr>
            <p:cNvSpPr/>
            <p:nvPr/>
          </p:nvSpPr>
          <p:spPr>
            <a:xfrm>
              <a:off x="2762626" y="2496695"/>
              <a:ext cx="4041925" cy="2024533"/>
            </a:xfrm>
            <a:custGeom>
              <a:avLst/>
              <a:gdLst/>
              <a:ahLst/>
              <a:cxnLst/>
              <a:rect l="l" t="t" r="r" b="b"/>
              <a:pathLst>
                <a:path w="2264" h="1134" extrusionOk="0">
                  <a:moveTo>
                    <a:pt x="2264" y="1134"/>
                  </a:moveTo>
                  <a:lnTo>
                    <a:pt x="2264" y="1134"/>
                  </a:lnTo>
                  <a:lnTo>
                    <a:pt x="2262" y="1076"/>
                  </a:lnTo>
                  <a:lnTo>
                    <a:pt x="2258" y="1018"/>
                  </a:lnTo>
                  <a:lnTo>
                    <a:pt x="2252" y="962"/>
                  </a:lnTo>
                  <a:lnTo>
                    <a:pt x="2242" y="906"/>
                  </a:lnTo>
                  <a:lnTo>
                    <a:pt x="2228" y="852"/>
                  </a:lnTo>
                  <a:lnTo>
                    <a:pt x="2214" y="798"/>
                  </a:lnTo>
                  <a:lnTo>
                    <a:pt x="2196" y="744"/>
                  </a:lnTo>
                  <a:lnTo>
                    <a:pt x="2176" y="694"/>
                  </a:lnTo>
                  <a:lnTo>
                    <a:pt x="2152" y="644"/>
                  </a:lnTo>
                  <a:lnTo>
                    <a:pt x="2128" y="594"/>
                  </a:lnTo>
                  <a:lnTo>
                    <a:pt x="2100" y="546"/>
                  </a:lnTo>
                  <a:lnTo>
                    <a:pt x="2070" y="500"/>
                  </a:lnTo>
                  <a:lnTo>
                    <a:pt x="2040" y="456"/>
                  </a:lnTo>
                  <a:lnTo>
                    <a:pt x="2006" y="414"/>
                  </a:lnTo>
                  <a:lnTo>
                    <a:pt x="1971" y="372"/>
                  </a:lnTo>
                  <a:lnTo>
                    <a:pt x="1933" y="332"/>
                  </a:lnTo>
                  <a:lnTo>
                    <a:pt x="1893" y="296"/>
                  </a:lnTo>
                  <a:lnTo>
                    <a:pt x="1853" y="260"/>
                  </a:lnTo>
                  <a:lnTo>
                    <a:pt x="1809" y="226"/>
                  </a:lnTo>
                  <a:lnTo>
                    <a:pt x="1765" y="194"/>
                  </a:lnTo>
                  <a:lnTo>
                    <a:pt x="1719" y="166"/>
                  </a:lnTo>
                  <a:lnTo>
                    <a:pt x="1673" y="138"/>
                  </a:lnTo>
                  <a:lnTo>
                    <a:pt x="1623" y="112"/>
                  </a:lnTo>
                  <a:lnTo>
                    <a:pt x="1573" y="90"/>
                  </a:lnTo>
                  <a:lnTo>
                    <a:pt x="1521" y="70"/>
                  </a:lnTo>
                  <a:lnTo>
                    <a:pt x="1469" y="52"/>
                  </a:lnTo>
                  <a:lnTo>
                    <a:pt x="1415" y="36"/>
                  </a:lnTo>
                  <a:lnTo>
                    <a:pt x="1361" y="24"/>
                  </a:lnTo>
                  <a:lnTo>
                    <a:pt x="1305" y="14"/>
                  </a:lnTo>
                  <a:lnTo>
                    <a:pt x="1247" y="6"/>
                  </a:lnTo>
                  <a:lnTo>
                    <a:pt x="1191" y="2"/>
                  </a:lnTo>
                  <a:lnTo>
                    <a:pt x="1131" y="0"/>
                  </a:lnTo>
                  <a:lnTo>
                    <a:pt x="1131" y="0"/>
                  </a:lnTo>
                  <a:lnTo>
                    <a:pt x="1073" y="2"/>
                  </a:lnTo>
                  <a:lnTo>
                    <a:pt x="1015" y="6"/>
                  </a:lnTo>
                  <a:lnTo>
                    <a:pt x="959" y="14"/>
                  </a:lnTo>
                  <a:lnTo>
                    <a:pt x="903" y="24"/>
                  </a:lnTo>
                  <a:lnTo>
                    <a:pt x="849" y="36"/>
                  </a:lnTo>
                  <a:lnTo>
                    <a:pt x="795" y="52"/>
                  </a:lnTo>
                  <a:lnTo>
                    <a:pt x="741" y="70"/>
                  </a:lnTo>
                  <a:lnTo>
                    <a:pt x="691" y="90"/>
                  </a:lnTo>
                  <a:lnTo>
                    <a:pt x="641" y="112"/>
                  </a:lnTo>
                  <a:lnTo>
                    <a:pt x="591" y="138"/>
                  </a:lnTo>
                  <a:lnTo>
                    <a:pt x="543" y="166"/>
                  </a:lnTo>
                  <a:lnTo>
                    <a:pt x="497" y="194"/>
                  </a:lnTo>
                  <a:lnTo>
                    <a:pt x="453" y="226"/>
                  </a:lnTo>
                  <a:lnTo>
                    <a:pt x="411" y="260"/>
                  </a:lnTo>
                  <a:lnTo>
                    <a:pt x="369" y="296"/>
                  </a:lnTo>
                  <a:lnTo>
                    <a:pt x="331" y="332"/>
                  </a:lnTo>
                  <a:lnTo>
                    <a:pt x="293" y="372"/>
                  </a:lnTo>
                  <a:lnTo>
                    <a:pt x="257" y="414"/>
                  </a:lnTo>
                  <a:lnTo>
                    <a:pt x="223" y="456"/>
                  </a:lnTo>
                  <a:lnTo>
                    <a:pt x="192" y="500"/>
                  </a:lnTo>
                  <a:lnTo>
                    <a:pt x="164" y="546"/>
                  </a:lnTo>
                  <a:lnTo>
                    <a:pt x="136" y="594"/>
                  </a:lnTo>
                  <a:lnTo>
                    <a:pt x="110" y="644"/>
                  </a:lnTo>
                  <a:lnTo>
                    <a:pt x="88" y="694"/>
                  </a:lnTo>
                  <a:lnTo>
                    <a:pt x="68" y="744"/>
                  </a:lnTo>
                  <a:lnTo>
                    <a:pt x="50" y="798"/>
                  </a:lnTo>
                  <a:lnTo>
                    <a:pt x="34" y="852"/>
                  </a:lnTo>
                  <a:lnTo>
                    <a:pt x="22" y="906"/>
                  </a:lnTo>
                  <a:lnTo>
                    <a:pt x="12" y="962"/>
                  </a:lnTo>
                  <a:lnTo>
                    <a:pt x="6" y="1018"/>
                  </a:lnTo>
                  <a:lnTo>
                    <a:pt x="0" y="1076"/>
                  </a:lnTo>
                  <a:lnTo>
                    <a:pt x="0" y="1134"/>
                  </a:lnTo>
                  <a:lnTo>
                    <a:pt x="2264" y="1134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9530;p187">
              <a:extLst>
                <a:ext uri="{FF2B5EF4-FFF2-40B4-BE49-F238E27FC236}">
                  <a16:creationId xmlns:a16="http://schemas.microsoft.com/office/drawing/2014/main" id="{9D59C389-48EE-E9EE-F518-121C6FA9CBEC}"/>
                </a:ext>
              </a:extLst>
            </p:cNvPr>
            <p:cNvSpPr/>
            <p:nvPr/>
          </p:nvSpPr>
          <p:spPr>
            <a:xfrm>
              <a:off x="2762626" y="2496695"/>
              <a:ext cx="4041925" cy="2024533"/>
            </a:xfrm>
            <a:custGeom>
              <a:avLst/>
              <a:gdLst/>
              <a:ahLst/>
              <a:cxnLst/>
              <a:rect l="l" t="t" r="r" b="b"/>
              <a:pathLst>
                <a:path w="2264" h="1134" extrusionOk="0">
                  <a:moveTo>
                    <a:pt x="2264" y="1134"/>
                  </a:moveTo>
                  <a:lnTo>
                    <a:pt x="2264" y="1134"/>
                  </a:lnTo>
                  <a:lnTo>
                    <a:pt x="2262" y="1076"/>
                  </a:lnTo>
                  <a:lnTo>
                    <a:pt x="2258" y="1018"/>
                  </a:lnTo>
                  <a:lnTo>
                    <a:pt x="2252" y="962"/>
                  </a:lnTo>
                  <a:lnTo>
                    <a:pt x="2242" y="906"/>
                  </a:lnTo>
                  <a:lnTo>
                    <a:pt x="2228" y="852"/>
                  </a:lnTo>
                  <a:lnTo>
                    <a:pt x="2214" y="798"/>
                  </a:lnTo>
                  <a:lnTo>
                    <a:pt x="2196" y="744"/>
                  </a:lnTo>
                  <a:lnTo>
                    <a:pt x="2176" y="694"/>
                  </a:lnTo>
                  <a:lnTo>
                    <a:pt x="2152" y="644"/>
                  </a:lnTo>
                  <a:lnTo>
                    <a:pt x="2128" y="594"/>
                  </a:lnTo>
                  <a:lnTo>
                    <a:pt x="2100" y="546"/>
                  </a:lnTo>
                  <a:lnTo>
                    <a:pt x="2070" y="500"/>
                  </a:lnTo>
                  <a:lnTo>
                    <a:pt x="2040" y="456"/>
                  </a:lnTo>
                  <a:lnTo>
                    <a:pt x="2006" y="414"/>
                  </a:lnTo>
                  <a:lnTo>
                    <a:pt x="1971" y="372"/>
                  </a:lnTo>
                  <a:lnTo>
                    <a:pt x="1933" y="332"/>
                  </a:lnTo>
                  <a:lnTo>
                    <a:pt x="1893" y="296"/>
                  </a:lnTo>
                  <a:lnTo>
                    <a:pt x="1853" y="260"/>
                  </a:lnTo>
                  <a:lnTo>
                    <a:pt x="1809" y="226"/>
                  </a:lnTo>
                  <a:lnTo>
                    <a:pt x="1765" y="194"/>
                  </a:lnTo>
                  <a:lnTo>
                    <a:pt x="1719" y="166"/>
                  </a:lnTo>
                  <a:lnTo>
                    <a:pt x="1673" y="138"/>
                  </a:lnTo>
                  <a:lnTo>
                    <a:pt x="1623" y="112"/>
                  </a:lnTo>
                  <a:lnTo>
                    <a:pt x="1573" y="90"/>
                  </a:lnTo>
                  <a:lnTo>
                    <a:pt x="1521" y="70"/>
                  </a:lnTo>
                  <a:lnTo>
                    <a:pt x="1469" y="52"/>
                  </a:lnTo>
                  <a:lnTo>
                    <a:pt x="1415" y="36"/>
                  </a:lnTo>
                  <a:lnTo>
                    <a:pt x="1361" y="24"/>
                  </a:lnTo>
                  <a:lnTo>
                    <a:pt x="1305" y="14"/>
                  </a:lnTo>
                  <a:lnTo>
                    <a:pt x="1247" y="6"/>
                  </a:lnTo>
                  <a:lnTo>
                    <a:pt x="1191" y="2"/>
                  </a:lnTo>
                  <a:lnTo>
                    <a:pt x="1131" y="0"/>
                  </a:lnTo>
                  <a:lnTo>
                    <a:pt x="1131" y="0"/>
                  </a:lnTo>
                  <a:lnTo>
                    <a:pt x="1073" y="2"/>
                  </a:lnTo>
                  <a:lnTo>
                    <a:pt x="1015" y="6"/>
                  </a:lnTo>
                  <a:lnTo>
                    <a:pt x="959" y="14"/>
                  </a:lnTo>
                  <a:lnTo>
                    <a:pt x="903" y="24"/>
                  </a:lnTo>
                  <a:lnTo>
                    <a:pt x="849" y="36"/>
                  </a:lnTo>
                  <a:lnTo>
                    <a:pt x="795" y="52"/>
                  </a:lnTo>
                  <a:lnTo>
                    <a:pt x="741" y="70"/>
                  </a:lnTo>
                  <a:lnTo>
                    <a:pt x="691" y="90"/>
                  </a:lnTo>
                  <a:lnTo>
                    <a:pt x="641" y="112"/>
                  </a:lnTo>
                  <a:lnTo>
                    <a:pt x="591" y="138"/>
                  </a:lnTo>
                  <a:lnTo>
                    <a:pt x="543" y="166"/>
                  </a:lnTo>
                  <a:lnTo>
                    <a:pt x="497" y="194"/>
                  </a:lnTo>
                  <a:lnTo>
                    <a:pt x="453" y="226"/>
                  </a:lnTo>
                  <a:lnTo>
                    <a:pt x="411" y="260"/>
                  </a:lnTo>
                  <a:lnTo>
                    <a:pt x="369" y="296"/>
                  </a:lnTo>
                  <a:lnTo>
                    <a:pt x="331" y="332"/>
                  </a:lnTo>
                  <a:lnTo>
                    <a:pt x="293" y="372"/>
                  </a:lnTo>
                  <a:lnTo>
                    <a:pt x="257" y="414"/>
                  </a:lnTo>
                  <a:lnTo>
                    <a:pt x="223" y="456"/>
                  </a:lnTo>
                  <a:lnTo>
                    <a:pt x="192" y="500"/>
                  </a:lnTo>
                  <a:lnTo>
                    <a:pt x="164" y="546"/>
                  </a:lnTo>
                  <a:lnTo>
                    <a:pt x="136" y="594"/>
                  </a:lnTo>
                  <a:lnTo>
                    <a:pt x="110" y="644"/>
                  </a:lnTo>
                  <a:lnTo>
                    <a:pt x="88" y="694"/>
                  </a:lnTo>
                  <a:lnTo>
                    <a:pt x="68" y="744"/>
                  </a:lnTo>
                  <a:lnTo>
                    <a:pt x="50" y="798"/>
                  </a:lnTo>
                  <a:lnTo>
                    <a:pt x="34" y="852"/>
                  </a:lnTo>
                  <a:lnTo>
                    <a:pt x="22" y="906"/>
                  </a:lnTo>
                  <a:lnTo>
                    <a:pt x="12" y="962"/>
                  </a:lnTo>
                  <a:lnTo>
                    <a:pt x="6" y="1018"/>
                  </a:lnTo>
                  <a:lnTo>
                    <a:pt x="0" y="1076"/>
                  </a:lnTo>
                  <a:lnTo>
                    <a:pt x="0" y="1134"/>
                  </a:lnTo>
                  <a:lnTo>
                    <a:pt x="2264" y="113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9531;p187">
              <a:extLst>
                <a:ext uri="{FF2B5EF4-FFF2-40B4-BE49-F238E27FC236}">
                  <a16:creationId xmlns:a16="http://schemas.microsoft.com/office/drawing/2014/main" id="{23C22727-E655-F48C-251D-A6E8CA36C9C9}"/>
                </a:ext>
              </a:extLst>
            </p:cNvPr>
            <p:cNvSpPr/>
            <p:nvPr/>
          </p:nvSpPr>
          <p:spPr>
            <a:xfrm>
              <a:off x="6533185" y="3728554"/>
              <a:ext cx="364202" cy="539161"/>
            </a:xfrm>
            <a:custGeom>
              <a:avLst/>
              <a:gdLst/>
              <a:ahLst/>
              <a:cxnLst/>
              <a:rect l="l" t="t" r="r" b="b"/>
              <a:pathLst>
                <a:path w="204" h="302" extrusionOk="0">
                  <a:moveTo>
                    <a:pt x="132" y="294"/>
                  </a:moveTo>
                  <a:lnTo>
                    <a:pt x="130" y="296"/>
                  </a:lnTo>
                  <a:lnTo>
                    <a:pt x="130" y="296"/>
                  </a:lnTo>
                  <a:lnTo>
                    <a:pt x="118" y="300"/>
                  </a:lnTo>
                  <a:lnTo>
                    <a:pt x="108" y="302"/>
                  </a:lnTo>
                  <a:lnTo>
                    <a:pt x="98" y="300"/>
                  </a:lnTo>
                  <a:lnTo>
                    <a:pt x="86" y="294"/>
                  </a:lnTo>
                  <a:lnTo>
                    <a:pt x="86" y="294"/>
                  </a:lnTo>
                  <a:lnTo>
                    <a:pt x="64" y="282"/>
                  </a:lnTo>
                  <a:lnTo>
                    <a:pt x="52" y="276"/>
                  </a:lnTo>
                  <a:lnTo>
                    <a:pt x="42" y="268"/>
                  </a:lnTo>
                  <a:lnTo>
                    <a:pt x="42" y="268"/>
                  </a:lnTo>
                  <a:lnTo>
                    <a:pt x="30" y="256"/>
                  </a:lnTo>
                  <a:lnTo>
                    <a:pt x="20" y="242"/>
                  </a:lnTo>
                  <a:lnTo>
                    <a:pt x="14" y="226"/>
                  </a:lnTo>
                  <a:lnTo>
                    <a:pt x="10" y="212"/>
                  </a:lnTo>
                  <a:lnTo>
                    <a:pt x="10" y="212"/>
                  </a:lnTo>
                  <a:lnTo>
                    <a:pt x="10" y="204"/>
                  </a:lnTo>
                  <a:lnTo>
                    <a:pt x="12" y="196"/>
                  </a:lnTo>
                  <a:lnTo>
                    <a:pt x="12" y="196"/>
                  </a:lnTo>
                  <a:lnTo>
                    <a:pt x="16" y="194"/>
                  </a:lnTo>
                  <a:lnTo>
                    <a:pt x="20" y="192"/>
                  </a:lnTo>
                  <a:lnTo>
                    <a:pt x="26" y="192"/>
                  </a:lnTo>
                  <a:lnTo>
                    <a:pt x="32" y="192"/>
                  </a:lnTo>
                  <a:lnTo>
                    <a:pt x="32" y="192"/>
                  </a:lnTo>
                  <a:lnTo>
                    <a:pt x="40" y="198"/>
                  </a:lnTo>
                  <a:lnTo>
                    <a:pt x="48" y="204"/>
                  </a:lnTo>
                  <a:lnTo>
                    <a:pt x="48" y="204"/>
                  </a:lnTo>
                  <a:lnTo>
                    <a:pt x="50" y="208"/>
                  </a:lnTo>
                  <a:lnTo>
                    <a:pt x="54" y="210"/>
                  </a:lnTo>
                  <a:lnTo>
                    <a:pt x="54" y="210"/>
                  </a:lnTo>
                  <a:lnTo>
                    <a:pt x="58" y="210"/>
                  </a:lnTo>
                  <a:lnTo>
                    <a:pt x="62" y="206"/>
                  </a:lnTo>
                  <a:lnTo>
                    <a:pt x="62" y="206"/>
                  </a:lnTo>
                  <a:lnTo>
                    <a:pt x="62" y="204"/>
                  </a:lnTo>
                  <a:lnTo>
                    <a:pt x="62" y="200"/>
                  </a:lnTo>
                  <a:lnTo>
                    <a:pt x="58" y="196"/>
                  </a:lnTo>
                  <a:lnTo>
                    <a:pt x="58" y="196"/>
                  </a:lnTo>
                  <a:lnTo>
                    <a:pt x="44" y="186"/>
                  </a:lnTo>
                  <a:lnTo>
                    <a:pt x="32" y="178"/>
                  </a:lnTo>
                  <a:lnTo>
                    <a:pt x="32" y="178"/>
                  </a:lnTo>
                  <a:lnTo>
                    <a:pt x="18" y="166"/>
                  </a:lnTo>
                  <a:lnTo>
                    <a:pt x="10" y="158"/>
                  </a:lnTo>
                  <a:lnTo>
                    <a:pt x="6" y="150"/>
                  </a:lnTo>
                  <a:lnTo>
                    <a:pt x="6" y="150"/>
                  </a:lnTo>
                  <a:lnTo>
                    <a:pt x="2" y="140"/>
                  </a:lnTo>
                  <a:lnTo>
                    <a:pt x="0" y="130"/>
                  </a:lnTo>
                  <a:lnTo>
                    <a:pt x="2" y="120"/>
                  </a:lnTo>
                  <a:lnTo>
                    <a:pt x="4" y="112"/>
                  </a:lnTo>
                  <a:lnTo>
                    <a:pt x="4" y="112"/>
                  </a:lnTo>
                  <a:lnTo>
                    <a:pt x="8" y="106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18" y="100"/>
                  </a:lnTo>
                  <a:lnTo>
                    <a:pt x="22" y="100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44" y="104"/>
                  </a:lnTo>
                  <a:lnTo>
                    <a:pt x="54" y="106"/>
                  </a:lnTo>
                  <a:lnTo>
                    <a:pt x="54" y="106"/>
                  </a:lnTo>
                  <a:lnTo>
                    <a:pt x="60" y="106"/>
                  </a:lnTo>
                  <a:lnTo>
                    <a:pt x="64" y="104"/>
                  </a:lnTo>
                  <a:lnTo>
                    <a:pt x="68" y="102"/>
                  </a:lnTo>
                  <a:lnTo>
                    <a:pt x="72" y="100"/>
                  </a:lnTo>
                  <a:lnTo>
                    <a:pt x="76" y="9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6" y="64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74" y="36"/>
                  </a:lnTo>
                  <a:lnTo>
                    <a:pt x="78" y="22"/>
                  </a:lnTo>
                  <a:lnTo>
                    <a:pt x="86" y="12"/>
                  </a:lnTo>
                  <a:lnTo>
                    <a:pt x="92" y="8"/>
                  </a:lnTo>
                  <a:lnTo>
                    <a:pt x="98" y="4"/>
                  </a:lnTo>
                  <a:lnTo>
                    <a:pt x="98" y="4"/>
                  </a:lnTo>
                  <a:lnTo>
                    <a:pt x="104" y="2"/>
                  </a:lnTo>
                  <a:lnTo>
                    <a:pt x="110" y="0"/>
                  </a:lnTo>
                  <a:lnTo>
                    <a:pt x="118" y="2"/>
                  </a:lnTo>
                  <a:lnTo>
                    <a:pt x="124" y="2"/>
                  </a:lnTo>
                  <a:lnTo>
                    <a:pt x="130" y="6"/>
                  </a:lnTo>
                  <a:lnTo>
                    <a:pt x="136" y="10"/>
                  </a:lnTo>
                  <a:lnTo>
                    <a:pt x="140" y="14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4" y="28"/>
                  </a:lnTo>
                  <a:lnTo>
                    <a:pt x="144" y="36"/>
                  </a:lnTo>
                  <a:lnTo>
                    <a:pt x="142" y="50"/>
                  </a:lnTo>
                  <a:lnTo>
                    <a:pt x="140" y="64"/>
                  </a:lnTo>
                  <a:lnTo>
                    <a:pt x="142" y="72"/>
                  </a:lnTo>
                  <a:lnTo>
                    <a:pt x="144" y="78"/>
                  </a:lnTo>
                  <a:lnTo>
                    <a:pt x="144" y="78"/>
                  </a:lnTo>
                  <a:lnTo>
                    <a:pt x="152" y="88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68" y="98"/>
                  </a:lnTo>
                  <a:lnTo>
                    <a:pt x="176" y="98"/>
                  </a:lnTo>
                  <a:lnTo>
                    <a:pt x="184" y="96"/>
                  </a:lnTo>
                  <a:lnTo>
                    <a:pt x="194" y="96"/>
                  </a:lnTo>
                  <a:lnTo>
                    <a:pt x="194" y="96"/>
                  </a:lnTo>
                  <a:lnTo>
                    <a:pt x="196" y="96"/>
                  </a:lnTo>
                  <a:lnTo>
                    <a:pt x="200" y="98"/>
                  </a:lnTo>
                  <a:lnTo>
                    <a:pt x="200" y="98"/>
                  </a:lnTo>
                  <a:lnTo>
                    <a:pt x="202" y="102"/>
                  </a:lnTo>
                  <a:lnTo>
                    <a:pt x="202" y="102"/>
                  </a:lnTo>
                  <a:lnTo>
                    <a:pt x="202" y="112"/>
                  </a:lnTo>
                  <a:lnTo>
                    <a:pt x="200" y="122"/>
                  </a:lnTo>
                  <a:lnTo>
                    <a:pt x="196" y="130"/>
                  </a:lnTo>
                  <a:lnTo>
                    <a:pt x="190" y="138"/>
                  </a:lnTo>
                  <a:lnTo>
                    <a:pt x="190" y="138"/>
                  </a:lnTo>
                  <a:lnTo>
                    <a:pt x="180" y="146"/>
                  </a:lnTo>
                  <a:lnTo>
                    <a:pt x="170" y="152"/>
                  </a:lnTo>
                  <a:lnTo>
                    <a:pt x="160" y="160"/>
                  </a:lnTo>
                  <a:lnTo>
                    <a:pt x="158" y="164"/>
                  </a:lnTo>
                  <a:lnTo>
                    <a:pt x="154" y="170"/>
                  </a:lnTo>
                  <a:lnTo>
                    <a:pt x="154" y="170"/>
                  </a:lnTo>
                  <a:lnTo>
                    <a:pt x="154" y="178"/>
                  </a:lnTo>
                  <a:lnTo>
                    <a:pt x="154" y="190"/>
                  </a:lnTo>
                  <a:lnTo>
                    <a:pt x="156" y="194"/>
                  </a:lnTo>
                  <a:lnTo>
                    <a:pt x="160" y="198"/>
                  </a:lnTo>
                  <a:lnTo>
                    <a:pt x="164" y="200"/>
                  </a:lnTo>
                  <a:lnTo>
                    <a:pt x="168" y="202"/>
                  </a:lnTo>
                  <a:lnTo>
                    <a:pt x="168" y="202"/>
                  </a:lnTo>
                  <a:lnTo>
                    <a:pt x="172" y="200"/>
                  </a:lnTo>
                  <a:lnTo>
                    <a:pt x="176" y="198"/>
                  </a:lnTo>
                  <a:lnTo>
                    <a:pt x="184" y="192"/>
                  </a:lnTo>
                  <a:lnTo>
                    <a:pt x="184" y="192"/>
                  </a:lnTo>
                  <a:lnTo>
                    <a:pt x="190" y="192"/>
                  </a:lnTo>
                  <a:lnTo>
                    <a:pt x="194" y="194"/>
                  </a:lnTo>
                  <a:lnTo>
                    <a:pt x="200" y="196"/>
                  </a:lnTo>
                  <a:lnTo>
                    <a:pt x="202" y="202"/>
                  </a:lnTo>
                  <a:lnTo>
                    <a:pt x="202" y="202"/>
                  </a:lnTo>
                  <a:lnTo>
                    <a:pt x="204" y="206"/>
                  </a:lnTo>
                  <a:lnTo>
                    <a:pt x="204" y="212"/>
                  </a:lnTo>
                  <a:lnTo>
                    <a:pt x="202" y="222"/>
                  </a:lnTo>
                  <a:lnTo>
                    <a:pt x="202" y="222"/>
                  </a:lnTo>
                  <a:lnTo>
                    <a:pt x="198" y="230"/>
                  </a:lnTo>
                  <a:lnTo>
                    <a:pt x="192" y="238"/>
                  </a:lnTo>
                  <a:lnTo>
                    <a:pt x="182" y="250"/>
                  </a:lnTo>
                  <a:lnTo>
                    <a:pt x="182" y="250"/>
                  </a:lnTo>
                  <a:lnTo>
                    <a:pt x="158" y="276"/>
                  </a:lnTo>
                  <a:lnTo>
                    <a:pt x="146" y="286"/>
                  </a:lnTo>
                  <a:lnTo>
                    <a:pt x="132" y="294"/>
                  </a:lnTo>
                  <a:lnTo>
                    <a:pt x="132" y="294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9532;p187">
              <a:extLst>
                <a:ext uri="{FF2B5EF4-FFF2-40B4-BE49-F238E27FC236}">
                  <a16:creationId xmlns:a16="http://schemas.microsoft.com/office/drawing/2014/main" id="{1FCED36A-173D-3827-36A6-CC93ADC48C30}"/>
                </a:ext>
              </a:extLst>
            </p:cNvPr>
            <p:cNvSpPr/>
            <p:nvPr/>
          </p:nvSpPr>
          <p:spPr>
            <a:xfrm>
              <a:off x="6718856" y="3846384"/>
              <a:ext cx="14170" cy="681845"/>
            </a:xfrm>
            <a:prstGeom prst="rect">
              <a:avLst/>
            </a:pr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9533;p187">
              <a:extLst>
                <a:ext uri="{FF2B5EF4-FFF2-40B4-BE49-F238E27FC236}">
                  <a16:creationId xmlns:a16="http://schemas.microsoft.com/office/drawing/2014/main" id="{070E7274-8017-C22E-A10D-256288F8D120}"/>
                </a:ext>
              </a:extLst>
            </p:cNvPr>
            <p:cNvSpPr/>
            <p:nvPr/>
          </p:nvSpPr>
          <p:spPr>
            <a:xfrm>
              <a:off x="6643874" y="3960644"/>
              <a:ext cx="167818" cy="92836"/>
            </a:xfrm>
            <a:custGeom>
              <a:avLst/>
              <a:gdLst/>
              <a:ahLst/>
              <a:cxnLst/>
              <a:rect l="l" t="t" r="r" b="b"/>
              <a:pathLst>
                <a:path w="94" h="52" extrusionOk="0">
                  <a:moveTo>
                    <a:pt x="46" y="52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46" y="42"/>
                  </a:lnTo>
                  <a:lnTo>
                    <a:pt x="88" y="0"/>
                  </a:lnTo>
                  <a:lnTo>
                    <a:pt x="94" y="6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9534;p187">
              <a:extLst>
                <a:ext uri="{FF2B5EF4-FFF2-40B4-BE49-F238E27FC236}">
                  <a16:creationId xmlns:a16="http://schemas.microsoft.com/office/drawing/2014/main" id="{6F566447-4225-0A99-FF5F-441D4AD85882}"/>
                </a:ext>
              </a:extLst>
            </p:cNvPr>
            <p:cNvSpPr/>
            <p:nvPr/>
          </p:nvSpPr>
          <p:spPr>
            <a:xfrm>
              <a:off x="6643874" y="4117750"/>
              <a:ext cx="167818" cy="96406"/>
            </a:xfrm>
            <a:custGeom>
              <a:avLst/>
              <a:gdLst/>
              <a:ahLst/>
              <a:cxnLst/>
              <a:rect l="l" t="t" r="r" b="b"/>
              <a:pathLst>
                <a:path w="94" h="54" extrusionOk="0">
                  <a:moveTo>
                    <a:pt x="46" y="54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46" y="42"/>
                  </a:lnTo>
                  <a:lnTo>
                    <a:pt x="88" y="0"/>
                  </a:lnTo>
                  <a:lnTo>
                    <a:pt x="94" y="6"/>
                  </a:lnTo>
                  <a:lnTo>
                    <a:pt x="46" y="54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Google Shape;9535;p187">
              <a:extLst>
                <a:ext uri="{FF2B5EF4-FFF2-40B4-BE49-F238E27FC236}">
                  <a16:creationId xmlns:a16="http://schemas.microsoft.com/office/drawing/2014/main" id="{41B12F61-D94F-5C30-EE36-5FA5AC7D5B6C}"/>
                </a:ext>
              </a:extLst>
            </p:cNvPr>
            <p:cNvSpPr/>
            <p:nvPr/>
          </p:nvSpPr>
          <p:spPr>
            <a:xfrm>
              <a:off x="2280594" y="3735695"/>
              <a:ext cx="310643" cy="457037"/>
            </a:xfrm>
            <a:custGeom>
              <a:avLst/>
              <a:gdLst/>
              <a:ahLst/>
              <a:cxnLst/>
              <a:rect l="l" t="t" r="r" b="b"/>
              <a:pathLst>
                <a:path w="174" h="256" extrusionOk="0">
                  <a:moveTo>
                    <a:pt x="112" y="250"/>
                  </a:moveTo>
                  <a:lnTo>
                    <a:pt x="110" y="252"/>
                  </a:lnTo>
                  <a:lnTo>
                    <a:pt x="110" y="252"/>
                  </a:lnTo>
                  <a:lnTo>
                    <a:pt x="100" y="256"/>
                  </a:lnTo>
                  <a:lnTo>
                    <a:pt x="92" y="256"/>
                  </a:lnTo>
                  <a:lnTo>
                    <a:pt x="82" y="254"/>
                  </a:lnTo>
                  <a:lnTo>
                    <a:pt x="72" y="250"/>
                  </a:lnTo>
                  <a:lnTo>
                    <a:pt x="72" y="250"/>
                  </a:lnTo>
                  <a:lnTo>
                    <a:pt x="54" y="240"/>
                  </a:lnTo>
                  <a:lnTo>
                    <a:pt x="36" y="228"/>
                  </a:lnTo>
                  <a:lnTo>
                    <a:pt x="36" y="228"/>
                  </a:lnTo>
                  <a:lnTo>
                    <a:pt x="26" y="218"/>
                  </a:lnTo>
                  <a:lnTo>
                    <a:pt x="18" y="206"/>
                  </a:lnTo>
                  <a:lnTo>
                    <a:pt x="12" y="192"/>
                  </a:lnTo>
                  <a:lnTo>
                    <a:pt x="8" y="180"/>
                  </a:lnTo>
                  <a:lnTo>
                    <a:pt x="8" y="180"/>
                  </a:lnTo>
                  <a:lnTo>
                    <a:pt x="8" y="172"/>
                  </a:lnTo>
                  <a:lnTo>
                    <a:pt x="10" y="168"/>
                  </a:lnTo>
                  <a:lnTo>
                    <a:pt x="10" y="168"/>
                  </a:lnTo>
                  <a:lnTo>
                    <a:pt x="14" y="164"/>
                  </a:lnTo>
                  <a:lnTo>
                    <a:pt x="18" y="164"/>
                  </a:lnTo>
                  <a:lnTo>
                    <a:pt x="26" y="164"/>
                  </a:lnTo>
                  <a:lnTo>
                    <a:pt x="26" y="164"/>
                  </a:lnTo>
                  <a:lnTo>
                    <a:pt x="34" y="168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6" y="178"/>
                  </a:lnTo>
                  <a:lnTo>
                    <a:pt x="46" y="178"/>
                  </a:lnTo>
                  <a:lnTo>
                    <a:pt x="50" y="178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2" y="174"/>
                  </a:lnTo>
                  <a:lnTo>
                    <a:pt x="52" y="170"/>
                  </a:lnTo>
                  <a:lnTo>
                    <a:pt x="48" y="166"/>
                  </a:lnTo>
                  <a:lnTo>
                    <a:pt x="48" y="166"/>
                  </a:lnTo>
                  <a:lnTo>
                    <a:pt x="38" y="158"/>
                  </a:lnTo>
                  <a:lnTo>
                    <a:pt x="28" y="152"/>
                  </a:lnTo>
                  <a:lnTo>
                    <a:pt x="28" y="152"/>
                  </a:lnTo>
                  <a:lnTo>
                    <a:pt x="14" y="140"/>
                  </a:lnTo>
                  <a:lnTo>
                    <a:pt x="8" y="134"/>
                  </a:lnTo>
                  <a:lnTo>
                    <a:pt x="4" y="128"/>
                  </a:lnTo>
                  <a:lnTo>
                    <a:pt x="4" y="128"/>
                  </a:lnTo>
                  <a:lnTo>
                    <a:pt x="2" y="120"/>
                  </a:lnTo>
                  <a:lnTo>
                    <a:pt x="0" y="110"/>
                  </a:lnTo>
                  <a:lnTo>
                    <a:pt x="0" y="102"/>
                  </a:lnTo>
                  <a:lnTo>
                    <a:pt x="4" y="94"/>
                  </a:lnTo>
                  <a:lnTo>
                    <a:pt x="4" y="94"/>
                  </a:lnTo>
                  <a:lnTo>
                    <a:pt x="6" y="90"/>
                  </a:lnTo>
                  <a:lnTo>
                    <a:pt x="10" y="86"/>
                  </a:lnTo>
                  <a:lnTo>
                    <a:pt x="10" y="86"/>
                  </a:lnTo>
                  <a:lnTo>
                    <a:pt x="14" y="86"/>
                  </a:lnTo>
                  <a:lnTo>
                    <a:pt x="18" y="84"/>
                  </a:lnTo>
                  <a:lnTo>
                    <a:pt x="28" y="86"/>
                  </a:lnTo>
                  <a:lnTo>
                    <a:pt x="28" y="86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54" y="88"/>
                  </a:lnTo>
                  <a:lnTo>
                    <a:pt x="60" y="84"/>
                  </a:lnTo>
                  <a:lnTo>
                    <a:pt x="64" y="76"/>
                  </a:lnTo>
                  <a:lnTo>
                    <a:pt x="66" y="68"/>
                  </a:lnTo>
                  <a:lnTo>
                    <a:pt x="66" y="68"/>
                  </a:lnTo>
                  <a:lnTo>
                    <a:pt x="64" y="54"/>
                  </a:lnTo>
                  <a:lnTo>
                    <a:pt x="62" y="42"/>
                  </a:lnTo>
                  <a:lnTo>
                    <a:pt x="62" y="42"/>
                  </a:lnTo>
                  <a:lnTo>
                    <a:pt x="62" y="30"/>
                  </a:lnTo>
                  <a:lnTo>
                    <a:pt x="66" y="18"/>
                  </a:lnTo>
                  <a:lnTo>
                    <a:pt x="74" y="10"/>
                  </a:lnTo>
                  <a:lnTo>
                    <a:pt x="82" y="2"/>
                  </a:lnTo>
                  <a:lnTo>
                    <a:pt x="82" y="2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6" y="2"/>
                  </a:lnTo>
                  <a:lnTo>
                    <a:pt x="114" y="8"/>
                  </a:lnTo>
                  <a:lnTo>
                    <a:pt x="118" y="12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22" y="24"/>
                  </a:lnTo>
                  <a:lnTo>
                    <a:pt x="122" y="30"/>
                  </a:lnTo>
                  <a:lnTo>
                    <a:pt x="120" y="42"/>
                  </a:lnTo>
                  <a:lnTo>
                    <a:pt x="120" y="54"/>
                  </a:lnTo>
                  <a:lnTo>
                    <a:pt x="120" y="60"/>
                  </a:lnTo>
                  <a:lnTo>
                    <a:pt x="122" y="66"/>
                  </a:lnTo>
                  <a:lnTo>
                    <a:pt x="122" y="66"/>
                  </a:lnTo>
                  <a:lnTo>
                    <a:pt x="128" y="74"/>
                  </a:lnTo>
                  <a:lnTo>
                    <a:pt x="136" y="82"/>
                  </a:lnTo>
                  <a:lnTo>
                    <a:pt x="136" y="82"/>
                  </a:lnTo>
                  <a:lnTo>
                    <a:pt x="142" y="84"/>
                  </a:lnTo>
                  <a:lnTo>
                    <a:pt x="150" y="82"/>
                  </a:lnTo>
                  <a:lnTo>
                    <a:pt x="164" y="80"/>
                  </a:lnTo>
                  <a:lnTo>
                    <a:pt x="164" y="80"/>
                  </a:lnTo>
                  <a:lnTo>
                    <a:pt x="168" y="82"/>
                  </a:lnTo>
                  <a:lnTo>
                    <a:pt x="170" y="82"/>
                  </a:lnTo>
                  <a:lnTo>
                    <a:pt x="170" y="82"/>
                  </a:lnTo>
                  <a:lnTo>
                    <a:pt x="172" y="86"/>
                  </a:lnTo>
                  <a:lnTo>
                    <a:pt x="172" y="86"/>
                  </a:lnTo>
                  <a:lnTo>
                    <a:pt x="172" y="94"/>
                  </a:lnTo>
                  <a:lnTo>
                    <a:pt x="170" y="104"/>
                  </a:lnTo>
                  <a:lnTo>
                    <a:pt x="166" y="110"/>
                  </a:lnTo>
                  <a:lnTo>
                    <a:pt x="162" y="118"/>
                  </a:lnTo>
                  <a:lnTo>
                    <a:pt x="162" y="118"/>
                  </a:lnTo>
                  <a:lnTo>
                    <a:pt x="154" y="124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34" y="140"/>
                  </a:lnTo>
                  <a:lnTo>
                    <a:pt x="132" y="144"/>
                  </a:lnTo>
                  <a:lnTo>
                    <a:pt x="132" y="144"/>
                  </a:lnTo>
                  <a:lnTo>
                    <a:pt x="130" y="152"/>
                  </a:lnTo>
                  <a:lnTo>
                    <a:pt x="132" y="162"/>
                  </a:lnTo>
                  <a:lnTo>
                    <a:pt x="132" y="166"/>
                  </a:lnTo>
                  <a:lnTo>
                    <a:pt x="136" y="168"/>
                  </a:lnTo>
                  <a:lnTo>
                    <a:pt x="138" y="170"/>
                  </a:lnTo>
                  <a:lnTo>
                    <a:pt x="144" y="170"/>
                  </a:lnTo>
                  <a:lnTo>
                    <a:pt x="144" y="170"/>
                  </a:lnTo>
                  <a:lnTo>
                    <a:pt x="150" y="168"/>
                  </a:lnTo>
                  <a:lnTo>
                    <a:pt x="156" y="164"/>
                  </a:lnTo>
                  <a:lnTo>
                    <a:pt x="156" y="164"/>
                  </a:lnTo>
                  <a:lnTo>
                    <a:pt x="160" y="164"/>
                  </a:lnTo>
                  <a:lnTo>
                    <a:pt x="166" y="164"/>
                  </a:lnTo>
                  <a:lnTo>
                    <a:pt x="170" y="168"/>
                  </a:lnTo>
                  <a:lnTo>
                    <a:pt x="172" y="172"/>
                  </a:lnTo>
                  <a:lnTo>
                    <a:pt x="172" y="172"/>
                  </a:lnTo>
                  <a:lnTo>
                    <a:pt x="174" y="176"/>
                  </a:lnTo>
                  <a:lnTo>
                    <a:pt x="174" y="180"/>
                  </a:lnTo>
                  <a:lnTo>
                    <a:pt x="172" y="190"/>
                  </a:lnTo>
                  <a:lnTo>
                    <a:pt x="172" y="190"/>
                  </a:lnTo>
                  <a:lnTo>
                    <a:pt x="164" y="202"/>
                  </a:lnTo>
                  <a:lnTo>
                    <a:pt x="154" y="212"/>
                  </a:lnTo>
                  <a:lnTo>
                    <a:pt x="154" y="212"/>
                  </a:lnTo>
                  <a:lnTo>
                    <a:pt x="134" y="234"/>
                  </a:lnTo>
                  <a:lnTo>
                    <a:pt x="124" y="244"/>
                  </a:lnTo>
                  <a:lnTo>
                    <a:pt x="112" y="250"/>
                  </a:lnTo>
                  <a:lnTo>
                    <a:pt x="112" y="250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Google Shape;9536;p187">
              <a:extLst>
                <a:ext uri="{FF2B5EF4-FFF2-40B4-BE49-F238E27FC236}">
                  <a16:creationId xmlns:a16="http://schemas.microsoft.com/office/drawing/2014/main" id="{0A1D1065-F07F-D368-F6FC-9EFF5C40EE82}"/>
                </a:ext>
              </a:extLst>
            </p:cNvPr>
            <p:cNvSpPr/>
            <p:nvPr/>
          </p:nvSpPr>
          <p:spPr>
            <a:xfrm>
              <a:off x="2437701" y="3835672"/>
              <a:ext cx="14170" cy="689267"/>
            </a:xfrm>
            <a:prstGeom prst="rect">
              <a:avLst/>
            </a:pr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9537;p187">
              <a:extLst>
                <a:ext uri="{FF2B5EF4-FFF2-40B4-BE49-F238E27FC236}">
                  <a16:creationId xmlns:a16="http://schemas.microsoft.com/office/drawing/2014/main" id="{E36D033D-DB72-5892-83D1-1AAD74794C15}"/>
                </a:ext>
              </a:extLst>
            </p:cNvPr>
            <p:cNvSpPr/>
            <p:nvPr/>
          </p:nvSpPr>
          <p:spPr>
            <a:xfrm>
              <a:off x="2373430" y="3932079"/>
              <a:ext cx="142824" cy="82124"/>
            </a:xfrm>
            <a:custGeom>
              <a:avLst/>
              <a:gdLst/>
              <a:ahLst/>
              <a:cxnLst/>
              <a:rect l="l" t="t" r="r" b="b"/>
              <a:pathLst>
                <a:path w="80" h="46" extrusionOk="0">
                  <a:moveTo>
                    <a:pt x="40" y="46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40" y="34"/>
                  </a:lnTo>
                  <a:lnTo>
                    <a:pt x="74" y="0"/>
                  </a:lnTo>
                  <a:lnTo>
                    <a:pt x="80" y="6"/>
                  </a:lnTo>
                  <a:lnTo>
                    <a:pt x="40" y="46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9538;p187">
              <a:extLst>
                <a:ext uri="{FF2B5EF4-FFF2-40B4-BE49-F238E27FC236}">
                  <a16:creationId xmlns:a16="http://schemas.microsoft.com/office/drawing/2014/main" id="{270859F5-E39C-C498-C192-CF9C9DBA0B0E}"/>
                </a:ext>
              </a:extLst>
            </p:cNvPr>
            <p:cNvSpPr/>
            <p:nvPr/>
          </p:nvSpPr>
          <p:spPr>
            <a:xfrm>
              <a:off x="2373430" y="4067762"/>
              <a:ext cx="142824" cy="82124"/>
            </a:xfrm>
            <a:custGeom>
              <a:avLst/>
              <a:gdLst/>
              <a:ahLst/>
              <a:cxnLst/>
              <a:rect l="l" t="t" r="r" b="b"/>
              <a:pathLst>
                <a:path w="80" h="46" extrusionOk="0">
                  <a:moveTo>
                    <a:pt x="40" y="46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40" y="34"/>
                  </a:lnTo>
                  <a:lnTo>
                    <a:pt x="74" y="0"/>
                  </a:lnTo>
                  <a:lnTo>
                    <a:pt x="80" y="6"/>
                  </a:lnTo>
                  <a:lnTo>
                    <a:pt x="40" y="46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9539;p187">
              <a:extLst>
                <a:ext uri="{FF2B5EF4-FFF2-40B4-BE49-F238E27FC236}">
                  <a16:creationId xmlns:a16="http://schemas.microsoft.com/office/drawing/2014/main" id="{DCB95BBA-70F7-BCB7-447C-CC4D3C0E6A17}"/>
                </a:ext>
              </a:extLst>
            </p:cNvPr>
            <p:cNvSpPr/>
            <p:nvPr/>
          </p:nvSpPr>
          <p:spPr>
            <a:xfrm>
              <a:off x="2380571" y="2985868"/>
              <a:ext cx="507026" cy="749827"/>
            </a:xfrm>
            <a:custGeom>
              <a:avLst/>
              <a:gdLst/>
              <a:ahLst/>
              <a:cxnLst/>
              <a:rect l="l" t="t" r="r" b="b"/>
              <a:pathLst>
                <a:path w="284" h="420" extrusionOk="0">
                  <a:moveTo>
                    <a:pt x="184" y="410"/>
                  </a:moveTo>
                  <a:lnTo>
                    <a:pt x="184" y="410"/>
                  </a:lnTo>
                  <a:lnTo>
                    <a:pt x="182" y="412"/>
                  </a:lnTo>
                  <a:lnTo>
                    <a:pt x="182" y="412"/>
                  </a:lnTo>
                  <a:lnTo>
                    <a:pt x="164" y="418"/>
                  </a:lnTo>
                  <a:lnTo>
                    <a:pt x="150" y="420"/>
                  </a:lnTo>
                  <a:lnTo>
                    <a:pt x="136" y="416"/>
                  </a:lnTo>
                  <a:lnTo>
                    <a:pt x="120" y="410"/>
                  </a:lnTo>
                  <a:lnTo>
                    <a:pt x="120" y="410"/>
                  </a:lnTo>
                  <a:lnTo>
                    <a:pt x="88" y="394"/>
                  </a:lnTo>
                  <a:lnTo>
                    <a:pt x="72" y="384"/>
                  </a:lnTo>
                  <a:lnTo>
                    <a:pt x="58" y="372"/>
                  </a:lnTo>
                  <a:lnTo>
                    <a:pt x="58" y="372"/>
                  </a:lnTo>
                  <a:lnTo>
                    <a:pt x="42" y="356"/>
                  </a:lnTo>
                  <a:lnTo>
                    <a:pt x="30" y="336"/>
                  </a:lnTo>
                  <a:lnTo>
                    <a:pt x="20" y="316"/>
                  </a:lnTo>
                  <a:lnTo>
                    <a:pt x="16" y="306"/>
                  </a:lnTo>
                  <a:lnTo>
                    <a:pt x="14" y="294"/>
                  </a:lnTo>
                  <a:lnTo>
                    <a:pt x="14" y="294"/>
                  </a:lnTo>
                  <a:lnTo>
                    <a:pt x="14" y="284"/>
                  </a:lnTo>
                  <a:lnTo>
                    <a:pt x="14" y="278"/>
                  </a:lnTo>
                  <a:lnTo>
                    <a:pt x="18" y="274"/>
                  </a:lnTo>
                  <a:lnTo>
                    <a:pt x="18" y="274"/>
                  </a:lnTo>
                  <a:lnTo>
                    <a:pt x="22" y="270"/>
                  </a:lnTo>
                  <a:lnTo>
                    <a:pt x="30" y="268"/>
                  </a:lnTo>
                  <a:lnTo>
                    <a:pt x="36" y="266"/>
                  </a:lnTo>
                  <a:lnTo>
                    <a:pt x="44" y="268"/>
                  </a:lnTo>
                  <a:lnTo>
                    <a:pt x="44" y="268"/>
                  </a:lnTo>
                  <a:lnTo>
                    <a:pt x="50" y="272"/>
                  </a:lnTo>
                  <a:lnTo>
                    <a:pt x="56" y="276"/>
                  </a:lnTo>
                  <a:lnTo>
                    <a:pt x="66" y="286"/>
                  </a:lnTo>
                  <a:lnTo>
                    <a:pt x="66" y="286"/>
                  </a:lnTo>
                  <a:lnTo>
                    <a:pt x="70" y="290"/>
                  </a:lnTo>
                  <a:lnTo>
                    <a:pt x="76" y="292"/>
                  </a:lnTo>
                  <a:lnTo>
                    <a:pt x="76" y="292"/>
                  </a:lnTo>
                  <a:lnTo>
                    <a:pt x="82" y="292"/>
                  </a:lnTo>
                  <a:lnTo>
                    <a:pt x="86" y="288"/>
                  </a:lnTo>
                  <a:lnTo>
                    <a:pt x="86" y="288"/>
                  </a:lnTo>
                  <a:lnTo>
                    <a:pt x="88" y="284"/>
                  </a:lnTo>
                  <a:lnTo>
                    <a:pt x="86" y="280"/>
                  </a:lnTo>
                  <a:lnTo>
                    <a:pt x="80" y="272"/>
                  </a:lnTo>
                  <a:lnTo>
                    <a:pt x="80" y="272"/>
                  </a:lnTo>
                  <a:lnTo>
                    <a:pt x="62" y="260"/>
                  </a:lnTo>
                  <a:lnTo>
                    <a:pt x="46" y="248"/>
                  </a:lnTo>
                  <a:lnTo>
                    <a:pt x="46" y="248"/>
                  </a:lnTo>
                  <a:lnTo>
                    <a:pt x="34" y="240"/>
                  </a:lnTo>
                  <a:lnTo>
                    <a:pt x="24" y="230"/>
                  </a:lnTo>
                  <a:lnTo>
                    <a:pt x="16" y="220"/>
                  </a:lnTo>
                  <a:lnTo>
                    <a:pt x="8" y="208"/>
                  </a:lnTo>
                  <a:lnTo>
                    <a:pt x="8" y="208"/>
                  </a:lnTo>
                  <a:lnTo>
                    <a:pt x="4" y="196"/>
                  </a:lnTo>
                  <a:lnTo>
                    <a:pt x="0" y="182"/>
                  </a:lnTo>
                  <a:lnTo>
                    <a:pt x="2" y="168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12" y="148"/>
                  </a:lnTo>
                  <a:lnTo>
                    <a:pt x="18" y="142"/>
                  </a:lnTo>
                  <a:lnTo>
                    <a:pt x="18" y="142"/>
                  </a:lnTo>
                  <a:lnTo>
                    <a:pt x="24" y="140"/>
                  </a:lnTo>
                  <a:lnTo>
                    <a:pt x="32" y="138"/>
                  </a:lnTo>
                  <a:lnTo>
                    <a:pt x="46" y="140"/>
                  </a:lnTo>
                  <a:lnTo>
                    <a:pt x="46" y="140"/>
                  </a:lnTo>
                  <a:lnTo>
                    <a:pt x="60" y="144"/>
                  </a:lnTo>
                  <a:lnTo>
                    <a:pt x="76" y="146"/>
                  </a:lnTo>
                  <a:lnTo>
                    <a:pt x="76" y="146"/>
                  </a:lnTo>
                  <a:lnTo>
                    <a:pt x="84" y="146"/>
                  </a:lnTo>
                  <a:lnTo>
                    <a:pt x="90" y="146"/>
                  </a:lnTo>
                  <a:lnTo>
                    <a:pt x="96" y="142"/>
                  </a:lnTo>
                  <a:lnTo>
                    <a:pt x="100" y="138"/>
                  </a:lnTo>
                  <a:lnTo>
                    <a:pt x="104" y="132"/>
                  </a:lnTo>
                  <a:lnTo>
                    <a:pt x="106" y="126"/>
                  </a:lnTo>
                  <a:lnTo>
                    <a:pt x="108" y="112"/>
                  </a:lnTo>
                  <a:lnTo>
                    <a:pt x="108" y="112"/>
                  </a:lnTo>
                  <a:lnTo>
                    <a:pt x="104" y="90"/>
                  </a:lnTo>
                  <a:lnTo>
                    <a:pt x="102" y="68"/>
                  </a:lnTo>
                  <a:lnTo>
                    <a:pt x="102" y="68"/>
                  </a:lnTo>
                  <a:lnTo>
                    <a:pt x="102" y="58"/>
                  </a:lnTo>
                  <a:lnTo>
                    <a:pt x="104" y="50"/>
                  </a:lnTo>
                  <a:lnTo>
                    <a:pt x="106" y="40"/>
                  </a:lnTo>
                  <a:lnTo>
                    <a:pt x="110" y="32"/>
                  </a:lnTo>
                  <a:lnTo>
                    <a:pt x="114" y="24"/>
                  </a:lnTo>
                  <a:lnTo>
                    <a:pt x="120" y="16"/>
                  </a:lnTo>
                  <a:lnTo>
                    <a:pt x="128" y="10"/>
                  </a:lnTo>
                  <a:lnTo>
                    <a:pt x="136" y="6"/>
                  </a:lnTo>
                  <a:lnTo>
                    <a:pt x="136" y="6"/>
                  </a:lnTo>
                  <a:lnTo>
                    <a:pt x="144" y="2"/>
                  </a:lnTo>
                  <a:lnTo>
                    <a:pt x="154" y="0"/>
                  </a:lnTo>
                  <a:lnTo>
                    <a:pt x="164" y="2"/>
                  </a:lnTo>
                  <a:lnTo>
                    <a:pt x="172" y="4"/>
                  </a:lnTo>
                  <a:lnTo>
                    <a:pt x="182" y="8"/>
                  </a:lnTo>
                  <a:lnTo>
                    <a:pt x="188" y="14"/>
                  </a:lnTo>
                  <a:lnTo>
                    <a:pt x="194" y="20"/>
                  </a:lnTo>
                  <a:lnTo>
                    <a:pt x="198" y="28"/>
                  </a:lnTo>
                  <a:lnTo>
                    <a:pt x="198" y="28"/>
                  </a:lnTo>
                  <a:lnTo>
                    <a:pt x="200" y="38"/>
                  </a:lnTo>
                  <a:lnTo>
                    <a:pt x="202" y="48"/>
                  </a:lnTo>
                  <a:lnTo>
                    <a:pt x="198" y="70"/>
                  </a:lnTo>
                  <a:lnTo>
                    <a:pt x="196" y="90"/>
                  </a:lnTo>
                  <a:lnTo>
                    <a:pt x="198" y="100"/>
                  </a:lnTo>
                  <a:lnTo>
                    <a:pt x="200" y="110"/>
                  </a:lnTo>
                  <a:lnTo>
                    <a:pt x="200" y="110"/>
                  </a:lnTo>
                  <a:lnTo>
                    <a:pt x="210" y="122"/>
                  </a:lnTo>
                  <a:lnTo>
                    <a:pt x="222" y="134"/>
                  </a:lnTo>
                  <a:lnTo>
                    <a:pt x="222" y="134"/>
                  </a:lnTo>
                  <a:lnTo>
                    <a:pt x="230" y="136"/>
                  </a:lnTo>
                  <a:lnTo>
                    <a:pt x="236" y="136"/>
                  </a:lnTo>
                  <a:lnTo>
                    <a:pt x="252" y="134"/>
                  </a:lnTo>
                  <a:lnTo>
                    <a:pt x="252" y="134"/>
                  </a:lnTo>
                  <a:lnTo>
                    <a:pt x="260" y="132"/>
                  </a:lnTo>
                  <a:lnTo>
                    <a:pt x="270" y="132"/>
                  </a:lnTo>
                  <a:lnTo>
                    <a:pt x="270" y="132"/>
                  </a:lnTo>
                  <a:lnTo>
                    <a:pt x="274" y="134"/>
                  </a:lnTo>
                  <a:lnTo>
                    <a:pt x="278" y="136"/>
                  </a:lnTo>
                  <a:lnTo>
                    <a:pt x="278" y="136"/>
                  </a:lnTo>
                  <a:lnTo>
                    <a:pt x="280" y="138"/>
                  </a:lnTo>
                  <a:lnTo>
                    <a:pt x="282" y="142"/>
                  </a:lnTo>
                  <a:lnTo>
                    <a:pt x="282" y="142"/>
                  </a:lnTo>
                  <a:lnTo>
                    <a:pt x="282" y="156"/>
                  </a:lnTo>
                  <a:lnTo>
                    <a:pt x="280" y="170"/>
                  </a:lnTo>
                  <a:lnTo>
                    <a:pt x="274" y="182"/>
                  </a:lnTo>
                  <a:lnTo>
                    <a:pt x="264" y="192"/>
                  </a:lnTo>
                  <a:lnTo>
                    <a:pt x="264" y="192"/>
                  </a:lnTo>
                  <a:lnTo>
                    <a:pt x="252" y="202"/>
                  </a:lnTo>
                  <a:lnTo>
                    <a:pt x="236" y="212"/>
                  </a:lnTo>
                  <a:lnTo>
                    <a:pt x="224" y="222"/>
                  </a:lnTo>
                  <a:lnTo>
                    <a:pt x="220" y="228"/>
                  </a:lnTo>
                  <a:lnTo>
                    <a:pt x="216" y="236"/>
                  </a:lnTo>
                  <a:lnTo>
                    <a:pt x="216" y="236"/>
                  </a:lnTo>
                  <a:lnTo>
                    <a:pt x="214" y="248"/>
                  </a:lnTo>
                  <a:lnTo>
                    <a:pt x="216" y="264"/>
                  </a:lnTo>
                  <a:lnTo>
                    <a:pt x="218" y="272"/>
                  </a:lnTo>
                  <a:lnTo>
                    <a:pt x="222" y="276"/>
                  </a:lnTo>
                  <a:lnTo>
                    <a:pt x="228" y="280"/>
                  </a:lnTo>
                  <a:lnTo>
                    <a:pt x="236" y="280"/>
                  </a:lnTo>
                  <a:lnTo>
                    <a:pt x="236" y="280"/>
                  </a:lnTo>
                  <a:lnTo>
                    <a:pt x="240" y="278"/>
                  </a:lnTo>
                  <a:lnTo>
                    <a:pt x="246" y="274"/>
                  </a:lnTo>
                  <a:lnTo>
                    <a:pt x="252" y="270"/>
                  </a:lnTo>
                  <a:lnTo>
                    <a:pt x="256" y="268"/>
                  </a:lnTo>
                  <a:lnTo>
                    <a:pt x="256" y="268"/>
                  </a:lnTo>
                  <a:lnTo>
                    <a:pt x="264" y="268"/>
                  </a:lnTo>
                  <a:lnTo>
                    <a:pt x="272" y="270"/>
                  </a:lnTo>
                  <a:lnTo>
                    <a:pt x="278" y="274"/>
                  </a:lnTo>
                  <a:lnTo>
                    <a:pt x="282" y="280"/>
                  </a:lnTo>
                  <a:lnTo>
                    <a:pt x="282" y="280"/>
                  </a:lnTo>
                  <a:lnTo>
                    <a:pt x="284" y="288"/>
                  </a:lnTo>
                  <a:lnTo>
                    <a:pt x="284" y="296"/>
                  </a:lnTo>
                  <a:lnTo>
                    <a:pt x="284" y="302"/>
                  </a:lnTo>
                  <a:lnTo>
                    <a:pt x="282" y="310"/>
                  </a:lnTo>
                  <a:lnTo>
                    <a:pt x="282" y="310"/>
                  </a:lnTo>
                  <a:lnTo>
                    <a:pt x="276" y="320"/>
                  </a:lnTo>
                  <a:lnTo>
                    <a:pt x="268" y="330"/>
                  </a:lnTo>
                  <a:lnTo>
                    <a:pt x="252" y="348"/>
                  </a:lnTo>
                  <a:lnTo>
                    <a:pt x="252" y="348"/>
                  </a:lnTo>
                  <a:lnTo>
                    <a:pt x="220" y="384"/>
                  </a:lnTo>
                  <a:lnTo>
                    <a:pt x="204" y="398"/>
                  </a:lnTo>
                  <a:lnTo>
                    <a:pt x="194" y="404"/>
                  </a:lnTo>
                  <a:lnTo>
                    <a:pt x="184" y="410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9540;p187">
              <a:extLst>
                <a:ext uri="{FF2B5EF4-FFF2-40B4-BE49-F238E27FC236}">
                  <a16:creationId xmlns:a16="http://schemas.microsoft.com/office/drawing/2014/main" id="{1268AABE-7410-32AC-E938-462AB96EF02F}"/>
                </a:ext>
              </a:extLst>
            </p:cNvPr>
            <p:cNvSpPr/>
            <p:nvPr/>
          </p:nvSpPr>
          <p:spPr>
            <a:xfrm>
              <a:off x="2380571" y="2985868"/>
              <a:ext cx="507026" cy="749827"/>
            </a:xfrm>
            <a:custGeom>
              <a:avLst/>
              <a:gdLst/>
              <a:ahLst/>
              <a:cxnLst/>
              <a:rect l="l" t="t" r="r" b="b"/>
              <a:pathLst>
                <a:path w="284" h="420" extrusionOk="0">
                  <a:moveTo>
                    <a:pt x="184" y="410"/>
                  </a:moveTo>
                  <a:lnTo>
                    <a:pt x="184" y="410"/>
                  </a:lnTo>
                  <a:lnTo>
                    <a:pt x="182" y="412"/>
                  </a:lnTo>
                  <a:lnTo>
                    <a:pt x="182" y="412"/>
                  </a:lnTo>
                  <a:lnTo>
                    <a:pt x="164" y="418"/>
                  </a:lnTo>
                  <a:lnTo>
                    <a:pt x="150" y="420"/>
                  </a:lnTo>
                  <a:lnTo>
                    <a:pt x="136" y="416"/>
                  </a:lnTo>
                  <a:lnTo>
                    <a:pt x="120" y="410"/>
                  </a:lnTo>
                  <a:lnTo>
                    <a:pt x="120" y="410"/>
                  </a:lnTo>
                  <a:lnTo>
                    <a:pt x="88" y="394"/>
                  </a:lnTo>
                  <a:lnTo>
                    <a:pt x="72" y="384"/>
                  </a:lnTo>
                  <a:lnTo>
                    <a:pt x="58" y="372"/>
                  </a:lnTo>
                  <a:lnTo>
                    <a:pt x="58" y="372"/>
                  </a:lnTo>
                  <a:lnTo>
                    <a:pt x="42" y="356"/>
                  </a:lnTo>
                  <a:lnTo>
                    <a:pt x="30" y="336"/>
                  </a:lnTo>
                  <a:lnTo>
                    <a:pt x="20" y="316"/>
                  </a:lnTo>
                  <a:lnTo>
                    <a:pt x="16" y="306"/>
                  </a:lnTo>
                  <a:lnTo>
                    <a:pt x="14" y="294"/>
                  </a:lnTo>
                  <a:lnTo>
                    <a:pt x="14" y="294"/>
                  </a:lnTo>
                  <a:lnTo>
                    <a:pt x="14" y="284"/>
                  </a:lnTo>
                  <a:lnTo>
                    <a:pt x="14" y="278"/>
                  </a:lnTo>
                  <a:lnTo>
                    <a:pt x="18" y="274"/>
                  </a:lnTo>
                  <a:lnTo>
                    <a:pt x="18" y="274"/>
                  </a:lnTo>
                  <a:lnTo>
                    <a:pt x="22" y="270"/>
                  </a:lnTo>
                  <a:lnTo>
                    <a:pt x="30" y="268"/>
                  </a:lnTo>
                  <a:lnTo>
                    <a:pt x="36" y="266"/>
                  </a:lnTo>
                  <a:lnTo>
                    <a:pt x="44" y="268"/>
                  </a:lnTo>
                  <a:lnTo>
                    <a:pt x="44" y="268"/>
                  </a:lnTo>
                  <a:lnTo>
                    <a:pt x="50" y="272"/>
                  </a:lnTo>
                  <a:lnTo>
                    <a:pt x="56" y="276"/>
                  </a:lnTo>
                  <a:lnTo>
                    <a:pt x="66" y="286"/>
                  </a:lnTo>
                  <a:lnTo>
                    <a:pt x="66" y="286"/>
                  </a:lnTo>
                  <a:lnTo>
                    <a:pt x="70" y="290"/>
                  </a:lnTo>
                  <a:lnTo>
                    <a:pt x="76" y="292"/>
                  </a:lnTo>
                  <a:lnTo>
                    <a:pt x="76" y="292"/>
                  </a:lnTo>
                  <a:lnTo>
                    <a:pt x="82" y="292"/>
                  </a:lnTo>
                  <a:lnTo>
                    <a:pt x="86" y="288"/>
                  </a:lnTo>
                  <a:lnTo>
                    <a:pt x="86" y="288"/>
                  </a:lnTo>
                  <a:lnTo>
                    <a:pt x="88" y="284"/>
                  </a:lnTo>
                  <a:lnTo>
                    <a:pt x="86" y="280"/>
                  </a:lnTo>
                  <a:lnTo>
                    <a:pt x="80" y="272"/>
                  </a:lnTo>
                  <a:lnTo>
                    <a:pt x="80" y="272"/>
                  </a:lnTo>
                  <a:lnTo>
                    <a:pt x="62" y="260"/>
                  </a:lnTo>
                  <a:lnTo>
                    <a:pt x="46" y="248"/>
                  </a:lnTo>
                  <a:lnTo>
                    <a:pt x="46" y="248"/>
                  </a:lnTo>
                  <a:lnTo>
                    <a:pt x="34" y="240"/>
                  </a:lnTo>
                  <a:lnTo>
                    <a:pt x="24" y="230"/>
                  </a:lnTo>
                  <a:lnTo>
                    <a:pt x="16" y="220"/>
                  </a:lnTo>
                  <a:lnTo>
                    <a:pt x="8" y="208"/>
                  </a:lnTo>
                  <a:lnTo>
                    <a:pt x="8" y="208"/>
                  </a:lnTo>
                  <a:lnTo>
                    <a:pt x="4" y="196"/>
                  </a:lnTo>
                  <a:lnTo>
                    <a:pt x="0" y="182"/>
                  </a:lnTo>
                  <a:lnTo>
                    <a:pt x="2" y="168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12" y="148"/>
                  </a:lnTo>
                  <a:lnTo>
                    <a:pt x="18" y="142"/>
                  </a:lnTo>
                  <a:lnTo>
                    <a:pt x="18" y="142"/>
                  </a:lnTo>
                  <a:lnTo>
                    <a:pt x="24" y="140"/>
                  </a:lnTo>
                  <a:lnTo>
                    <a:pt x="32" y="138"/>
                  </a:lnTo>
                  <a:lnTo>
                    <a:pt x="46" y="140"/>
                  </a:lnTo>
                  <a:lnTo>
                    <a:pt x="46" y="140"/>
                  </a:lnTo>
                  <a:lnTo>
                    <a:pt x="60" y="144"/>
                  </a:lnTo>
                  <a:lnTo>
                    <a:pt x="76" y="146"/>
                  </a:lnTo>
                  <a:lnTo>
                    <a:pt x="76" y="146"/>
                  </a:lnTo>
                  <a:lnTo>
                    <a:pt x="84" y="146"/>
                  </a:lnTo>
                  <a:lnTo>
                    <a:pt x="90" y="146"/>
                  </a:lnTo>
                  <a:lnTo>
                    <a:pt x="96" y="142"/>
                  </a:lnTo>
                  <a:lnTo>
                    <a:pt x="100" y="138"/>
                  </a:lnTo>
                  <a:lnTo>
                    <a:pt x="104" y="132"/>
                  </a:lnTo>
                  <a:lnTo>
                    <a:pt x="106" y="126"/>
                  </a:lnTo>
                  <a:lnTo>
                    <a:pt x="108" y="112"/>
                  </a:lnTo>
                  <a:lnTo>
                    <a:pt x="108" y="112"/>
                  </a:lnTo>
                  <a:lnTo>
                    <a:pt x="104" y="90"/>
                  </a:lnTo>
                  <a:lnTo>
                    <a:pt x="102" y="68"/>
                  </a:lnTo>
                  <a:lnTo>
                    <a:pt x="102" y="68"/>
                  </a:lnTo>
                  <a:lnTo>
                    <a:pt x="102" y="58"/>
                  </a:lnTo>
                  <a:lnTo>
                    <a:pt x="104" y="50"/>
                  </a:lnTo>
                  <a:lnTo>
                    <a:pt x="106" y="40"/>
                  </a:lnTo>
                  <a:lnTo>
                    <a:pt x="110" y="32"/>
                  </a:lnTo>
                  <a:lnTo>
                    <a:pt x="114" y="24"/>
                  </a:lnTo>
                  <a:lnTo>
                    <a:pt x="120" y="16"/>
                  </a:lnTo>
                  <a:lnTo>
                    <a:pt x="128" y="10"/>
                  </a:lnTo>
                  <a:lnTo>
                    <a:pt x="136" y="6"/>
                  </a:lnTo>
                  <a:lnTo>
                    <a:pt x="136" y="6"/>
                  </a:lnTo>
                  <a:lnTo>
                    <a:pt x="144" y="2"/>
                  </a:lnTo>
                  <a:lnTo>
                    <a:pt x="154" y="0"/>
                  </a:lnTo>
                  <a:lnTo>
                    <a:pt x="164" y="2"/>
                  </a:lnTo>
                  <a:lnTo>
                    <a:pt x="172" y="4"/>
                  </a:lnTo>
                  <a:lnTo>
                    <a:pt x="182" y="8"/>
                  </a:lnTo>
                  <a:lnTo>
                    <a:pt x="188" y="14"/>
                  </a:lnTo>
                  <a:lnTo>
                    <a:pt x="194" y="20"/>
                  </a:lnTo>
                  <a:lnTo>
                    <a:pt x="198" y="28"/>
                  </a:lnTo>
                  <a:lnTo>
                    <a:pt x="198" y="28"/>
                  </a:lnTo>
                  <a:lnTo>
                    <a:pt x="200" y="38"/>
                  </a:lnTo>
                  <a:lnTo>
                    <a:pt x="202" y="48"/>
                  </a:lnTo>
                  <a:lnTo>
                    <a:pt x="198" y="70"/>
                  </a:lnTo>
                  <a:lnTo>
                    <a:pt x="196" y="90"/>
                  </a:lnTo>
                  <a:lnTo>
                    <a:pt x="198" y="100"/>
                  </a:lnTo>
                  <a:lnTo>
                    <a:pt x="200" y="110"/>
                  </a:lnTo>
                  <a:lnTo>
                    <a:pt x="200" y="110"/>
                  </a:lnTo>
                  <a:lnTo>
                    <a:pt x="210" y="122"/>
                  </a:lnTo>
                  <a:lnTo>
                    <a:pt x="222" y="134"/>
                  </a:lnTo>
                  <a:lnTo>
                    <a:pt x="222" y="134"/>
                  </a:lnTo>
                  <a:lnTo>
                    <a:pt x="230" y="136"/>
                  </a:lnTo>
                  <a:lnTo>
                    <a:pt x="236" y="136"/>
                  </a:lnTo>
                  <a:lnTo>
                    <a:pt x="252" y="134"/>
                  </a:lnTo>
                  <a:lnTo>
                    <a:pt x="252" y="134"/>
                  </a:lnTo>
                  <a:lnTo>
                    <a:pt x="260" y="132"/>
                  </a:lnTo>
                  <a:lnTo>
                    <a:pt x="270" y="132"/>
                  </a:lnTo>
                  <a:lnTo>
                    <a:pt x="270" y="132"/>
                  </a:lnTo>
                  <a:lnTo>
                    <a:pt x="274" y="134"/>
                  </a:lnTo>
                  <a:lnTo>
                    <a:pt x="278" y="136"/>
                  </a:lnTo>
                  <a:lnTo>
                    <a:pt x="278" y="136"/>
                  </a:lnTo>
                  <a:lnTo>
                    <a:pt x="280" y="138"/>
                  </a:lnTo>
                  <a:lnTo>
                    <a:pt x="282" y="142"/>
                  </a:lnTo>
                  <a:lnTo>
                    <a:pt x="282" y="142"/>
                  </a:lnTo>
                  <a:lnTo>
                    <a:pt x="282" y="156"/>
                  </a:lnTo>
                  <a:lnTo>
                    <a:pt x="280" y="170"/>
                  </a:lnTo>
                  <a:lnTo>
                    <a:pt x="274" y="182"/>
                  </a:lnTo>
                  <a:lnTo>
                    <a:pt x="264" y="192"/>
                  </a:lnTo>
                  <a:lnTo>
                    <a:pt x="264" y="192"/>
                  </a:lnTo>
                  <a:lnTo>
                    <a:pt x="252" y="202"/>
                  </a:lnTo>
                  <a:lnTo>
                    <a:pt x="236" y="212"/>
                  </a:lnTo>
                  <a:lnTo>
                    <a:pt x="224" y="222"/>
                  </a:lnTo>
                  <a:lnTo>
                    <a:pt x="220" y="228"/>
                  </a:lnTo>
                  <a:lnTo>
                    <a:pt x="216" y="236"/>
                  </a:lnTo>
                  <a:lnTo>
                    <a:pt x="216" y="236"/>
                  </a:lnTo>
                  <a:lnTo>
                    <a:pt x="214" y="248"/>
                  </a:lnTo>
                  <a:lnTo>
                    <a:pt x="216" y="264"/>
                  </a:lnTo>
                  <a:lnTo>
                    <a:pt x="218" y="272"/>
                  </a:lnTo>
                  <a:lnTo>
                    <a:pt x="222" y="276"/>
                  </a:lnTo>
                  <a:lnTo>
                    <a:pt x="228" y="280"/>
                  </a:lnTo>
                  <a:lnTo>
                    <a:pt x="236" y="280"/>
                  </a:lnTo>
                  <a:lnTo>
                    <a:pt x="236" y="280"/>
                  </a:lnTo>
                  <a:lnTo>
                    <a:pt x="240" y="278"/>
                  </a:lnTo>
                  <a:lnTo>
                    <a:pt x="246" y="274"/>
                  </a:lnTo>
                  <a:lnTo>
                    <a:pt x="252" y="270"/>
                  </a:lnTo>
                  <a:lnTo>
                    <a:pt x="256" y="268"/>
                  </a:lnTo>
                  <a:lnTo>
                    <a:pt x="256" y="268"/>
                  </a:lnTo>
                  <a:lnTo>
                    <a:pt x="264" y="268"/>
                  </a:lnTo>
                  <a:lnTo>
                    <a:pt x="272" y="270"/>
                  </a:lnTo>
                  <a:lnTo>
                    <a:pt x="278" y="274"/>
                  </a:lnTo>
                  <a:lnTo>
                    <a:pt x="282" y="280"/>
                  </a:lnTo>
                  <a:lnTo>
                    <a:pt x="282" y="280"/>
                  </a:lnTo>
                  <a:lnTo>
                    <a:pt x="284" y="288"/>
                  </a:lnTo>
                  <a:lnTo>
                    <a:pt x="284" y="296"/>
                  </a:lnTo>
                  <a:lnTo>
                    <a:pt x="284" y="302"/>
                  </a:lnTo>
                  <a:lnTo>
                    <a:pt x="282" y="310"/>
                  </a:lnTo>
                  <a:lnTo>
                    <a:pt x="282" y="310"/>
                  </a:lnTo>
                  <a:lnTo>
                    <a:pt x="276" y="320"/>
                  </a:lnTo>
                  <a:lnTo>
                    <a:pt x="268" y="330"/>
                  </a:lnTo>
                  <a:lnTo>
                    <a:pt x="252" y="348"/>
                  </a:lnTo>
                  <a:lnTo>
                    <a:pt x="252" y="348"/>
                  </a:lnTo>
                  <a:lnTo>
                    <a:pt x="220" y="384"/>
                  </a:lnTo>
                  <a:lnTo>
                    <a:pt x="204" y="398"/>
                  </a:lnTo>
                  <a:lnTo>
                    <a:pt x="194" y="404"/>
                  </a:lnTo>
                  <a:lnTo>
                    <a:pt x="184" y="41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9541;p187">
              <a:extLst>
                <a:ext uri="{FF2B5EF4-FFF2-40B4-BE49-F238E27FC236}">
                  <a16:creationId xmlns:a16="http://schemas.microsoft.com/office/drawing/2014/main" id="{FAEAF823-372E-0D94-DA0F-8B7EE7A01595}"/>
                </a:ext>
              </a:extLst>
            </p:cNvPr>
            <p:cNvSpPr/>
            <p:nvPr/>
          </p:nvSpPr>
          <p:spPr>
            <a:xfrm>
              <a:off x="2644796" y="3150116"/>
              <a:ext cx="14170" cy="1364027"/>
            </a:xfrm>
            <a:prstGeom prst="rect">
              <a:avLst/>
            </a:pr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9542;p187">
              <a:extLst>
                <a:ext uri="{FF2B5EF4-FFF2-40B4-BE49-F238E27FC236}">
                  <a16:creationId xmlns:a16="http://schemas.microsoft.com/office/drawing/2014/main" id="{04212452-FFE9-7465-A878-76A1A208A1A6}"/>
                </a:ext>
              </a:extLst>
            </p:cNvPr>
            <p:cNvSpPr/>
            <p:nvPr/>
          </p:nvSpPr>
          <p:spPr>
            <a:xfrm>
              <a:off x="2534107" y="3310793"/>
              <a:ext cx="232089" cy="124971"/>
            </a:xfrm>
            <a:custGeom>
              <a:avLst/>
              <a:gdLst/>
              <a:ahLst/>
              <a:cxnLst/>
              <a:rect l="l" t="t" r="r" b="b"/>
              <a:pathLst>
                <a:path w="130" h="70" extrusionOk="0">
                  <a:moveTo>
                    <a:pt x="66" y="70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66" y="58"/>
                  </a:lnTo>
                  <a:lnTo>
                    <a:pt x="124" y="0"/>
                  </a:lnTo>
                  <a:lnTo>
                    <a:pt x="130" y="6"/>
                  </a:lnTo>
                  <a:lnTo>
                    <a:pt x="66" y="70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9543;p187">
              <a:extLst>
                <a:ext uri="{FF2B5EF4-FFF2-40B4-BE49-F238E27FC236}">
                  <a16:creationId xmlns:a16="http://schemas.microsoft.com/office/drawing/2014/main" id="{80C3323A-6159-240F-1E2F-B5D86B0F2E8C}"/>
                </a:ext>
              </a:extLst>
            </p:cNvPr>
            <p:cNvSpPr/>
            <p:nvPr/>
          </p:nvSpPr>
          <p:spPr>
            <a:xfrm>
              <a:off x="2534107" y="3532171"/>
              <a:ext cx="232089" cy="124971"/>
            </a:xfrm>
            <a:custGeom>
              <a:avLst/>
              <a:gdLst/>
              <a:ahLst/>
              <a:cxnLst/>
              <a:rect l="l" t="t" r="r" b="b"/>
              <a:pathLst>
                <a:path w="130" h="70" extrusionOk="0">
                  <a:moveTo>
                    <a:pt x="66" y="70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66" y="58"/>
                  </a:lnTo>
                  <a:lnTo>
                    <a:pt x="124" y="0"/>
                  </a:lnTo>
                  <a:lnTo>
                    <a:pt x="130" y="6"/>
                  </a:lnTo>
                  <a:lnTo>
                    <a:pt x="66" y="70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9544;p187">
              <a:extLst>
                <a:ext uri="{FF2B5EF4-FFF2-40B4-BE49-F238E27FC236}">
                  <a16:creationId xmlns:a16="http://schemas.microsoft.com/office/drawing/2014/main" id="{83CCFFF8-FF95-55D4-6391-31835B9EDD23}"/>
                </a:ext>
              </a:extLst>
            </p:cNvPr>
            <p:cNvSpPr/>
            <p:nvPr/>
          </p:nvSpPr>
          <p:spPr>
            <a:xfrm>
              <a:off x="6701003" y="2889462"/>
              <a:ext cx="685556" cy="1017622"/>
            </a:xfrm>
            <a:custGeom>
              <a:avLst/>
              <a:gdLst/>
              <a:ahLst/>
              <a:cxnLst/>
              <a:rect l="l" t="t" r="r" b="b"/>
              <a:pathLst>
                <a:path w="384" h="570" extrusionOk="0">
                  <a:moveTo>
                    <a:pt x="248" y="556"/>
                  </a:moveTo>
                  <a:lnTo>
                    <a:pt x="248" y="556"/>
                  </a:lnTo>
                  <a:lnTo>
                    <a:pt x="244" y="558"/>
                  </a:lnTo>
                  <a:lnTo>
                    <a:pt x="244" y="558"/>
                  </a:lnTo>
                  <a:lnTo>
                    <a:pt x="222" y="566"/>
                  </a:lnTo>
                  <a:lnTo>
                    <a:pt x="212" y="568"/>
                  </a:lnTo>
                  <a:lnTo>
                    <a:pt x="204" y="570"/>
                  </a:lnTo>
                  <a:lnTo>
                    <a:pt x="194" y="568"/>
                  </a:lnTo>
                  <a:lnTo>
                    <a:pt x="184" y="566"/>
                  </a:lnTo>
                  <a:lnTo>
                    <a:pt x="162" y="556"/>
                  </a:lnTo>
                  <a:lnTo>
                    <a:pt x="162" y="556"/>
                  </a:lnTo>
                  <a:lnTo>
                    <a:pt x="140" y="546"/>
                  </a:lnTo>
                  <a:lnTo>
                    <a:pt x="118" y="534"/>
                  </a:lnTo>
                  <a:lnTo>
                    <a:pt x="98" y="520"/>
                  </a:lnTo>
                  <a:lnTo>
                    <a:pt x="78" y="504"/>
                  </a:lnTo>
                  <a:lnTo>
                    <a:pt x="78" y="504"/>
                  </a:lnTo>
                  <a:lnTo>
                    <a:pt x="56" y="482"/>
                  </a:lnTo>
                  <a:lnTo>
                    <a:pt x="46" y="470"/>
                  </a:lnTo>
                  <a:lnTo>
                    <a:pt x="38" y="456"/>
                  </a:lnTo>
                  <a:lnTo>
                    <a:pt x="30" y="442"/>
                  </a:lnTo>
                  <a:lnTo>
                    <a:pt x="24" y="428"/>
                  </a:lnTo>
                  <a:lnTo>
                    <a:pt x="20" y="414"/>
                  </a:lnTo>
                  <a:lnTo>
                    <a:pt x="18" y="398"/>
                  </a:lnTo>
                  <a:lnTo>
                    <a:pt x="18" y="398"/>
                  </a:lnTo>
                  <a:lnTo>
                    <a:pt x="18" y="384"/>
                  </a:lnTo>
                  <a:lnTo>
                    <a:pt x="20" y="378"/>
                  </a:lnTo>
                  <a:lnTo>
                    <a:pt x="22" y="372"/>
                  </a:lnTo>
                  <a:lnTo>
                    <a:pt x="22" y="372"/>
                  </a:lnTo>
                  <a:lnTo>
                    <a:pt x="30" y="366"/>
                  </a:lnTo>
                  <a:lnTo>
                    <a:pt x="38" y="362"/>
                  </a:lnTo>
                  <a:lnTo>
                    <a:pt x="48" y="362"/>
                  </a:lnTo>
                  <a:lnTo>
                    <a:pt x="58" y="364"/>
                  </a:lnTo>
                  <a:lnTo>
                    <a:pt x="58" y="364"/>
                  </a:lnTo>
                  <a:lnTo>
                    <a:pt x="66" y="368"/>
                  </a:lnTo>
                  <a:lnTo>
                    <a:pt x="74" y="374"/>
                  </a:lnTo>
                  <a:lnTo>
                    <a:pt x="88" y="386"/>
                  </a:lnTo>
                  <a:lnTo>
                    <a:pt x="88" y="386"/>
                  </a:lnTo>
                  <a:lnTo>
                    <a:pt x="94" y="392"/>
                  </a:lnTo>
                  <a:lnTo>
                    <a:pt x="102" y="396"/>
                  </a:lnTo>
                  <a:lnTo>
                    <a:pt x="102" y="396"/>
                  </a:lnTo>
                  <a:lnTo>
                    <a:pt x="110" y="396"/>
                  </a:lnTo>
                  <a:lnTo>
                    <a:pt x="114" y="394"/>
                  </a:lnTo>
                  <a:lnTo>
                    <a:pt x="116" y="390"/>
                  </a:lnTo>
                  <a:lnTo>
                    <a:pt x="116" y="390"/>
                  </a:lnTo>
                  <a:lnTo>
                    <a:pt x="118" y="384"/>
                  </a:lnTo>
                  <a:lnTo>
                    <a:pt x="116" y="378"/>
                  </a:lnTo>
                  <a:lnTo>
                    <a:pt x="112" y="374"/>
                  </a:lnTo>
                  <a:lnTo>
                    <a:pt x="106" y="368"/>
                  </a:lnTo>
                  <a:lnTo>
                    <a:pt x="106" y="368"/>
                  </a:lnTo>
                  <a:lnTo>
                    <a:pt x="84" y="352"/>
                  </a:lnTo>
                  <a:lnTo>
                    <a:pt x="60" y="336"/>
                  </a:lnTo>
                  <a:lnTo>
                    <a:pt x="60" y="336"/>
                  </a:lnTo>
                  <a:lnTo>
                    <a:pt x="46" y="326"/>
                  </a:lnTo>
                  <a:lnTo>
                    <a:pt x="32" y="312"/>
                  </a:lnTo>
                  <a:lnTo>
                    <a:pt x="20" y="298"/>
                  </a:lnTo>
                  <a:lnTo>
                    <a:pt x="10" y="282"/>
                  </a:lnTo>
                  <a:lnTo>
                    <a:pt x="10" y="282"/>
                  </a:lnTo>
                  <a:lnTo>
                    <a:pt x="2" y="264"/>
                  </a:lnTo>
                  <a:lnTo>
                    <a:pt x="0" y="246"/>
                  </a:lnTo>
                  <a:lnTo>
                    <a:pt x="2" y="228"/>
                  </a:lnTo>
                  <a:lnTo>
                    <a:pt x="4" y="218"/>
                  </a:lnTo>
                  <a:lnTo>
                    <a:pt x="8" y="210"/>
                  </a:lnTo>
                  <a:lnTo>
                    <a:pt x="8" y="210"/>
                  </a:lnTo>
                  <a:lnTo>
                    <a:pt x="14" y="200"/>
                  </a:lnTo>
                  <a:lnTo>
                    <a:pt x="22" y="194"/>
                  </a:lnTo>
                  <a:lnTo>
                    <a:pt x="22" y="194"/>
                  </a:lnTo>
                  <a:lnTo>
                    <a:pt x="32" y="190"/>
                  </a:lnTo>
                  <a:lnTo>
                    <a:pt x="42" y="188"/>
                  </a:lnTo>
                  <a:lnTo>
                    <a:pt x="52" y="188"/>
                  </a:lnTo>
                  <a:lnTo>
                    <a:pt x="62" y="190"/>
                  </a:lnTo>
                  <a:lnTo>
                    <a:pt x="62" y="190"/>
                  </a:lnTo>
                  <a:lnTo>
                    <a:pt x="82" y="194"/>
                  </a:lnTo>
                  <a:lnTo>
                    <a:pt x="100" y="198"/>
                  </a:lnTo>
                  <a:lnTo>
                    <a:pt x="100" y="198"/>
                  </a:lnTo>
                  <a:lnTo>
                    <a:pt x="112" y="198"/>
                  </a:lnTo>
                  <a:lnTo>
                    <a:pt x="122" y="196"/>
                  </a:lnTo>
                  <a:lnTo>
                    <a:pt x="128" y="192"/>
                  </a:lnTo>
                  <a:lnTo>
                    <a:pt x="134" y="186"/>
                  </a:lnTo>
                  <a:lnTo>
                    <a:pt x="140" y="180"/>
                  </a:lnTo>
                  <a:lnTo>
                    <a:pt x="142" y="170"/>
                  </a:lnTo>
                  <a:lnTo>
                    <a:pt x="144" y="160"/>
                  </a:lnTo>
                  <a:lnTo>
                    <a:pt x="144" y="150"/>
                  </a:lnTo>
                  <a:lnTo>
                    <a:pt x="144" y="150"/>
                  </a:lnTo>
                  <a:lnTo>
                    <a:pt x="144" y="136"/>
                  </a:lnTo>
                  <a:lnTo>
                    <a:pt x="140" y="122"/>
                  </a:lnTo>
                  <a:lnTo>
                    <a:pt x="138" y="106"/>
                  </a:lnTo>
                  <a:lnTo>
                    <a:pt x="136" y="92"/>
                  </a:lnTo>
                  <a:lnTo>
                    <a:pt x="136" y="92"/>
                  </a:lnTo>
                  <a:lnTo>
                    <a:pt x="136" y="80"/>
                  </a:lnTo>
                  <a:lnTo>
                    <a:pt x="138" y="66"/>
                  </a:lnTo>
                  <a:lnTo>
                    <a:pt x="142" y="54"/>
                  </a:lnTo>
                  <a:lnTo>
                    <a:pt x="148" y="42"/>
                  </a:lnTo>
                  <a:lnTo>
                    <a:pt x="154" y="30"/>
                  </a:lnTo>
                  <a:lnTo>
                    <a:pt x="162" y="22"/>
                  </a:lnTo>
                  <a:lnTo>
                    <a:pt x="172" y="12"/>
                  </a:lnTo>
                  <a:lnTo>
                    <a:pt x="182" y="6"/>
                  </a:lnTo>
                  <a:lnTo>
                    <a:pt x="182" y="6"/>
                  </a:lnTo>
                  <a:lnTo>
                    <a:pt x="194" y="2"/>
                  </a:lnTo>
                  <a:lnTo>
                    <a:pt x="208" y="0"/>
                  </a:lnTo>
                  <a:lnTo>
                    <a:pt x="220" y="2"/>
                  </a:lnTo>
                  <a:lnTo>
                    <a:pt x="234" y="4"/>
                  </a:lnTo>
                  <a:lnTo>
                    <a:pt x="244" y="10"/>
                  </a:lnTo>
                  <a:lnTo>
                    <a:pt x="254" y="18"/>
                  </a:lnTo>
                  <a:lnTo>
                    <a:pt x="264" y="28"/>
                  </a:lnTo>
                  <a:lnTo>
                    <a:pt x="268" y="38"/>
                  </a:lnTo>
                  <a:lnTo>
                    <a:pt x="268" y="38"/>
                  </a:lnTo>
                  <a:lnTo>
                    <a:pt x="272" y="52"/>
                  </a:lnTo>
                  <a:lnTo>
                    <a:pt x="272" y="66"/>
                  </a:lnTo>
                  <a:lnTo>
                    <a:pt x="268" y="94"/>
                  </a:lnTo>
                  <a:lnTo>
                    <a:pt x="266" y="108"/>
                  </a:lnTo>
                  <a:lnTo>
                    <a:pt x="264" y="122"/>
                  </a:lnTo>
                  <a:lnTo>
                    <a:pt x="266" y="134"/>
                  </a:lnTo>
                  <a:lnTo>
                    <a:pt x="272" y="148"/>
                  </a:lnTo>
                  <a:lnTo>
                    <a:pt x="272" y="148"/>
                  </a:lnTo>
                  <a:lnTo>
                    <a:pt x="278" y="156"/>
                  </a:lnTo>
                  <a:lnTo>
                    <a:pt x="284" y="166"/>
                  </a:lnTo>
                  <a:lnTo>
                    <a:pt x="294" y="174"/>
                  </a:lnTo>
                  <a:lnTo>
                    <a:pt x="302" y="180"/>
                  </a:lnTo>
                  <a:lnTo>
                    <a:pt x="302" y="180"/>
                  </a:lnTo>
                  <a:lnTo>
                    <a:pt x="308" y="184"/>
                  </a:lnTo>
                  <a:lnTo>
                    <a:pt x="316" y="184"/>
                  </a:lnTo>
                  <a:lnTo>
                    <a:pt x="332" y="184"/>
                  </a:lnTo>
                  <a:lnTo>
                    <a:pt x="348" y="180"/>
                  </a:lnTo>
                  <a:lnTo>
                    <a:pt x="364" y="180"/>
                  </a:lnTo>
                  <a:lnTo>
                    <a:pt x="364" y="180"/>
                  </a:lnTo>
                  <a:lnTo>
                    <a:pt x="370" y="180"/>
                  </a:lnTo>
                  <a:lnTo>
                    <a:pt x="376" y="184"/>
                  </a:lnTo>
                  <a:lnTo>
                    <a:pt x="376" y="184"/>
                  </a:lnTo>
                  <a:lnTo>
                    <a:pt x="380" y="188"/>
                  </a:lnTo>
                  <a:lnTo>
                    <a:pt x="380" y="192"/>
                  </a:lnTo>
                  <a:lnTo>
                    <a:pt x="380" y="192"/>
                  </a:lnTo>
                  <a:lnTo>
                    <a:pt x="382" y="202"/>
                  </a:lnTo>
                  <a:lnTo>
                    <a:pt x="382" y="212"/>
                  </a:lnTo>
                  <a:lnTo>
                    <a:pt x="378" y="230"/>
                  </a:lnTo>
                  <a:lnTo>
                    <a:pt x="370" y="246"/>
                  </a:lnTo>
                  <a:lnTo>
                    <a:pt x="364" y="254"/>
                  </a:lnTo>
                  <a:lnTo>
                    <a:pt x="358" y="260"/>
                  </a:lnTo>
                  <a:lnTo>
                    <a:pt x="358" y="260"/>
                  </a:lnTo>
                  <a:lnTo>
                    <a:pt x="340" y="274"/>
                  </a:lnTo>
                  <a:lnTo>
                    <a:pt x="320" y="286"/>
                  </a:lnTo>
                  <a:lnTo>
                    <a:pt x="310" y="292"/>
                  </a:lnTo>
                  <a:lnTo>
                    <a:pt x="302" y="300"/>
                  </a:lnTo>
                  <a:lnTo>
                    <a:pt x="296" y="310"/>
                  </a:lnTo>
                  <a:lnTo>
                    <a:pt x="292" y="320"/>
                  </a:lnTo>
                  <a:lnTo>
                    <a:pt x="292" y="320"/>
                  </a:lnTo>
                  <a:lnTo>
                    <a:pt x="290" y="328"/>
                  </a:lnTo>
                  <a:lnTo>
                    <a:pt x="290" y="338"/>
                  </a:lnTo>
                  <a:lnTo>
                    <a:pt x="290" y="348"/>
                  </a:lnTo>
                  <a:lnTo>
                    <a:pt x="292" y="358"/>
                  </a:lnTo>
                  <a:lnTo>
                    <a:pt x="296" y="368"/>
                  </a:lnTo>
                  <a:lnTo>
                    <a:pt x="300" y="374"/>
                  </a:lnTo>
                  <a:lnTo>
                    <a:pt x="308" y="380"/>
                  </a:lnTo>
                  <a:lnTo>
                    <a:pt x="318" y="380"/>
                  </a:lnTo>
                  <a:lnTo>
                    <a:pt x="318" y="380"/>
                  </a:lnTo>
                  <a:lnTo>
                    <a:pt x="326" y="376"/>
                  </a:lnTo>
                  <a:lnTo>
                    <a:pt x="332" y="372"/>
                  </a:lnTo>
                  <a:lnTo>
                    <a:pt x="340" y="368"/>
                  </a:lnTo>
                  <a:lnTo>
                    <a:pt x="348" y="364"/>
                  </a:lnTo>
                  <a:lnTo>
                    <a:pt x="348" y="364"/>
                  </a:lnTo>
                  <a:lnTo>
                    <a:pt x="358" y="362"/>
                  </a:lnTo>
                  <a:lnTo>
                    <a:pt x="366" y="366"/>
                  </a:lnTo>
                  <a:lnTo>
                    <a:pt x="376" y="372"/>
                  </a:lnTo>
                  <a:lnTo>
                    <a:pt x="382" y="380"/>
                  </a:lnTo>
                  <a:lnTo>
                    <a:pt x="382" y="380"/>
                  </a:lnTo>
                  <a:lnTo>
                    <a:pt x="384" y="390"/>
                  </a:lnTo>
                  <a:lnTo>
                    <a:pt x="384" y="400"/>
                  </a:lnTo>
                  <a:lnTo>
                    <a:pt x="384" y="410"/>
                  </a:lnTo>
                  <a:lnTo>
                    <a:pt x="380" y="420"/>
                  </a:lnTo>
                  <a:lnTo>
                    <a:pt x="380" y="420"/>
                  </a:lnTo>
                  <a:lnTo>
                    <a:pt x="372" y="436"/>
                  </a:lnTo>
                  <a:lnTo>
                    <a:pt x="364" y="448"/>
                  </a:lnTo>
                  <a:lnTo>
                    <a:pt x="342" y="472"/>
                  </a:lnTo>
                  <a:lnTo>
                    <a:pt x="342" y="472"/>
                  </a:lnTo>
                  <a:lnTo>
                    <a:pt x="298" y="520"/>
                  </a:lnTo>
                  <a:lnTo>
                    <a:pt x="276" y="540"/>
                  </a:lnTo>
                  <a:lnTo>
                    <a:pt x="262" y="548"/>
                  </a:lnTo>
                  <a:lnTo>
                    <a:pt x="248" y="556"/>
                  </a:lnTo>
                  <a:lnTo>
                    <a:pt x="248" y="556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9545;p187">
              <a:extLst>
                <a:ext uri="{FF2B5EF4-FFF2-40B4-BE49-F238E27FC236}">
                  <a16:creationId xmlns:a16="http://schemas.microsoft.com/office/drawing/2014/main" id="{E862B2D8-64E0-FE38-B8E5-56404A33D5BA}"/>
                </a:ext>
              </a:extLst>
            </p:cNvPr>
            <p:cNvSpPr/>
            <p:nvPr/>
          </p:nvSpPr>
          <p:spPr>
            <a:xfrm>
              <a:off x="7058064" y="3114410"/>
              <a:ext cx="14170" cy="141396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Google Shape;9546;p187">
              <a:extLst>
                <a:ext uri="{FF2B5EF4-FFF2-40B4-BE49-F238E27FC236}">
                  <a16:creationId xmlns:a16="http://schemas.microsoft.com/office/drawing/2014/main" id="{A81E9662-DE3B-E782-19B6-D7D515C076F9}"/>
                </a:ext>
              </a:extLst>
            </p:cNvPr>
            <p:cNvSpPr/>
            <p:nvPr/>
          </p:nvSpPr>
          <p:spPr>
            <a:xfrm>
              <a:off x="6911669" y="3332217"/>
              <a:ext cx="307072" cy="164248"/>
            </a:xfrm>
            <a:custGeom>
              <a:avLst/>
              <a:gdLst/>
              <a:ahLst/>
              <a:cxnLst/>
              <a:rect l="l" t="t" r="r" b="b"/>
              <a:pathLst>
                <a:path w="172" h="92" extrusionOk="0">
                  <a:moveTo>
                    <a:pt x="86" y="92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86" y="80"/>
                  </a:lnTo>
                  <a:lnTo>
                    <a:pt x="168" y="0"/>
                  </a:lnTo>
                  <a:lnTo>
                    <a:pt x="172" y="6"/>
                  </a:lnTo>
                  <a:lnTo>
                    <a:pt x="86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" name="Google Shape;9547;p187">
              <a:extLst>
                <a:ext uri="{FF2B5EF4-FFF2-40B4-BE49-F238E27FC236}">
                  <a16:creationId xmlns:a16="http://schemas.microsoft.com/office/drawing/2014/main" id="{B9C92AAB-6FBC-FCF1-AF57-C2617913F793}"/>
                </a:ext>
              </a:extLst>
            </p:cNvPr>
            <p:cNvSpPr/>
            <p:nvPr/>
          </p:nvSpPr>
          <p:spPr>
            <a:xfrm>
              <a:off x="6911669" y="3632148"/>
              <a:ext cx="307072" cy="164248"/>
            </a:xfrm>
            <a:custGeom>
              <a:avLst/>
              <a:gdLst/>
              <a:ahLst/>
              <a:cxnLst/>
              <a:rect l="l" t="t" r="r" b="b"/>
              <a:pathLst>
                <a:path w="172" h="92" extrusionOk="0">
                  <a:moveTo>
                    <a:pt x="86" y="92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86" y="80"/>
                  </a:lnTo>
                  <a:lnTo>
                    <a:pt x="168" y="0"/>
                  </a:lnTo>
                  <a:lnTo>
                    <a:pt x="172" y="6"/>
                  </a:lnTo>
                  <a:lnTo>
                    <a:pt x="86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9548;p187">
              <a:extLst>
                <a:ext uri="{FF2B5EF4-FFF2-40B4-BE49-F238E27FC236}">
                  <a16:creationId xmlns:a16="http://schemas.microsoft.com/office/drawing/2014/main" id="{15FA19A4-0023-4B88-9A27-50B1784F0CC1}"/>
                </a:ext>
              </a:extLst>
            </p:cNvPr>
            <p:cNvSpPr/>
            <p:nvPr/>
          </p:nvSpPr>
          <p:spPr>
            <a:xfrm>
              <a:off x="7465113" y="4467669"/>
              <a:ext cx="474890" cy="67841"/>
            </a:xfrm>
            <a:custGeom>
              <a:avLst/>
              <a:gdLst/>
              <a:ahLst/>
              <a:cxnLst/>
              <a:rect l="l" t="t" r="r" b="b"/>
              <a:pathLst>
                <a:path w="266" h="38" extrusionOk="0">
                  <a:moveTo>
                    <a:pt x="266" y="38"/>
                  </a:moveTo>
                  <a:lnTo>
                    <a:pt x="62" y="38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0" y="24"/>
                  </a:lnTo>
                  <a:lnTo>
                    <a:pt x="54" y="16"/>
                  </a:lnTo>
                  <a:lnTo>
                    <a:pt x="46" y="10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8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6" y="6"/>
                  </a:lnTo>
                  <a:lnTo>
                    <a:pt x="22" y="2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48" y="2"/>
                  </a:lnTo>
                  <a:lnTo>
                    <a:pt x="58" y="8"/>
                  </a:lnTo>
                  <a:lnTo>
                    <a:pt x="66" y="18"/>
                  </a:lnTo>
                  <a:lnTo>
                    <a:pt x="70" y="30"/>
                  </a:lnTo>
                  <a:lnTo>
                    <a:pt x="266" y="30"/>
                  </a:lnTo>
                  <a:lnTo>
                    <a:pt x="266" y="38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9549;p187">
              <a:extLst>
                <a:ext uri="{FF2B5EF4-FFF2-40B4-BE49-F238E27FC236}">
                  <a16:creationId xmlns:a16="http://schemas.microsoft.com/office/drawing/2014/main" id="{D78CD485-F16D-4FFF-1071-81DA1C498CB0}"/>
                </a:ext>
              </a:extLst>
            </p:cNvPr>
            <p:cNvSpPr/>
            <p:nvPr/>
          </p:nvSpPr>
          <p:spPr>
            <a:xfrm>
              <a:off x="7382989" y="4417681"/>
              <a:ext cx="121401" cy="64271"/>
            </a:xfrm>
            <a:custGeom>
              <a:avLst/>
              <a:gdLst/>
              <a:ahLst/>
              <a:cxnLst/>
              <a:rect l="l" t="t" r="r" b="b"/>
              <a:pathLst>
                <a:path w="68" h="36" extrusionOk="0">
                  <a:moveTo>
                    <a:pt x="68" y="36"/>
                  </a:moveTo>
                  <a:lnTo>
                    <a:pt x="60" y="36"/>
                  </a:lnTo>
                  <a:lnTo>
                    <a:pt x="60" y="36"/>
                  </a:lnTo>
                  <a:lnTo>
                    <a:pt x="58" y="24"/>
                  </a:lnTo>
                  <a:lnTo>
                    <a:pt x="52" y="16"/>
                  </a:lnTo>
                  <a:lnTo>
                    <a:pt x="44" y="10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8" y="3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28"/>
                  </a:lnTo>
                  <a:lnTo>
                    <a:pt x="2" y="22"/>
                  </a:lnTo>
                  <a:lnTo>
                    <a:pt x="6" y="16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8" y="4"/>
                  </a:lnTo>
                  <a:lnTo>
                    <a:pt x="54" y="6"/>
                  </a:lnTo>
                  <a:lnTo>
                    <a:pt x="58" y="10"/>
                  </a:lnTo>
                  <a:lnTo>
                    <a:pt x="62" y="16"/>
                  </a:lnTo>
                  <a:lnTo>
                    <a:pt x="66" y="22"/>
                  </a:lnTo>
                  <a:lnTo>
                    <a:pt x="68" y="28"/>
                  </a:lnTo>
                  <a:lnTo>
                    <a:pt x="68" y="36"/>
                  </a:lnTo>
                  <a:lnTo>
                    <a:pt x="68" y="36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9550;p187">
              <a:extLst>
                <a:ext uri="{FF2B5EF4-FFF2-40B4-BE49-F238E27FC236}">
                  <a16:creationId xmlns:a16="http://schemas.microsoft.com/office/drawing/2014/main" id="{C99AC5FA-A471-F109-559B-E92B2A059A43}"/>
                </a:ext>
              </a:extLst>
            </p:cNvPr>
            <p:cNvSpPr/>
            <p:nvPr/>
          </p:nvSpPr>
          <p:spPr>
            <a:xfrm>
              <a:off x="1809274" y="4467669"/>
              <a:ext cx="474890" cy="67841"/>
            </a:xfrm>
            <a:custGeom>
              <a:avLst/>
              <a:gdLst/>
              <a:ahLst/>
              <a:cxnLst/>
              <a:rect l="l" t="t" r="r" b="b"/>
              <a:pathLst>
                <a:path w="266" h="38" extrusionOk="0">
                  <a:moveTo>
                    <a:pt x="204" y="38"/>
                  </a:moveTo>
                  <a:lnTo>
                    <a:pt x="0" y="38"/>
                  </a:lnTo>
                  <a:lnTo>
                    <a:pt x="0" y="30"/>
                  </a:lnTo>
                  <a:lnTo>
                    <a:pt x="196" y="30"/>
                  </a:lnTo>
                  <a:lnTo>
                    <a:pt x="196" y="30"/>
                  </a:lnTo>
                  <a:lnTo>
                    <a:pt x="200" y="18"/>
                  </a:lnTo>
                  <a:lnTo>
                    <a:pt x="208" y="8"/>
                  </a:lnTo>
                  <a:lnTo>
                    <a:pt x="218" y="2"/>
                  </a:lnTo>
                  <a:lnTo>
                    <a:pt x="224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0"/>
                  </a:lnTo>
                  <a:lnTo>
                    <a:pt x="244" y="2"/>
                  </a:lnTo>
                  <a:lnTo>
                    <a:pt x="250" y="6"/>
                  </a:lnTo>
                  <a:lnTo>
                    <a:pt x="256" y="10"/>
                  </a:lnTo>
                  <a:lnTo>
                    <a:pt x="260" y="14"/>
                  </a:lnTo>
                  <a:lnTo>
                    <a:pt x="264" y="20"/>
                  </a:lnTo>
                  <a:lnTo>
                    <a:pt x="266" y="26"/>
                  </a:lnTo>
                  <a:lnTo>
                    <a:pt x="266" y="34"/>
                  </a:lnTo>
                  <a:lnTo>
                    <a:pt x="258" y="34"/>
                  </a:lnTo>
                  <a:lnTo>
                    <a:pt x="258" y="34"/>
                  </a:lnTo>
                  <a:lnTo>
                    <a:pt x="256" y="24"/>
                  </a:lnTo>
                  <a:lnTo>
                    <a:pt x="250" y="16"/>
                  </a:lnTo>
                  <a:lnTo>
                    <a:pt x="242" y="10"/>
                  </a:lnTo>
                  <a:lnTo>
                    <a:pt x="232" y="8"/>
                  </a:lnTo>
                  <a:lnTo>
                    <a:pt x="232" y="8"/>
                  </a:lnTo>
                  <a:lnTo>
                    <a:pt x="220" y="10"/>
                  </a:lnTo>
                  <a:lnTo>
                    <a:pt x="212" y="16"/>
                  </a:lnTo>
                  <a:lnTo>
                    <a:pt x="206" y="24"/>
                  </a:lnTo>
                  <a:lnTo>
                    <a:pt x="204" y="34"/>
                  </a:lnTo>
                  <a:lnTo>
                    <a:pt x="204" y="38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" name="Google Shape;9551;p187">
              <a:extLst>
                <a:ext uri="{FF2B5EF4-FFF2-40B4-BE49-F238E27FC236}">
                  <a16:creationId xmlns:a16="http://schemas.microsoft.com/office/drawing/2014/main" id="{24FEDB8E-586B-B5CB-CBD0-1483F3F0AAF8}"/>
                </a:ext>
              </a:extLst>
            </p:cNvPr>
            <p:cNvSpPr/>
            <p:nvPr/>
          </p:nvSpPr>
          <p:spPr>
            <a:xfrm>
              <a:off x="2244888" y="4417681"/>
              <a:ext cx="121401" cy="64271"/>
            </a:xfrm>
            <a:custGeom>
              <a:avLst/>
              <a:gdLst/>
              <a:ahLst/>
              <a:cxnLst/>
              <a:rect l="l" t="t" r="r" b="b"/>
              <a:pathLst>
                <a:path w="68" h="36" extrusionOk="0">
                  <a:moveTo>
                    <a:pt x="68" y="36"/>
                  </a:moveTo>
                  <a:lnTo>
                    <a:pt x="60" y="36"/>
                  </a:lnTo>
                  <a:lnTo>
                    <a:pt x="60" y="36"/>
                  </a:lnTo>
                  <a:lnTo>
                    <a:pt x="58" y="24"/>
                  </a:lnTo>
                  <a:lnTo>
                    <a:pt x="52" y="16"/>
                  </a:lnTo>
                  <a:lnTo>
                    <a:pt x="44" y="10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8" y="3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28"/>
                  </a:lnTo>
                  <a:lnTo>
                    <a:pt x="2" y="22"/>
                  </a:lnTo>
                  <a:lnTo>
                    <a:pt x="6" y="16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8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8" y="4"/>
                  </a:lnTo>
                  <a:lnTo>
                    <a:pt x="54" y="6"/>
                  </a:lnTo>
                  <a:lnTo>
                    <a:pt x="58" y="10"/>
                  </a:lnTo>
                  <a:lnTo>
                    <a:pt x="62" y="16"/>
                  </a:lnTo>
                  <a:lnTo>
                    <a:pt x="66" y="22"/>
                  </a:lnTo>
                  <a:lnTo>
                    <a:pt x="68" y="28"/>
                  </a:lnTo>
                  <a:lnTo>
                    <a:pt x="68" y="36"/>
                  </a:lnTo>
                  <a:lnTo>
                    <a:pt x="68" y="36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9552;p187">
              <a:extLst>
                <a:ext uri="{FF2B5EF4-FFF2-40B4-BE49-F238E27FC236}">
                  <a16:creationId xmlns:a16="http://schemas.microsoft.com/office/drawing/2014/main" id="{531CFA7C-BE59-3B32-1BE5-7BC43D3921CB}"/>
                </a:ext>
              </a:extLst>
            </p:cNvPr>
            <p:cNvSpPr/>
            <p:nvPr/>
          </p:nvSpPr>
          <p:spPr>
            <a:xfrm>
              <a:off x="5581619" y="4189162"/>
              <a:ext cx="819454" cy="339207"/>
            </a:xfrm>
            <a:custGeom>
              <a:avLst/>
              <a:gdLst/>
              <a:ahLst/>
              <a:cxnLst/>
              <a:rect l="l" t="t" r="r" b="b"/>
              <a:pathLst>
                <a:path w="459" h="190" extrusionOk="0">
                  <a:moveTo>
                    <a:pt x="94" y="188"/>
                  </a:moveTo>
                  <a:lnTo>
                    <a:pt x="94" y="188"/>
                  </a:lnTo>
                  <a:lnTo>
                    <a:pt x="94" y="188"/>
                  </a:lnTo>
                  <a:lnTo>
                    <a:pt x="96" y="190"/>
                  </a:lnTo>
                  <a:lnTo>
                    <a:pt x="94" y="188"/>
                  </a:lnTo>
                  <a:close/>
                  <a:moveTo>
                    <a:pt x="20" y="152"/>
                  </a:moveTo>
                  <a:lnTo>
                    <a:pt x="20" y="152"/>
                  </a:lnTo>
                  <a:lnTo>
                    <a:pt x="4" y="170"/>
                  </a:lnTo>
                  <a:lnTo>
                    <a:pt x="0" y="178"/>
                  </a:lnTo>
                  <a:lnTo>
                    <a:pt x="0" y="180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8" y="184"/>
                  </a:lnTo>
                  <a:lnTo>
                    <a:pt x="20" y="186"/>
                  </a:lnTo>
                  <a:lnTo>
                    <a:pt x="46" y="188"/>
                  </a:lnTo>
                  <a:lnTo>
                    <a:pt x="74" y="190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120" y="190"/>
                  </a:lnTo>
                  <a:lnTo>
                    <a:pt x="144" y="188"/>
                  </a:lnTo>
                  <a:lnTo>
                    <a:pt x="170" y="186"/>
                  </a:lnTo>
                  <a:lnTo>
                    <a:pt x="196" y="182"/>
                  </a:lnTo>
                  <a:lnTo>
                    <a:pt x="220" y="178"/>
                  </a:lnTo>
                  <a:lnTo>
                    <a:pt x="244" y="172"/>
                  </a:lnTo>
                  <a:lnTo>
                    <a:pt x="268" y="164"/>
                  </a:lnTo>
                  <a:lnTo>
                    <a:pt x="292" y="154"/>
                  </a:lnTo>
                  <a:lnTo>
                    <a:pt x="316" y="144"/>
                  </a:lnTo>
                  <a:lnTo>
                    <a:pt x="340" y="134"/>
                  </a:lnTo>
                  <a:lnTo>
                    <a:pt x="362" y="120"/>
                  </a:lnTo>
                  <a:lnTo>
                    <a:pt x="382" y="108"/>
                  </a:lnTo>
                  <a:lnTo>
                    <a:pt x="404" y="92"/>
                  </a:lnTo>
                  <a:lnTo>
                    <a:pt x="423" y="76"/>
                  </a:lnTo>
                  <a:lnTo>
                    <a:pt x="441" y="60"/>
                  </a:lnTo>
                  <a:lnTo>
                    <a:pt x="459" y="42"/>
                  </a:lnTo>
                  <a:lnTo>
                    <a:pt x="459" y="42"/>
                  </a:lnTo>
                  <a:lnTo>
                    <a:pt x="435" y="26"/>
                  </a:lnTo>
                  <a:lnTo>
                    <a:pt x="408" y="16"/>
                  </a:lnTo>
                  <a:lnTo>
                    <a:pt x="380" y="8"/>
                  </a:lnTo>
                  <a:lnTo>
                    <a:pt x="352" y="2"/>
                  </a:lnTo>
                  <a:lnTo>
                    <a:pt x="322" y="0"/>
                  </a:lnTo>
                  <a:lnTo>
                    <a:pt x="294" y="2"/>
                  </a:lnTo>
                  <a:lnTo>
                    <a:pt x="264" y="6"/>
                  </a:lnTo>
                  <a:lnTo>
                    <a:pt x="236" y="12"/>
                  </a:lnTo>
                  <a:lnTo>
                    <a:pt x="236" y="12"/>
                  </a:lnTo>
                  <a:lnTo>
                    <a:pt x="208" y="22"/>
                  </a:lnTo>
                  <a:lnTo>
                    <a:pt x="182" y="34"/>
                  </a:lnTo>
                  <a:lnTo>
                    <a:pt x="156" y="46"/>
                  </a:lnTo>
                  <a:lnTo>
                    <a:pt x="130" y="62"/>
                  </a:lnTo>
                  <a:lnTo>
                    <a:pt x="106" y="78"/>
                  </a:lnTo>
                  <a:lnTo>
                    <a:pt x="84" y="98"/>
                  </a:lnTo>
                  <a:lnTo>
                    <a:pt x="62" y="116"/>
                  </a:lnTo>
                  <a:lnTo>
                    <a:pt x="42" y="138"/>
                  </a:lnTo>
                  <a:lnTo>
                    <a:pt x="42" y="138"/>
                  </a:lnTo>
                  <a:lnTo>
                    <a:pt x="30" y="144"/>
                  </a:lnTo>
                  <a:lnTo>
                    <a:pt x="20" y="152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" name="Google Shape;9553;p187">
              <a:extLst>
                <a:ext uri="{FF2B5EF4-FFF2-40B4-BE49-F238E27FC236}">
                  <a16:creationId xmlns:a16="http://schemas.microsoft.com/office/drawing/2014/main" id="{192387D1-C5FF-A4C9-7C57-F902F6C61610}"/>
                </a:ext>
              </a:extLst>
            </p:cNvPr>
            <p:cNvSpPr/>
            <p:nvPr/>
          </p:nvSpPr>
          <p:spPr>
            <a:xfrm>
              <a:off x="5749437" y="4524799"/>
              <a:ext cx="3571" cy="3571"/>
            </a:xfrm>
            <a:custGeom>
              <a:avLst/>
              <a:gdLst/>
              <a:ahLst/>
              <a:cxnLst/>
              <a:rect l="l" t="t" r="r" b="b"/>
              <a:pathLst>
                <a:path w="2" h="2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" name="Google Shape;9554;p187">
              <a:extLst>
                <a:ext uri="{FF2B5EF4-FFF2-40B4-BE49-F238E27FC236}">
                  <a16:creationId xmlns:a16="http://schemas.microsoft.com/office/drawing/2014/main" id="{31097A25-503C-7F8A-3D23-BBFF918286E2}"/>
                </a:ext>
              </a:extLst>
            </p:cNvPr>
            <p:cNvSpPr/>
            <p:nvPr/>
          </p:nvSpPr>
          <p:spPr>
            <a:xfrm>
              <a:off x="5581619" y="4189162"/>
              <a:ext cx="819454" cy="339207"/>
            </a:xfrm>
            <a:custGeom>
              <a:avLst/>
              <a:gdLst/>
              <a:ahLst/>
              <a:cxnLst/>
              <a:rect l="l" t="t" r="r" b="b"/>
              <a:pathLst>
                <a:path w="459" h="190" extrusionOk="0">
                  <a:moveTo>
                    <a:pt x="20" y="152"/>
                  </a:moveTo>
                  <a:lnTo>
                    <a:pt x="20" y="152"/>
                  </a:lnTo>
                  <a:lnTo>
                    <a:pt x="4" y="170"/>
                  </a:lnTo>
                  <a:lnTo>
                    <a:pt x="0" y="178"/>
                  </a:lnTo>
                  <a:lnTo>
                    <a:pt x="0" y="180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8" y="184"/>
                  </a:lnTo>
                  <a:lnTo>
                    <a:pt x="20" y="186"/>
                  </a:lnTo>
                  <a:lnTo>
                    <a:pt x="46" y="188"/>
                  </a:lnTo>
                  <a:lnTo>
                    <a:pt x="74" y="190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120" y="190"/>
                  </a:lnTo>
                  <a:lnTo>
                    <a:pt x="144" y="188"/>
                  </a:lnTo>
                  <a:lnTo>
                    <a:pt x="170" y="186"/>
                  </a:lnTo>
                  <a:lnTo>
                    <a:pt x="196" y="182"/>
                  </a:lnTo>
                  <a:lnTo>
                    <a:pt x="220" y="178"/>
                  </a:lnTo>
                  <a:lnTo>
                    <a:pt x="244" y="172"/>
                  </a:lnTo>
                  <a:lnTo>
                    <a:pt x="268" y="164"/>
                  </a:lnTo>
                  <a:lnTo>
                    <a:pt x="292" y="154"/>
                  </a:lnTo>
                  <a:lnTo>
                    <a:pt x="316" y="144"/>
                  </a:lnTo>
                  <a:lnTo>
                    <a:pt x="340" y="134"/>
                  </a:lnTo>
                  <a:lnTo>
                    <a:pt x="362" y="120"/>
                  </a:lnTo>
                  <a:lnTo>
                    <a:pt x="382" y="108"/>
                  </a:lnTo>
                  <a:lnTo>
                    <a:pt x="404" y="92"/>
                  </a:lnTo>
                  <a:lnTo>
                    <a:pt x="423" y="76"/>
                  </a:lnTo>
                  <a:lnTo>
                    <a:pt x="441" y="60"/>
                  </a:lnTo>
                  <a:lnTo>
                    <a:pt x="459" y="42"/>
                  </a:lnTo>
                  <a:lnTo>
                    <a:pt x="459" y="42"/>
                  </a:lnTo>
                  <a:lnTo>
                    <a:pt x="435" y="26"/>
                  </a:lnTo>
                  <a:lnTo>
                    <a:pt x="408" y="16"/>
                  </a:lnTo>
                  <a:lnTo>
                    <a:pt x="380" y="8"/>
                  </a:lnTo>
                  <a:lnTo>
                    <a:pt x="352" y="2"/>
                  </a:lnTo>
                  <a:lnTo>
                    <a:pt x="322" y="0"/>
                  </a:lnTo>
                  <a:lnTo>
                    <a:pt x="294" y="2"/>
                  </a:lnTo>
                  <a:lnTo>
                    <a:pt x="264" y="6"/>
                  </a:lnTo>
                  <a:lnTo>
                    <a:pt x="236" y="12"/>
                  </a:lnTo>
                  <a:lnTo>
                    <a:pt x="236" y="12"/>
                  </a:lnTo>
                  <a:lnTo>
                    <a:pt x="208" y="22"/>
                  </a:lnTo>
                  <a:lnTo>
                    <a:pt x="182" y="34"/>
                  </a:lnTo>
                  <a:lnTo>
                    <a:pt x="156" y="46"/>
                  </a:lnTo>
                  <a:lnTo>
                    <a:pt x="130" y="62"/>
                  </a:lnTo>
                  <a:lnTo>
                    <a:pt x="106" y="78"/>
                  </a:lnTo>
                  <a:lnTo>
                    <a:pt x="84" y="98"/>
                  </a:lnTo>
                  <a:lnTo>
                    <a:pt x="62" y="116"/>
                  </a:lnTo>
                  <a:lnTo>
                    <a:pt x="42" y="138"/>
                  </a:lnTo>
                  <a:lnTo>
                    <a:pt x="42" y="138"/>
                  </a:lnTo>
                  <a:lnTo>
                    <a:pt x="30" y="144"/>
                  </a:lnTo>
                  <a:lnTo>
                    <a:pt x="20" y="15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" name="Google Shape;9555;p187">
              <a:extLst>
                <a:ext uri="{FF2B5EF4-FFF2-40B4-BE49-F238E27FC236}">
                  <a16:creationId xmlns:a16="http://schemas.microsoft.com/office/drawing/2014/main" id="{BF48613E-A32C-FF4E-640E-E0A082869FFA}"/>
                </a:ext>
              </a:extLst>
            </p:cNvPr>
            <p:cNvSpPr/>
            <p:nvPr/>
          </p:nvSpPr>
          <p:spPr>
            <a:xfrm>
              <a:off x="5703019" y="4189162"/>
              <a:ext cx="499885" cy="242801"/>
            </a:xfrm>
            <a:custGeom>
              <a:avLst/>
              <a:gdLst/>
              <a:ahLst/>
              <a:cxnLst/>
              <a:rect l="l" t="t" r="r" b="b"/>
              <a:pathLst>
                <a:path w="280" h="136" extrusionOk="0">
                  <a:moveTo>
                    <a:pt x="250" y="0"/>
                  </a:moveTo>
                  <a:lnTo>
                    <a:pt x="250" y="0"/>
                  </a:lnTo>
                  <a:lnTo>
                    <a:pt x="230" y="2"/>
                  </a:lnTo>
                  <a:lnTo>
                    <a:pt x="208" y="4"/>
                  </a:lnTo>
                  <a:lnTo>
                    <a:pt x="188" y="8"/>
                  </a:lnTo>
                  <a:lnTo>
                    <a:pt x="168" y="12"/>
                  </a:lnTo>
                  <a:lnTo>
                    <a:pt x="168" y="12"/>
                  </a:lnTo>
                  <a:lnTo>
                    <a:pt x="168" y="12"/>
                  </a:lnTo>
                  <a:lnTo>
                    <a:pt x="132" y="26"/>
                  </a:lnTo>
                  <a:lnTo>
                    <a:pt x="96" y="42"/>
                  </a:lnTo>
                  <a:lnTo>
                    <a:pt x="64" y="62"/>
                  </a:lnTo>
                  <a:lnTo>
                    <a:pt x="32" y="84"/>
                  </a:lnTo>
                  <a:lnTo>
                    <a:pt x="32" y="84"/>
                  </a:lnTo>
                  <a:lnTo>
                    <a:pt x="32" y="84"/>
                  </a:lnTo>
                  <a:lnTo>
                    <a:pt x="32" y="84"/>
                  </a:lnTo>
                  <a:lnTo>
                    <a:pt x="32" y="84"/>
                  </a:lnTo>
                  <a:lnTo>
                    <a:pt x="32" y="84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16" y="100"/>
                  </a:lnTo>
                  <a:lnTo>
                    <a:pt x="0" y="118"/>
                  </a:lnTo>
                  <a:lnTo>
                    <a:pt x="12" y="118"/>
                  </a:lnTo>
                  <a:lnTo>
                    <a:pt x="12" y="118"/>
                  </a:lnTo>
                  <a:lnTo>
                    <a:pt x="20" y="120"/>
                  </a:lnTo>
                  <a:lnTo>
                    <a:pt x="24" y="124"/>
                  </a:lnTo>
                  <a:lnTo>
                    <a:pt x="28" y="128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58" y="106"/>
                  </a:lnTo>
                  <a:lnTo>
                    <a:pt x="88" y="80"/>
                  </a:lnTo>
                  <a:lnTo>
                    <a:pt x="120" y="54"/>
                  </a:lnTo>
                  <a:lnTo>
                    <a:pt x="138" y="44"/>
                  </a:lnTo>
                  <a:lnTo>
                    <a:pt x="156" y="34"/>
                  </a:lnTo>
                  <a:lnTo>
                    <a:pt x="156" y="34"/>
                  </a:lnTo>
                  <a:lnTo>
                    <a:pt x="184" y="22"/>
                  </a:lnTo>
                  <a:lnTo>
                    <a:pt x="216" y="12"/>
                  </a:lnTo>
                  <a:lnTo>
                    <a:pt x="248" y="4"/>
                  </a:lnTo>
                  <a:lnTo>
                    <a:pt x="280" y="2"/>
                  </a:lnTo>
                  <a:lnTo>
                    <a:pt x="280" y="2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B4491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Google Shape;9556;p187">
              <a:extLst>
                <a:ext uri="{FF2B5EF4-FFF2-40B4-BE49-F238E27FC236}">
                  <a16:creationId xmlns:a16="http://schemas.microsoft.com/office/drawing/2014/main" id="{D5FAA5D9-53AC-ABC9-F040-F14989D353B8}"/>
                </a:ext>
              </a:extLst>
            </p:cNvPr>
            <p:cNvSpPr/>
            <p:nvPr/>
          </p:nvSpPr>
          <p:spPr>
            <a:xfrm>
              <a:off x="5703019" y="4189162"/>
              <a:ext cx="499885" cy="242801"/>
            </a:xfrm>
            <a:custGeom>
              <a:avLst/>
              <a:gdLst/>
              <a:ahLst/>
              <a:cxnLst/>
              <a:rect l="l" t="t" r="r" b="b"/>
              <a:pathLst>
                <a:path w="280" h="136" extrusionOk="0">
                  <a:moveTo>
                    <a:pt x="250" y="0"/>
                  </a:moveTo>
                  <a:lnTo>
                    <a:pt x="250" y="0"/>
                  </a:lnTo>
                  <a:lnTo>
                    <a:pt x="230" y="2"/>
                  </a:lnTo>
                  <a:lnTo>
                    <a:pt x="208" y="4"/>
                  </a:lnTo>
                  <a:lnTo>
                    <a:pt x="188" y="8"/>
                  </a:lnTo>
                  <a:lnTo>
                    <a:pt x="168" y="12"/>
                  </a:lnTo>
                  <a:lnTo>
                    <a:pt x="168" y="12"/>
                  </a:lnTo>
                  <a:lnTo>
                    <a:pt x="168" y="12"/>
                  </a:lnTo>
                  <a:lnTo>
                    <a:pt x="132" y="26"/>
                  </a:lnTo>
                  <a:lnTo>
                    <a:pt x="96" y="42"/>
                  </a:lnTo>
                  <a:lnTo>
                    <a:pt x="64" y="62"/>
                  </a:lnTo>
                  <a:lnTo>
                    <a:pt x="32" y="84"/>
                  </a:lnTo>
                  <a:lnTo>
                    <a:pt x="32" y="84"/>
                  </a:lnTo>
                  <a:lnTo>
                    <a:pt x="32" y="84"/>
                  </a:lnTo>
                  <a:lnTo>
                    <a:pt x="32" y="84"/>
                  </a:lnTo>
                  <a:lnTo>
                    <a:pt x="32" y="84"/>
                  </a:lnTo>
                  <a:lnTo>
                    <a:pt x="32" y="84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16" y="100"/>
                  </a:lnTo>
                  <a:lnTo>
                    <a:pt x="0" y="118"/>
                  </a:lnTo>
                  <a:lnTo>
                    <a:pt x="12" y="118"/>
                  </a:lnTo>
                  <a:lnTo>
                    <a:pt x="12" y="118"/>
                  </a:lnTo>
                  <a:lnTo>
                    <a:pt x="20" y="120"/>
                  </a:lnTo>
                  <a:lnTo>
                    <a:pt x="24" y="124"/>
                  </a:lnTo>
                  <a:lnTo>
                    <a:pt x="28" y="128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58" y="106"/>
                  </a:lnTo>
                  <a:lnTo>
                    <a:pt x="88" y="80"/>
                  </a:lnTo>
                  <a:lnTo>
                    <a:pt x="120" y="54"/>
                  </a:lnTo>
                  <a:lnTo>
                    <a:pt x="138" y="44"/>
                  </a:lnTo>
                  <a:lnTo>
                    <a:pt x="156" y="34"/>
                  </a:lnTo>
                  <a:lnTo>
                    <a:pt x="156" y="34"/>
                  </a:lnTo>
                  <a:lnTo>
                    <a:pt x="184" y="22"/>
                  </a:lnTo>
                  <a:lnTo>
                    <a:pt x="216" y="12"/>
                  </a:lnTo>
                  <a:lnTo>
                    <a:pt x="248" y="4"/>
                  </a:lnTo>
                  <a:lnTo>
                    <a:pt x="280" y="2"/>
                  </a:lnTo>
                  <a:lnTo>
                    <a:pt x="280" y="2"/>
                  </a:lnTo>
                  <a:lnTo>
                    <a:pt x="25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9557;p187">
              <a:extLst>
                <a:ext uri="{FF2B5EF4-FFF2-40B4-BE49-F238E27FC236}">
                  <a16:creationId xmlns:a16="http://schemas.microsoft.com/office/drawing/2014/main" id="{D5E5A7A4-A50A-5FC7-4BB3-758484DC5CFE}"/>
                </a:ext>
              </a:extLst>
            </p:cNvPr>
            <p:cNvSpPr/>
            <p:nvPr/>
          </p:nvSpPr>
          <p:spPr>
            <a:xfrm>
              <a:off x="5510207" y="3924937"/>
              <a:ext cx="574867" cy="589150"/>
            </a:xfrm>
            <a:custGeom>
              <a:avLst/>
              <a:gdLst/>
              <a:ahLst/>
              <a:cxnLst/>
              <a:rect l="l" t="t" r="r" b="b"/>
              <a:pathLst>
                <a:path w="322" h="330" extrusionOk="0">
                  <a:moveTo>
                    <a:pt x="72" y="74"/>
                  </a:moveTo>
                  <a:lnTo>
                    <a:pt x="72" y="74"/>
                  </a:lnTo>
                  <a:lnTo>
                    <a:pt x="92" y="58"/>
                  </a:lnTo>
                  <a:lnTo>
                    <a:pt x="116" y="46"/>
                  </a:lnTo>
                  <a:lnTo>
                    <a:pt x="140" y="38"/>
                  </a:lnTo>
                  <a:lnTo>
                    <a:pt x="164" y="30"/>
                  </a:lnTo>
                  <a:lnTo>
                    <a:pt x="164" y="30"/>
                  </a:lnTo>
                  <a:lnTo>
                    <a:pt x="204" y="20"/>
                  </a:lnTo>
                  <a:lnTo>
                    <a:pt x="242" y="12"/>
                  </a:lnTo>
                  <a:lnTo>
                    <a:pt x="282" y="4"/>
                  </a:lnTo>
                  <a:lnTo>
                    <a:pt x="322" y="0"/>
                  </a:lnTo>
                  <a:lnTo>
                    <a:pt x="322" y="0"/>
                  </a:lnTo>
                  <a:lnTo>
                    <a:pt x="300" y="48"/>
                  </a:lnTo>
                  <a:lnTo>
                    <a:pt x="280" y="94"/>
                  </a:lnTo>
                  <a:lnTo>
                    <a:pt x="268" y="116"/>
                  </a:lnTo>
                  <a:lnTo>
                    <a:pt x="254" y="136"/>
                  </a:lnTo>
                  <a:lnTo>
                    <a:pt x="238" y="156"/>
                  </a:lnTo>
                  <a:lnTo>
                    <a:pt x="220" y="174"/>
                  </a:lnTo>
                  <a:lnTo>
                    <a:pt x="220" y="174"/>
                  </a:lnTo>
                  <a:lnTo>
                    <a:pt x="202" y="188"/>
                  </a:lnTo>
                  <a:lnTo>
                    <a:pt x="182" y="202"/>
                  </a:lnTo>
                  <a:lnTo>
                    <a:pt x="162" y="216"/>
                  </a:lnTo>
                  <a:lnTo>
                    <a:pt x="144" y="228"/>
                  </a:lnTo>
                  <a:lnTo>
                    <a:pt x="144" y="228"/>
                  </a:lnTo>
                  <a:lnTo>
                    <a:pt x="122" y="250"/>
                  </a:lnTo>
                  <a:lnTo>
                    <a:pt x="98" y="278"/>
                  </a:lnTo>
                  <a:lnTo>
                    <a:pt x="56" y="330"/>
                  </a:lnTo>
                  <a:lnTo>
                    <a:pt x="56" y="330"/>
                  </a:lnTo>
                  <a:lnTo>
                    <a:pt x="48" y="330"/>
                  </a:lnTo>
                  <a:lnTo>
                    <a:pt x="40" y="326"/>
                  </a:lnTo>
                  <a:lnTo>
                    <a:pt x="32" y="320"/>
                  </a:lnTo>
                  <a:lnTo>
                    <a:pt x="26" y="314"/>
                  </a:lnTo>
                  <a:lnTo>
                    <a:pt x="14" y="294"/>
                  </a:lnTo>
                  <a:lnTo>
                    <a:pt x="4" y="276"/>
                  </a:lnTo>
                  <a:lnTo>
                    <a:pt x="4" y="276"/>
                  </a:lnTo>
                  <a:lnTo>
                    <a:pt x="0" y="264"/>
                  </a:lnTo>
                  <a:lnTo>
                    <a:pt x="0" y="250"/>
                  </a:lnTo>
                  <a:lnTo>
                    <a:pt x="0" y="236"/>
                  </a:lnTo>
                  <a:lnTo>
                    <a:pt x="2" y="222"/>
                  </a:lnTo>
                  <a:lnTo>
                    <a:pt x="8" y="194"/>
                  </a:lnTo>
                  <a:lnTo>
                    <a:pt x="16" y="168"/>
                  </a:lnTo>
                  <a:lnTo>
                    <a:pt x="16" y="168"/>
                  </a:lnTo>
                  <a:lnTo>
                    <a:pt x="26" y="142"/>
                  </a:lnTo>
                  <a:lnTo>
                    <a:pt x="38" y="118"/>
                  </a:lnTo>
                  <a:lnTo>
                    <a:pt x="54" y="94"/>
                  </a:lnTo>
                  <a:lnTo>
                    <a:pt x="62" y="84"/>
                  </a:lnTo>
                  <a:lnTo>
                    <a:pt x="72" y="74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" name="Google Shape;9558;p187">
              <a:extLst>
                <a:ext uri="{FF2B5EF4-FFF2-40B4-BE49-F238E27FC236}">
                  <a16:creationId xmlns:a16="http://schemas.microsoft.com/office/drawing/2014/main" id="{2D87B3B7-4F01-FCF7-FCFB-2360734A6322}"/>
                </a:ext>
              </a:extLst>
            </p:cNvPr>
            <p:cNvSpPr/>
            <p:nvPr/>
          </p:nvSpPr>
          <p:spPr>
            <a:xfrm>
              <a:off x="5510207" y="3924937"/>
              <a:ext cx="574867" cy="589150"/>
            </a:xfrm>
            <a:custGeom>
              <a:avLst/>
              <a:gdLst/>
              <a:ahLst/>
              <a:cxnLst/>
              <a:rect l="l" t="t" r="r" b="b"/>
              <a:pathLst>
                <a:path w="322" h="330" extrusionOk="0">
                  <a:moveTo>
                    <a:pt x="72" y="74"/>
                  </a:moveTo>
                  <a:lnTo>
                    <a:pt x="72" y="74"/>
                  </a:lnTo>
                  <a:lnTo>
                    <a:pt x="92" y="58"/>
                  </a:lnTo>
                  <a:lnTo>
                    <a:pt x="116" y="46"/>
                  </a:lnTo>
                  <a:lnTo>
                    <a:pt x="140" y="38"/>
                  </a:lnTo>
                  <a:lnTo>
                    <a:pt x="164" y="30"/>
                  </a:lnTo>
                  <a:lnTo>
                    <a:pt x="164" y="30"/>
                  </a:lnTo>
                  <a:lnTo>
                    <a:pt x="204" y="20"/>
                  </a:lnTo>
                  <a:lnTo>
                    <a:pt x="242" y="12"/>
                  </a:lnTo>
                  <a:lnTo>
                    <a:pt x="282" y="4"/>
                  </a:lnTo>
                  <a:lnTo>
                    <a:pt x="322" y="0"/>
                  </a:lnTo>
                  <a:lnTo>
                    <a:pt x="322" y="0"/>
                  </a:lnTo>
                  <a:lnTo>
                    <a:pt x="300" y="48"/>
                  </a:lnTo>
                  <a:lnTo>
                    <a:pt x="280" y="94"/>
                  </a:lnTo>
                  <a:lnTo>
                    <a:pt x="268" y="116"/>
                  </a:lnTo>
                  <a:lnTo>
                    <a:pt x="254" y="136"/>
                  </a:lnTo>
                  <a:lnTo>
                    <a:pt x="238" y="156"/>
                  </a:lnTo>
                  <a:lnTo>
                    <a:pt x="220" y="174"/>
                  </a:lnTo>
                  <a:lnTo>
                    <a:pt x="220" y="174"/>
                  </a:lnTo>
                  <a:lnTo>
                    <a:pt x="202" y="188"/>
                  </a:lnTo>
                  <a:lnTo>
                    <a:pt x="182" y="202"/>
                  </a:lnTo>
                  <a:lnTo>
                    <a:pt x="162" y="216"/>
                  </a:lnTo>
                  <a:lnTo>
                    <a:pt x="144" y="228"/>
                  </a:lnTo>
                  <a:lnTo>
                    <a:pt x="144" y="228"/>
                  </a:lnTo>
                  <a:lnTo>
                    <a:pt x="122" y="250"/>
                  </a:lnTo>
                  <a:lnTo>
                    <a:pt x="98" y="278"/>
                  </a:lnTo>
                  <a:lnTo>
                    <a:pt x="56" y="330"/>
                  </a:lnTo>
                  <a:lnTo>
                    <a:pt x="56" y="330"/>
                  </a:lnTo>
                  <a:lnTo>
                    <a:pt x="48" y="330"/>
                  </a:lnTo>
                  <a:lnTo>
                    <a:pt x="40" y="326"/>
                  </a:lnTo>
                  <a:lnTo>
                    <a:pt x="32" y="320"/>
                  </a:lnTo>
                  <a:lnTo>
                    <a:pt x="26" y="314"/>
                  </a:lnTo>
                  <a:lnTo>
                    <a:pt x="14" y="294"/>
                  </a:lnTo>
                  <a:lnTo>
                    <a:pt x="4" y="276"/>
                  </a:lnTo>
                  <a:lnTo>
                    <a:pt x="4" y="276"/>
                  </a:lnTo>
                  <a:lnTo>
                    <a:pt x="0" y="264"/>
                  </a:lnTo>
                  <a:lnTo>
                    <a:pt x="0" y="250"/>
                  </a:lnTo>
                  <a:lnTo>
                    <a:pt x="0" y="236"/>
                  </a:lnTo>
                  <a:lnTo>
                    <a:pt x="2" y="222"/>
                  </a:lnTo>
                  <a:lnTo>
                    <a:pt x="8" y="194"/>
                  </a:lnTo>
                  <a:lnTo>
                    <a:pt x="16" y="168"/>
                  </a:lnTo>
                  <a:lnTo>
                    <a:pt x="16" y="168"/>
                  </a:lnTo>
                  <a:lnTo>
                    <a:pt x="26" y="142"/>
                  </a:lnTo>
                  <a:lnTo>
                    <a:pt x="38" y="118"/>
                  </a:lnTo>
                  <a:lnTo>
                    <a:pt x="54" y="94"/>
                  </a:lnTo>
                  <a:lnTo>
                    <a:pt x="62" y="84"/>
                  </a:lnTo>
                  <a:lnTo>
                    <a:pt x="72" y="7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Google Shape;9559;p187">
              <a:extLst>
                <a:ext uri="{FF2B5EF4-FFF2-40B4-BE49-F238E27FC236}">
                  <a16:creationId xmlns:a16="http://schemas.microsoft.com/office/drawing/2014/main" id="{4C55DE7C-9862-C1A1-8D7A-58FB02ECDFDF}"/>
                </a:ext>
              </a:extLst>
            </p:cNvPr>
            <p:cNvSpPr/>
            <p:nvPr/>
          </p:nvSpPr>
          <p:spPr>
            <a:xfrm>
              <a:off x="5703019" y="4339128"/>
              <a:ext cx="57130" cy="60700"/>
            </a:xfrm>
            <a:custGeom>
              <a:avLst/>
              <a:gdLst/>
              <a:ahLst/>
              <a:cxnLst/>
              <a:rect l="l" t="t" r="r" b="b"/>
              <a:pathLst>
                <a:path w="32" h="34" extrusionOk="0">
                  <a:moveTo>
                    <a:pt x="30" y="2"/>
                  </a:moveTo>
                  <a:lnTo>
                    <a:pt x="30" y="2"/>
                  </a:lnTo>
                  <a:lnTo>
                    <a:pt x="16" y="16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16" y="16"/>
                  </a:lnTo>
                  <a:lnTo>
                    <a:pt x="30" y="2"/>
                  </a:lnTo>
                  <a:close/>
                  <a:moveTo>
                    <a:pt x="30" y="2"/>
                  </a:move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close/>
                  <a:moveTo>
                    <a:pt x="30" y="2"/>
                  </a:move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close/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B7552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9560;p187">
              <a:extLst>
                <a:ext uri="{FF2B5EF4-FFF2-40B4-BE49-F238E27FC236}">
                  <a16:creationId xmlns:a16="http://schemas.microsoft.com/office/drawing/2014/main" id="{758C1504-8BC3-7961-E09F-7B1DD6CB8CEC}"/>
                </a:ext>
              </a:extLst>
            </p:cNvPr>
            <p:cNvSpPr/>
            <p:nvPr/>
          </p:nvSpPr>
          <p:spPr>
            <a:xfrm>
              <a:off x="5703019" y="4342698"/>
              <a:ext cx="53559" cy="57130"/>
            </a:xfrm>
            <a:custGeom>
              <a:avLst/>
              <a:gdLst/>
              <a:ahLst/>
              <a:cxnLst/>
              <a:rect l="l" t="t" r="r" b="b"/>
              <a:pathLst>
                <a:path w="30" h="32" extrusionOk="0">
                  <a:moveTo>
                    <a:pt x="30" y="0"/>
                  </a:moveTo>
                  <a:lnTo>
                    <a:pt x="30" y="0"/>
                  </a:lnTo>
                  <a:lnTo>
                    <a:pt x="16" y="1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14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Google Shape;9561;p187">
              <a:extLst>
                <a:ext uri="{FF2B5EF4-FFF2-40B4-BE49-F238E27FC236}">
                  <a16:creationId xmlns:a16="http://schemas.microsoft.com/office/drawing/2014/main" id="{A953F7DF-93F5-E1AA-15D5-5068AA0C471E}"/>
                </a:ext>
              </a:extLst>
            </p:cNvPr>
            <p:cNvSpPr/>
            <p:nvPr/>
          </p:nvSpPr>
          <p:spPr>
            <a:xfrm>
              <a:off x="5756578" y="4342698"/>
              <a:ext cx="1687" cy="1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" name="Google Shape;9562;p187">
              <a:extLst>
                <a:ext uri="{FF2B5EF4-FFF2-40B4-BE49-F238E27FC236}">
                  <a16:creationId xmlns:a16="http://schemas.microsoft.com/office/drawing/2014/main" id="{3743FBD1-E668-1B1C-D2E5-8454F0381CD7}"/>
                </a:ext>
              </a:extLst>
            </p:cNvPr>
            <p:cNvSpPr/>
            <p:nvPr/>
          </p:nvSpPr>
          <p:spPr>
            <a:xfrm>
              <a:off x="5756578" y="4342698"/>
              <a:ext cx="1687" cy="1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" name="Google Shape;9563;p187">
              <a:extLst>
                <a:ext uri="{FF2B5EF4-FFF2-40B4-BE49-F238E27FC236}">
                  <a16:creationId xmlns:a16="http://schemas.microsoft.com/office/drawing/2014/main" id="{8E71B47A-DA09-8E36-FD6F-644BA054ABA3}"/>
                </a:ext>
              </a:extLst>
            </p:cNvPr>
            <p:cNvSpPr/>
            <p:nvPr/>
          </p:nvSpPr>
          <p:spPr>
            <a:xfrm>
              <a:off x="5760149" y="4339128"/>
              <a:ext cx="1687" cy="1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9564;p187">
              <a:extLst>
                <a:ext uri="{FF2B5EF4-FFF2-40B4-BE49-F238E27FC236}">
                  <a16:creationId xmlns:a16="http://schemas.microsoft.com/office/drawing/2014/main" id="{3B2860F8-7494-B3B5-B481-10FB09CF95A6}"/>
                </a:ext>
              </a:extLst>
            </p:cNvPr>
            <p:cNvSpPr/>
            <p:nvPr/>
          </p:nvSpPr>
          <p:spPr>
            <a:xfrm>
              <a:off x="5699449" y="3924937"/>
              <a:ext cx="385625" cy="474890"/>
            </a:xfrm>
            <a:custGeom>
              <a:avLst/>
              <a:gdLst/>
              <a:ahLst/>
              <a:cxnLst/>
              <a:rect l="l" t="t" r="r" b="b"/>
              <a:pathLst>
                <a:path w="216" h="266" extrusionOk="0">
                  <a:moveTo>
                    <a:pt x="216" y="0"/>
                  </a:moveTo>
                  <a:lnTo>
                    <a:pt x="216" y="0"/>
                  </a:lnTo>
                  <a:lnTo>
                    <a:pt x="216" y="0"/>
                  </a:lnTo>
                  <a:lnTo>
                    <a:pt x="182" y="4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40" y="50"/>
                  </a:lnTo>
                  <a:lnTo>
                    <a:pt x="128" y="90"/>
                  </a:lnTo>
                  <a:lnTo>
                    <a:pt x="120" y="110"/>
                  </a:lnTo>
                  <a:lnTo>
                    <a:pt x="112" y="128"/>
                  </a:lnTo>
                  <a:lnTo>
                    <a:pt x="102" y="146"/>
                  </a:lnTo>
                  <a:lnTo>
                    <a:pt x="90" y="164"/>
                  </a:lnTo>
                  <a:lnTo>
                    <a:pt x="90" y="164"/>
                  </a:lnTo>
                  <a:lnTo>
                    <a:pt x="74" y="180"/>
                  </a:lnTo>
                  <a:lnTo>
                    <a:pt x="56" y="198"/>
                  </a:lnTo>
                  <a:lnTo>
                    <a:pt x="40" y="21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2" y="246"/>
                  </a:lnTo>
                  <a:lnTo>
                    <a:pt x="0" y="266"/>
                  </a:lnTo>
                  <a:lnTo>
                    <a:pt x="2" y="266"/>
                  </a:lnTo>
                  <a:lnTo>
                    <a:pt x="2" y="266"/>
                  </a:lnTo>
                  <a:lnTo>
                    <a:pt x="18" y="248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4" y="232"/>
                  </a:lnTo>
                  <a:lnTo>
                    <a:pt x="34" y="232"/>
                  </a:lnTo>
                  <a:lnTo>
                    <a:pt x="34" y="232"/>
                  </a:lnTo>
                  <a:lnTo>
                    <a:pt x="34" y="232"/>
                  </a:lnTo>
                  <a:lnTo>
                    <a:pt x="38" y="228"/>
                  </a:lnTo>
                  <a:lnTo>
                    <a:pt x="38" y="228"/>
                  </a:lnTo>
                  <a:lnTo>
                    <a:pt x="56" y="216"/>
                  </a:lnTo>
                  <a:lnTo>
                    <a:pt x="76" y="202"/>
                  </a:lnTo>
                  <a:lnTo>
                    <a:pt x="96" y="188"/>
                  </a:lnTo>
                  <a:lnTo>
                    <a:pt x="114" y="174"/>
                  </a:lnTo>
                  <a:lnTo>
                    <a:pt x="114" y="174"/>
                  </a:lnTo>
                  <a:lnTo>
                    <a:pt x="132" y="156"/>
                  </a:lnTo>
                  <a:lnTo>
                    <a:pt x="148" y="136"/>
                  </a:lnTo>
                  <a:lnTo>
                    <a:pt x="162" y="116"/>
                  </a:lnTo>
                  <a:lnTo>
                    <a:pt x="174" y="94"/>
                  </a:lnTo>
                  <a:lnTo>
                    <a:pt x="194" y="48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D1561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" name="Google Shape;9565;p187">
              <a:extLst>
                <a:ext uri="{FF2B5EF4-FFF2-40B4-BE49-F238E27FC236}">
                  <a16:creationId xmlns:a16="http://schemas.microsoft.com/office/drawing/2014/main" id="{EF9F3339-6D87-12DB-E43D-BEF7047B4BAC}"/>
                </a:ext>
              </a:extLst>
            </p:cNvPr>
            <p:cNvSpPr/>
            <p:nvPr/>
          </p:nvSpPr>
          <p:spPr>
            <a:xfrm>
              <a:off x="5699449" y="3924937"/>
              <a:ext cx="385625" cy="474890"/>
            </a:xfrm>
            <a:custGeom>
              <a:avLst/>
              <a:gdLst/>
              <a:ahLst/>
              <a:cxnLst/>
              <a:rect l="l" t="t" r="r" b="b"/>
              <a:pathLst>
                <a:path w="216" h="266" extrusionOk="0">
                  <a:moveTo>
                    <a:pt x="216" y="0"/>
                  </a:moveTo>
                  <a:lnTo>
                    <a:pt x="216" y="0"/>
                  </a:lnTo>
                  <a:lnTo>
                    <a:pt x="216" y="0"/>
                  </a:lnTo>
                  <a:lnTo>
                    <a:pt x="182" y="4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40" y="50"/>
                  </a:lnTo>
                  <a:lnTo>
                    <a:pt x="128" y="90"/>
                  </a:lnTo>
                  <a:lnTo>
                    <a:pt x="120" y="110"/>
                  </a:lnTo>
                  <a:lnTo>
                    <a:pt x="112" y="128"/>
                  </a:lnTo>
                  <a:lnTo>
                    <a:pt x="102" y="146"/>
                  </a:lnTo>
                  <a:lnTo>
                    <a:pt x="90" y="164"/>
                  </a:lnTo>
                  <a:lnTo>
                    <a:pt x="90" y="164"/>
                  </a:lnTo>
                  <a:lnTo>
                    <a:pt x="74" y="180"/>
                  </a:lnTo>
                  <a:lnTo>
                    <a:pt x="56" y="198"/>
                  </a:lnTo>
                  <a:lnTo>
                    <a:pt x="40" y="21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2" y="246"/>
                  </a:lnTo>
                  <a:lnTo>
                    <a:pt x="0" y="266"/>
                  </a:lnTo>
                  <a:lnTo>
                    <a:pt x="2" y="266"/>
                  </a:lnTo>
                  <a:lnTo>
                    <a:pt x="2" y="266"/>
                  </a:lnTo>
                  <a:lnTo>
                    <a:pt x="18" y="248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4" y="232"/>
                  </a:lnTo>
                  <a:lnTo>
                    <a:pt x="34" y="232"/>
                  </a:lnTo>
                  <a:lnTo>
                    <a:pt x="34" y="232"/>
                  </a:lnTo>
                  <a:lnTo>
                    <a:pt x="34" y="232"/>
                  </a:lnTo>
                  <a:lnTo>
                    <a:pt x="38" y="228"/>
                  </a:lnTo>
                  <a:lnTo>
                    <a:pt x="38" y="228"/>
                  </a:lnTo>
                  <a:lnTo>
                    <a:pt x="56" y="216"/>
                  </a:lnTo>
                  <a:lnTo>
                    <a:pt x="76" y="202"/>
                  </a:lnTo>
                  <a:lnTo>
                    <a:pt x="96" y="188"/>
                  </a:lnTo>
                  <a:lnTo>
                    <a:pt x="114" y="174"/>
                  </a:lnTo>
                  <a:lnTo>
                    <a:pt x="114" y="174"/>
                  </a:lnTo>
                  <a:lnTo>
                    <a:pt x="132" y="156"/>
                  </a:lnTo>
                  <a:lnTo>
                    <a:pt x="148" y="136"/>
                  </a:lnTo>
                  <a:lnTo>
                    <a:pt x="162" y="116"/>
                  </a:lnTo>
                  <a:lnTo>
                    <a:pt x="174" y="94"/>
                  </a:lnTo>
                  <a:lnTo>
                    <a:pt x="194" y="48"/>
                  </a:lnTo>
                  <a:lnTo>
                    <a:pt x="21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Google Shape;9566;p187">
              <a:extLst>
                <a:ext uri="{FF2B5EF4-FFF2-40B4-BE49-F238E27FC236}">
                  <a16:creationId xmlns:a16="http://schemas.microsoft.com/office/drawing/2014/main" id="{D52305E0-EE91-192F-B0B5-3CC4C955518F}"/>
                </a:ext>
              </a:extLst>
            </p:cNvPr>
            <p:cNvSpPr/>
            <p:nvPr/>
          </p:nvSpPr>
          <p:spPr>
            <a:xfrm>
              <a:off x="5460218" y="3749978"/>
              <a:ext cx="192813" cy="664133"/>
            </a:xfrm>
            <a:custGeom>
              <a:avLst/>
              <a:gdLst/>
              <a:ahLst/>
              <a:cxnLst/>
              <a:rect l="l" t="t" r="r" b="b"/>
              <a:pathLst>
                <a:path w="108" h="372" extrusionOk="0">
                  <a:moveTo>
                    <a:pt x="92" y="0"/>
                  </a:moveTo>
                  <a:lnTo>
                    <a:pt x="92" y="0"/>
                  </a:lnTo>
                  <a:lnTo>
                    <a:pt x="100" y="44"/>
                  </a:lnTo>
                  <a:lnTo>
                    <a:pt x="106" y="90"/>
                  </a:lnTo>
                  <a:lnTo>
                    <a:pt x="108" y="112"/>
                  </a:lnTo>
                  <a:lnTo>
                    <a:pt x="108" y="134"/>
                  </a:lnTo>
                  <a:lnTo>
                    <a:pt x="108" y="156"/>
                  </a:lnTo>
                  <a:lnTo>
                    <a:pt x="104" y="178"/>
                  </a:lnTo>
                  <a:lnTo>
                    <a:pt x="104" y="178"/>
                  </a:lnTo>
                  <a:lnTo>
                    <a:pt x="96" y="214"/>
                  </a:lnTo>
                  <a:lnTo>
                    <a:pt x="86" y="250"/>
                  </a:lnTo>
                  <a:lnTo>
                    <a:pt x="86" y="250"/>
                  </a:lnTo>
                  <a:lnTo>
                    <a:pt x="64" y="328"/>
                  </a:lnTo>
                  <a:lnTo>
                    <a:pt x="64" y="328"/>
                  </a:lnTo>
                  <a:lnTo>
                    <a:pt x="64" y="328"/>
                  </a:lnTo>
                  <a:lnTo>
                    <a:pt x="64" y="330"/>
                  </a:lnTo>
                  <a:lnTo>
                    <a:pt x="62" y="336"/>
                  </a:lnTo>
                  <a:lnTo>
                    <a:pt x="50" y="354"/>
                  </a:lnTo>
                  <a:lnTo>
                    <a:pt x="50" y="354"/>
                  </a:lnTo>
                  <a:lnTo>
                    <a:pt x="44" y="362"/>
                  </a:lnTo>
                  <a:lnTo>
                    <a:pt x="38" y="370"/>
                  </a:lnTo>
                  <a:lnTo>
                    <a:pt x="34" y="372"/>
                  </a:lnTo>
                  <a:lnTo>
                    <a:pt x="32" y="372"/>
                  </a:lnTo>
                  <a:lnTo>
                    <a:pt x="28" y="370"/>
                  </a:lnTo>
                  <a:lnTo>
                    <a:pt x="24" y="368"/>
                  </a:lnTo>
                  <a:lnTo>
                    <a:pt x="24" y="368"/>
                  </a:lnTo>
                  <a:lnTo>
                    <a:pt x="10" y="346"/>
                  </a:lnTo>
                  <a:lnTo>
                    <a:pt x="4" y="334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0" y="306"/>
                  </a:lnTo>
                  <a:lnTo>
                    <a:pt x="0" y="288"/>
                  </a:lnTo>
                  <a:lnTo>
                    <a:pt x="2" y="252"/>
                  </a:lnTo>
                  <a:lnTo>
                    <a:pt x="2" y="252"/>
                  </a:lnTo>
                  <a:lnTo>
                    <a:pt x="2" y="212"/>
                  </a:lnTo>
                  <a:lnTo>
                    <a:pt x="2" y="174"/>
                  </a:lnTo>
                  <a:lnTo>
                    <a:pt x="8" y="136"/>
                  </a:lnTo>
                  <a:lnTo>
                    <a:pt x="12" y="116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32" y="70"/>
                  </a:lnTo>
                  <a:lnTo>
                    <a:pt x="48" y="44"/>
                  </a:lnTo>
                  <a:lnTo>
                    <a:pt x="68" y="20"/>
                  </a:lnTo>
                  <a:lnTo>
                    <a:pt x="92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9567;p187">
              <a:extLst>
                <a:ext uri="{FF2B5EF4-FFF2-40B4-BE49-F238E27FC236}">
                  <a16:creationId xmlns:a16="http://schemas.microsoft.com/office/drawing/2014/main" id="{A640CDB7-4A73-441E-3A7E-31C1C0DEBCE1}"/>
                </a:ext>
              </a:extLst>
            </p:cNvPr>
            <p:cNvSpPr/>
            <p:nvPr/>
          </p:nvSpPr>
          <p:spPr>
            <a:xfrm>
              <a:off x="5670884" y="4274857"/>
              <a:ext cx="664133" cy="192813"/>
            </a:xfrm>
            <a:custGeom>
              <a:avLst/>
              <a:gdLst/>
              <a:ahLst/>
              <a:cxnLst/>
              <a:rect l="l" t="t" r="r" b="b"/>
              <a:pathLst>
                <a:path w="372" h="108" extrusionOk="0">
                  <a:moveTo>
                    <a:pt x="372" y="4"/>
                  </a:moveTo>
                  <a:lnTo>
                    <a:pt x="372" y="4"/>
                  </a:lnTo>
                  <a:lnTo>
                    <a:pt x="322" y="4"/>
                  </a:lnTo>
                  <a:lnTo>
                    <a:pt x="272" y="6"/>
                  </a:lnTo>
                  <a:lnTo>
                    <a:pt x="222" y="12"/>
                  </a:lnTo>
                  <a:lnTo>
                    <a:pt x="198" y="16"/>
                  </a:lnTo>
                  <a:lnTo>
                    <a:pt x="174" y="22"/>
                  </a:lnTo>
                  <a:lnTo>
                    <a:pt x="174" y="22"/>
                  </a:lnTo>
                  <a:lnTo>
                    <a:pt x="128" y="38"/>
                  </a:lnTo>
                  <a:lnTo>
                    <a:pt x="84" y="58"/>
                  </a:lnTo>
                  <a:lnTo>
                    <a:pt x="44" y="80"/>
                  </a:lnTo>
                  <a:lnTo>
                    <a:pt x="4" y="108"/>
                  </a:lnTo>
                  <a:lnTo>
                    <a:pt x="4" y="108"/>
                  </a:lnTo>
                  <a:lnTo>
                    <a:pt x="2" y="108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2" y="104"/>
                  </a:lnTo>
                  <a:lnTo>
                    <a:pt x="2" y="104"/>
                  </a:lnTo>
                  <a:lnTo>
                    <a:pt x="42" y="76"/>
                  </a:lnTo>
                  <a:lnTo>
                    <a:pt x="82" y="52"/>
                  </a:lnTo>
                  <a:lnTo>
                    <a:pt x="126" y="34"/>
                  </a:lnTo>
                  <a:lnTo>
                    <a:pt x="172" y="18"/>
                  </a:lnTo>
                  <a:lnTo>
                    <a:pt x="172" y="18"/>
                  </a:lnTo>
                  <a:lnTo>
                    <a:pt x="196" y="12"/>
                  </a:lnTo>
                  <a:lnTo>
                    <a:pt x="222" y="8"/>
                  </a:lnTo>
                  <a:lnTo>
                    <a:pt x="246" y="4"/>
                  </a:lnTo>
                  <a:lnTo>
                    <a:pt x="272" y="2"/>
                  </a:lnTo>
                  <a:lnTo>
                    <a:pt x="322" y="0"/>
                  </a:lnTo>
                  <a:lnTo>
                    <a:pt x="372" y="2"/>
                  </a:lnTo>
                  <a:lnTo>
                    <a:pt x="372" y="2"/>
                  </a:lnTo>
                  <a:lnTo>
                    <a:pt x="372" y="4"/>
                  </a:lnTo>
                  <a:lnTo>
                    <a:pt x="372" y="4"/>
                  </a:lnTo>
                  <a:lnTo>
                    <a:pt x="372" y="4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9568;p187">
              <a:extLst>
                <a:ext uri="{FF2B5EF4-FFF2-40B4-BE49-F238E27FC236}">
                  <a16:creationId xmlns:a16="http://schemas.microsoft.com/office/drawing/2014/main" id="{57C27109-C117-A758-93A4-3D765C3519C1}"/>
                </a:ext>
              </a:extLst>
            </p:cNvPr>
            <p:cNvSpPr/>
            <p:nvPr/>
          </p:nvSpPr>
          <p:spPr>
            <a:xfrm>
              <a:off x="6160057" y="4281998"/>
              <a:ext cx="89265" cy="67841"/>
            </a:xfrm>
            <a:custGeom>
              <a:avLst/>
              <a:gdLst/>
              <a:ahLst/>
              <a:cxnLst/>
              <a:rect l="l" t="t" r="r" b="b"/>
              <a:pathLst>
                <a:path w="50" h="38" extrusionOk="0">
                  <a:moveTo>
                    <a:pt x="50" y="38"/>
                  </a:moveTo>
                  <a:lnTo>
                    <a:pt x="50" y="38"/>
                  </a:lnTo>
                  <a:lnTo>
                    <a:pt x="38" y="28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14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16" y="6"/>
                  </a:lnTo>
                  <a:lnTo>
                    <a:pt x="28" y="14"/>
                  </a:lnTo>
                  <a:lnTo>
                    <a:pt x="40" y="26"/>
                  </a:lnTo>
                  <a:lnTo>
                    <a:pt x="50" y="38"/>
                  </a:lnTo>
                  <a:lnTo>
                    <a:pt x="50" y="38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Google Shape;9569;p187">
              <a:extLst>
                <a:ext uri="{FF2B5EF4-FFF2-40B4-BE49-F238E27FC236}">
                  <a16:creationId xmlns:a16="http://schemas.microsoft.com/office/drawing/2014/main" id="{04DB13B7-33B8-3352-8AE5-53B9EA43A3D4}"/>
                </a:ext>
              </a:extLst>
            </p:cNvPr>
            <p:cNvSpPr/>
            <p:nvPr/>
          </p:nvSpPr>
          <p:spPr>
            <a:xfrm>
              <a:off x="5999379" y="4303422"/>
              <a:ext cx="153536" cy="92836"/>
            </a:xfrm>
            <a:custGeom>
              <a:avLst/>
              <a:gdLst/>
              <a:ahLst/>
              <a:cxnLst/>
              <a:rect l="l" t="t" r="r" b="b"/>
              <a:pathLst>
                <a:path w="86" h="52" extrusionOk="0">
                  <a:moveTo>
                    <a:pt x="86" y="52"/>
                  </a:moveTo>
                  <a:lnTo>
                    <a:pt x="86" y="52"/>
                  </a:lnTo>
                  <a:lnTo>
                    <a:pt x="78" y="40"/>
                  </a:lnTo>
                  <a:lnTo>
                    <a:pt x="70" y="32"/>
                  </a:lnTo>
                  <a:lnTo>
                    <a:pt x="60" y="24"/>
                  </a:lnTo>
                  <a:lnTo>
                    <a:pt x="50" y="18"/>
                  </a:lnTo>
                  <a:lnTo>
                    <a:pt x="40" y="12"/>
                  </a:lnTo>
                  <a:lnTo>
                    <a:pt x="28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8" y="6"/>
                  </a:lnTo>
                  <a:lnTo>
                    <a:pt x="40" y="10"/>
                  </a:lnTo>
                  <a:lnTo>
                    <a:pt x="52" y="14"/>
                  </a:lnTo>
                  <a:lnTo>
                    <a:pt x="62" y="20"/>
                  </a:lnTo>
                  <a:lnTo>
                    <a:pt x="72" y="30"/>
                  </a:lnTo>
                  <a:lnTo>
                    <a:pt x="80" y="40"/>
                  </a:lnTo>
                  <a:lnTo>
                    <a:pt x="86" y="52"/>
                  </a:lnTo>
                  <a:lnTo>
                    <a:pt x="86" y="52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Google Shape;9570;p187">
              <a:extLst>
                <a:ext uri="{FF2B5EF4-FFF2-40B4-BE49-F238E27FC236}">
                  <a16:creationId xmlns:a16="http://schemas.microsoft.com/office/drawing/2014/main" id="{15260A57-DA8C-676A-1B51-B129BA5F8D15}"/>
                </a:ext>
              </a:extLst>
            </p:cNvPr>
            <p:cNvSpPr/>
            <p:nvPr/>
          </p:nvSpPr>
          <p:spPr>
            <a:xfrm>
              <a:off x="5895832" y="4335557"/>
              <a:ext cx="135683" cy="71412"/>
            </a:xfrm>
            <a:custGeom>
              <a:avLst/>
              <a:gdLst/>
              <a:ahLst/>
              <a:cxnLst/>
              <a:rect l="l" t="t" r="r" b="b"/>
              <a:pathLst>
                <a:path w="76" h="40" extrusionOk="0">
                  <a:moveTo>
                    <a:pt x="76" y="40"/>
                  </a:moveTo>
                  <a:lnTo>
                    <a:pt x="76" y="40"/>
                  </a:lnTo>
                  <a:lnTo>
                    <a:pt x="60" y="26"/>
                  </a:lnTo>
                  <a:lnTo>
                    <a:pt x="42" y="12"/>
                  </a:lnTo>
                  <a:lnTo>
                    <a:pt x="32" y="8"/>
                  </a:lnTo>
                  <a:lnTo>
                    <a:pt x="22" y="4"/>
                  </a:lnTo>
                  <a:lnTo>
                    <a:pt x="1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12" y="0"/>
                  </a:lnTo>
                  <a:lnTo>
                    <a:pt x="22" y="2"/>
                  </a:lnTo>
                  <a:lnTo>
                    <a:pt x="32" y="4"/>
                  </a:lnTo>
                  <a:lnTo>
                    <a:pt x="42" y="10"/>
                  </a:lnTo>
                  <a:lnTo>
                    <a:pt x="60" y="24"/>
                  </a:lnTo>
                  <a:lnTo>
                    <a:pt x="76" y="38"/>
                  </a:lnTo>
                  <a:lnTo>
                    <a:pt x="76" y="40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9571;p187">
              <a:extLst>
                <a:ext uri="{FF2B5EF4-FFF2-40B4-BE49-F238E27FC236}">
                  <a16:creationId xmlns:a16="http://schemas.microsoft.com/office/drawing/2014/main" id="{80A4F104-E516-AC8D-2872-E0F087CBDB4A}"/>
                </a:ext>
              </a:extLst>
            </p:cNvPr>
            <p:cNvSpPr/>
            <p:nvPr/>
          </p:nvSpPr>
          <p:spPr>
            <a:xfrm>
              <a:off x="5760149" y="4396257"/>
              <a:ext cx="153536" cy="71412"/>
            </a:xfrm>
            <a:custGeom>
              <a:avLst/>
              <a:gdLst/>
              <a:ahLst/>
              <a:cxnLst/>
              <a:rect l="l" t="t" r="r" b="b"/>
              <a:pathLst>
                <a:path w="86" h="40" extrusionOk="0">
                  <a:moveTo>
                    <a:pt x="86" y="40"/>
                  </a:moveTo>
                  <a:lnTo>
                    <a:pt x="86" y="40"/>
                  </a:lnTo>
                  <a:lnTo>
                    <a:pt x="68" y="22"/>
                  </a:lnTo>
                  <a:lnTo>
                    <a:pt x="60" y="16"/>
                  </a:lnTo>
                  <a:lnTo>
                    <a:pt x="48" y="8"/>
                  </a:lnTo>
                  <a:lnTo>
                    <a:pt x="38" y="4"/>
                  </a:lnTo>
                  <a:lnTo>
                    <a:pt x="26" y="4"/>
                  </a:lnTo>
                  <a:lnTo>
                    <a:pt x="14" y="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4" y="2"/>
                  </a:lnTo>
                  <a:lnTo>
                    <a:pt x="26" y="0"/>
                  </a:lnTo>
                  <a:lnTo>
                    <a:pt x="38" y="2"/>
                  </a:lnTo>
                  <a:lnTo>
                    <a:pt x="50" y="6"/>
                  </a:lnTo>
                  <a:lnTo>
                    <a:pt x="60" y="12"/>
                  </a:lnTo>
                  <a:lnTo>
                    <a:pt x="70" y="20"/>
                  </a:lnTo>
                  <a:lnTo>
                    <a:pt x="78" y="30"/>
                  </a:lnTo>
                  <a:lnTo>
                    <a:pt x="86" y="40"/>
                  </a:lnTo>
                  <a:lnTo>
                    <a:pt x="86" y="40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4" name="Google Shape;9572;p187">
              <a:extLst>
                <a:ext uri="{FF2B5EF4-FFF2-40B4-BE49-F238E27FC236}">
                  <a16:creationId xmlns:a16="http://schemas.microsoft.com/office/drawing/2014/main" id="{4E964381-5EA0-1612-4735-60EFDC5122DB}"/>
                </a:ext>
              </a:extLst>
            </p:cNvPr>
            <p:cNvSpPr/>
            <p:nvPr/>
          </p:nvSpPr>
          <p:spPr>
            <a:xfrm>
              <a:off x="6113639" y="4203445"/>
              <a:ext cx="74983" cy="85695"/>
            </a:xfrm>
            <a:custGeom>
              <a:avLst/>
              <a:gdLst/>
              <a:ahLst/>
              <a:cxnLst/>
              <a:rect l="l" t="t" r="r" b="b"/>
              <a:pathLst>
                <a:path w="42" h="48" extrusionOk="0">
                  <a:moveTo>
                    <a:pt x="42" y="2"/>
                  </a:moveTo>
                  <a:lnTo>
                    <a:pt x="42" y="2"/>
                  </a:lnTo>
                  <a:lnTo>
                    <a:pt x="40" y="10"/>
                  </a:lnTo>
                  <a:lnTo>
                    <a:pt x="36" y="16"/>
                  </a:lnTo>
                  <a:lnTo>
                    <a:pt x="26" y="28"/>
                  </a:lnTo>
                  <a:lnTo>
                    <a:pt x="14" y="38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0" y="48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4" y="36"/>
                  </a:lnTo>
                  <a:lnTo>
                    <a:pt x="24" y="26"/>
                  </a:lnTo>
                  <a:lnTo>
                    <a:pt x="34" y="16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2" y="0"/>
                  </a:lnTo>
                  <a:lnTo>
                    <a:pt x="42" y="2"/>
                  </a:lnTo>
                  <a:lnTo>
                    <a:pt x="42" y="2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5" name="Google Shape;9573;p187">
              <a:extLst>
                <a:ext uri="{FF2B5EF4-FFF2-40B4-BE49-F238E27FC236}">
                  <a16:creationId xmlns:a16="http://schemas.microsoft.com/office/drawing/2014/main" id="{EA0CF262-D303-0F1E-C638-2BB836E9DD11}"/>
                </a:ext>
              </a:extLst>
            </p:cNvPr>
            <p:cNvSpPr/>
            <p:nvPr/>
          </p:nvSpPr>
          <p:spPr>
            <a:xfrm>
              <a:off x="5988668" y="4214156"/>
              <a:ext cx="71412" cy="96406"/>
            </a:xfrm>
            <a:custGeom>
              <a:avLst/>
              <a:gdLst/>
              <a:ahLst/>
              <a:cxnLst/>
              <a:rect l="l" t="t" r="r" b="b"/>
              <a:pathLst>
                <a:path w="40" h="54" extrusionOk="0">
                  <a:moveTo>
                    <a:pt x="40" y="0"/>
                  </a:moveTo>
                  <a:lnTo>
                    <a:pt x="40" y="0"/>
                  </a:lnTo>
                  <a:lnTo>
                    <a:pt x="34" y="16"/>
                  </a:lnTo>
                  <a:lnTo>
                    <a:pt x="24" y="30"/>
                  </a:lnTo>
                  <a:lnTo>
                    <a:pt x="14" y="42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54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12" y="40"/>
                  </a:lnTo>
                  <a:lnTo>
                    <a:pt x="22" y="28"/>
                  </a:lnTo>
                  <a:lnTo>
                    <a:pt x="32" y="14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6" name="Google Shape;9574;p187">
              <a:extLst>
                <a:ext uri="{FF2B5EF4-FFF2-40B4-BE49-F238E27FC236}">
                  <a16:creationId xmlns:a16="http://schemas.microsoft.com/office/drawing/2014/main" id="{A75B1514-98C1-A1DD-A0E1-06267871B963}"/>
                </a:ext>
              </a:extLst>
            </p:cNvPr>
            <p:cNvSpPr/>
            <p:nvPr/>
          </p:nvSpPr>
          <p:spPr>
            <a:xfrm>
              <a:off x="5885120" y="4257004"/>
              <a:ext cx="67841" cy="85695"/>
            </a:xfrm>
            <a:custGeom>
              <a:avLst/>
              <a:gdLst/>
              <a:ahLst/>
              <a:cxnLst/>
              <a:rect l="l" t="t" r="r" b="b"/>
              <a:pathLst>
                <a:path w="38" h="48" extrusionOk="0">
                  <a:moveTo>
                    <a:pt x="38" y="0"/>
                  </a:moveTo>
                  <a:lnTo>
                    <a:pt x="38" y="0"/>
                  </a:lnTo>
                  <a:lnTo>
                    <a:pt x="32" y="14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4" y="40"/>
                  </a:lnTo>
                  <a:lnTo>
                    <a:pt x="8" y="44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6"/>
                  </a:lnTo>
                  <a:lnTo>
                    <a:pt x="0" y="44"/>
                  </a:lnTo>
                  <a:lnTo>
                    <a:pt x="2" y="4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6" y="42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30" y="12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7" name="Google Shape;9575;p187">
              <a:extLst>
                <a:ext uri="{FF2B5EF4-FFF2-40B4-BE49-F238E27FC236}">
                  <a16:creationId xmlns:a16="http://schemas.microsoft.com/office/drawing/2014/main" id="{F687EB49-989B-4BD8-507B-7D56032F8DB3}"/>
                </a:ext>
              </a:extLst>
            </p:cNvPr>
            <p:cNvSpPr/>
            <p:nvPr/>
          </p:nvSpPr>
          <p:spPr>
            <a:xfrm>
              <a:off x="5760149" y="4299851"/>
              <a:ext cx="103548" cy="107118"/>
            </a:xfrm>
            <a:custGeom>
              <a:avLst/>
              <a:gdLst/>
              <a:ahLst/>
              <a:cxnLst/>
              <a:rect l="l" t="t" r="r" b="b"/>
              <a:pathLst>
                <a:path w="58" h="60" extrusionOk="0">
                  <a:moveTo>
                    <a:pt x="58" y="2"/>
                  </a:moveTo>
                  <a:lnTo>
                    <a:pt x="58" y="2"/>
                  </a:lnTo>
                  <a:lnTo>
                    <a:pt x="46" y="18"/>
                  </a:lnTo>
                  <a:lnTo>
                    <a:pt x="34" y="34"/>
                  </a:lnTo>
                  <a:lnTo>
                    <a:pt x="18" y="48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2" y="60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16" y="44"/>
                  </a:lnTo>
                  <a:lnTo>
                    <a:pt x="30" y="3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58" y="2"/>
                  </a:lnTo>
                  <a:lnTo>
                    <a:pt x="58" y="2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8" name="Google Shape;9576;p187">
              <a:extLst>
                <a:ext uri="{FF2B5EF4-FFF2-40B4-BE49-F238E27FC236}">
                  <a16:creationId xmlns:a16="http://schemas.microsoft.com/office/drawing/2014/main" id="{4AED83EA-A331-B15F-55C1-C45E913A6126}"/>
                </a:ext>
              </a:extLst>
            </p:cNvPr>
            <p:cNvSpPr/>
            <p:nvPr/>
          </p:nvSpPr>
          <p:spPr>
            <a:xfrm>
              <a:off x="5578048" y="3957073"/>
              <a:ext cx="467749" cy="460608"/>
            </a:xfrm>
            <a:custGeom>
              <a:avLst/>
              <a:gdLst/>
              <a:ahLst/>
              <a:cxnLst/>
              <a:rect l="l" t="t" r="r" b="b"/>
              <a:pathLst>
                <a:path w="262" h="258" extrusionOk="0">
                  <a:moveTo>
                    <a:pt x="262" y="2"/>
                  </a:moveTo>
                  <a:lnTo>
                    <a:pt x="262" y="2"/>
                  </a:lnTo>
                  <a:lnTo>
                    <a:pt x="222" y="22"/>
                  </a:lnTo>
                  <a:lnTo>
                    <a:pt x="184" y="46"/>
                  </a:lnTo>
                  <a:lnTo>
                    <a:pt x="148" y="74"/>
                  </a:lnTo>
                  <a:lnTo>
                    <a:pt x="114" y="104"/>
                  </a:lnTo>
                  <a:lnTo>
                    <a:pt x="114" y="104"/>
                  </a:lnTo>
                  <a:lnTo>
                    <a:pt x="98" y="120"/>
                  </a:lnTo>
                  <a:lnTo>
                    <a:pt x="82" y="138"/>
                  </a:lnTo>
                  <a:lnTo>
                    <a:pt x="54" y="176"/>
                  </a:lnTo>
                  <a:lnTo>
                    <a:pt x="28" y="216"/>
                  </a:lnTo>
                  <a:lnTo>
                    <a:pt x="2" y="256"/>
                  </a:lnTo>
                  <a:lnTo>
                    <a:pt x="2" y="256"/>
                  </a:lnTo>
                  <a:lnTo>
                    <a:pt x="0" y="258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22" y="214"/>
                  </a:lnTo>
                  <a:lnTo>
                    <a:pt x="48" y="176"/>
                  </a:lnTo>
                  <a:lnTo>
                    <a:pt x="76" y="138"/>
                  </a:lnTo>
                  <a:lnTo>
                    <a:pt x="108" y="104"/>
                  </a:lnTo>
                  <a:lnTo>
                    <a:pt x="142" y="74"/>
                  </a:lnTo>
                  <a:lnTo>
                    <a:pt x="178" y="46"/>
                  </a:lnTo>
                  <a:lnTo>
                    <a:pt x="218" y="20"/>
                  </a:lnTo>
                  <a:lnTo>
                    <a:pt x="238" y="10"/>
                  </a:lnTo>
                  <a:lnTo>
                    <a:pt x="260" y="0"/>
                  </a:lnTo>
                  <a:lnTo>
                    <a:pt x="260" y="0"/>
                  </a:lnTo>
                  <a:lnTo>
                    <a:pt x="262" y="0"/>
                  </a:lnTo>
                  <a:lnTo>
                    <a:pt x="262" y="2"/>
                  </a:lnTo>
                  <a:lnTo>
                    <a:pt x="262" y="2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9" name="Google Shape;9577;p187">
              <a:extLst>
                <a:ext uri="{FF2B5EF4-FFF2-40B4-BE49-F238E27FC236}">
                  <a16:creationId xmlns:a16="http://schemas.microsoft.com/office/drawing/2014/main" id="{8DEFE329-9978-98D2-6E8E-8E7E88EBEEC4}"/>
                </a:ext>
              </a:extLst>
            </p:cNvPr>
            <p:cNvSpPr/>
            <p:nvPr/>
          </p:nvSpPr>
          <p:spPr>
            <a:xfrm>
              <a:off x="5506636" y="3789254"/>
              <a:ext cx="110689" cy="578438"/>
            </a:xfrm>
            <a:custGeom>
              <a:avLst/>
              <a:gdLst/>
              <a:ahLst/>
              <a:cxnLst/>
              <a:rect l="l" t="t" r="r" b="b"/>
              <a:pathLst>
                <a:path w="62" h="324" extrusionOk="0">
                  <a:moveTo>
                    <a:pt x="62" y="2"/>
                  </a:moveTo>
                  <a:lnTo>
                    <a:pt x="62" y="2"/>
                  </a:lnTo>
                  <a:lnTo>
                    <a:pt x="36" y="80"/>
                  </a:lnTo>
                  <a:lnTo>
                    <a:pt x="24" y="118"/>
                  </a:lnTo>
                  <a:lnTo>
                    <a:pt x="14" y="158"/>
                  </a:lnTo>
                  <a:lnTo>
                    <a:pt x="6" y="198"/>
                  </a:lnTo>
                  <a:lnTo>
                    <a:pt x="4" y="238"/>
                  </a:lnTo>
                  <a:lnTo>
                    <a:pt x="2" y="258"/>
                  </a:lnTo>
                  <a:lnTo>
                    <a:pt x="4" y="280"/>
                  </a:lnTo>
                  <a:lnTo>
                    <a:pt x="6" y="300"/>
                  </a:lnTo>
                  <a:lnTo>
                    <a:pt x="10" y="322"/>
                  </a:lnTo>
                  <a:lnTo>
                    <a:pt x="10" y="322"/>
                  </a:lnTo>
                  <a:lnTo>
                    <a:pt x="10" y="322"/>
                  </a:lnTo>
                  <a:lnTo>
                    <a:pt x="8" y="324"/>
                  </a:lnTo>
                  <a:lnTo>
                    <a:pt x="8" y="324"/>
                  </a:lnTo>
                  <a:lnTo>
                    <a:pt x="6" y="322"/>
                  </a:lnTo>
                  <a:lnTo>
                    <a:pt x="6" y="322"/>
                  </a:lnTo>
                  <a:lnTo>
                    <a:pt x="2" y="302"/>
                  </a:lnTo>
                  <a:lnTo>
                    <a:pt x="0" y="282"/>
                  </a:lnTo>
                  <a:lnTo>
                    <a:pt x="0" y="240"/>
                  </a:lnTo>
                  <a:lnTo>
                    <a:pt x="2" y="198"/>
                  </a:lnTo>
                  <a:lnTo>
                    <a:pt x="8" y="158"/>
                  </a:lnTo>
                  <a:lnTo>
                    <a:pt x="18" y="116"/>
                  </a:lnTo>
                  <a:lnTo>
                    <a:pt x="30" y="78"/>
                  </a:lnTo>
                  <a:lnTo>
                    <a:pt x="46" y="38"/>
                  </a:lnTo>
                  <a:lnTo>
                    <a:pt x="62" y="0"/>
                  </a:lnTo>
                  <a:lnTo>
                    <a:pt x="62" y="2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0" name="Google Shape;9578;p187">
              <a:extLst>
                <a:ext uri="{FF2B5EF4-FFF2-40B4-BE49-F238E27FC236}">
                  <a16:creationId xmlns:a16="http://schemas.microsoft.com/office/drawing/2014/main" id="{3CCB026D-9710-247D-DFB7-28566686AC0F}"/>
                </a:ext>
              </a:extLst>
            </p:cNvPr>
            <p:cNvSpPr/>
            <p:nvPr/>
          </p:nvSpPr>
          <p:spPr>
            <a:xfrm>
              <a:off x="5799426" y="4074903"/>
              <a:ext cx="189242" cy="49988"/>
            </a:xfrm>
            <a:custGeom>
              <a:avLst/>
              <a:gdLst/>
              <a:ahLst/>
              <a:cxnLst/>
              <a:rect l="l" t="t" r="r" b="b"/>
              <a:pathLst>
                <a:path w="106" h="28" extrusionOk="0">
                  <a:moveTo>
                    <a:pt x="106" y="6"/>
                  </a:moveTo>
                  <a:lnTo>
                    <a:pt x="106" y="6"/>
                  </a:lnTo>
                  <a:lnTo>
                    <a:pt x="78" y="6"/>
                  </a:lnTo>
                  <a:lnTo>
                    <a:pt x="52" y="8"/>
                  </a:lnTo>
                  <a:lnTo>
                    <a:pt x="40" y="10"/>
                  </a:lnTo>
                  <a:lnTo>
                    <a:pt x="28" y="14"/>
                  </a:lnTo>
                  <a:lnTo>
                    <a:pt x="16" y="2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2" y="16"/>
                  </a:lnTo>
                  <a:lnTo>
                    <a:pt x="24" y="10"/>
                  </a:lnTo>
                  <a:lnTo>
                    <a:pt x="38" y="6"/>
                  </a:lnTo>
                  <a:lnTo>
                    <a:pt x="52" y="2"/>
                  </a:lnTo>
                  <a:lnTo>
                    <a:pt x="66" y="0"/>
                  </a:lnTo>
                  <a:lnTo>
                    <a:pt x="80" y="0"/>
                  </a:lnTo>
                  <a:lnTo>
                    <a:pt x="94" y="2"/>
                  </a:lnTo>
                  <a:lnTo>
                    <a:pt x="106" y="4"/>
                  </a:lnTo>
                  <a:lnTo>
                    <a:pt x="106" y="4"/>
                  </a:lnTo>
                  <a:lnTo>
                    <a:pt x="106" y="6"/>
                  </a:lnTo>
                  <a:lnTo>
                    <a:pt x="106" y="6"/>
                  </a:lnTo>
                  <a:lnTo>
                    <a:pt x="106" y="6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1" name="Google Shape;9579;p187">
              <a:extLst>
                <a:ext uri="{FF2B5EF4-FFF2-40B4-BE49-F238E27FC236}">
                  <a16:creationId xmlns:a16="http://schemas.microsoft.com/office/drawing/2014/main" id="{53ED6BC2-59CB-2872-E421-904C6B0FF143}"/>
                </a:ext>
              </a:extLst>
            </p:cNvPr>
            <p:cNvSpPr/>
            <p:nvPr/>
          </p:nvSpPr>
          <p:spPr>
            <a:xfrm>
              <a:off x="5699449" y="4192733"/>
              <a:ext cx="185671" cy="39277"/>
            </a:xfrm>
            <a:custGeom>
              <a:avLst/>
              <a:gdLst/>
              <a:ahLst/>
              <a:cxnLst/>
              <a:rect l="l" t="t" r="r" b="b"/>
              <a:pathLst>
                <a:path w="104" h="22" extrusionOk="0">
                  <a:moveTo>
                    <a:pt x="102" y="4"/>
                  </a:moveTo>
                  <a:lnTo>
                    <a:pt x="102" y="4"/>
                  </a:lnTo>
                  <a:lnTo>
                    <a:pt x="76" y="4"/>
                  </a:lnTo>
                  <a:lnTo>
                    <a:pt x="64" y="4"/>
                  </a:lnTo>
                  <a:lnTo>
                    <a:pt x="50" y="8"/>
                  </a:lnTo>
                  <a:lnTo>
                    <a:pt x="50" y="8"/>
                  </a:lnTo>
                  <a:lnTo>
                    <a:pt x="26" y="1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6" y="10"/>
                  </a:lnTo>
                  <a:lnTo>
                    <a:pt x="52" y="4"/>
                  </a:lnTo>
                  <a:lnTo>
                    <a:pt x="64" y="2"/>
                  </a:lnTo>
                  <a:lnTo>
                    <a:pt x="78" y="0"/>
                  </a:lnTo>
                  <a:lnTo>
                    <a:pt x="90" y="0"/>
                  </a:lnTo>
                  <a:lnTo>
                    <a:pt x="104" y="2"/>
                  </a:lnTo>
                  <a:lnTo>
                    <a:pt x="102" y="4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2" name="Google Shape;9580;p187">
              <a:extLst>
                <a:ext uri="{FF2B5EF4-FFF2-40B4-BE49-F238E27FC236}">
                  <a16:creationId xmlns:a16="http://schemas.microsoft.com/office/drawing/2014/main" id="{EBE13FB2-A622-964D-381B-1717046E8033}"/>
                </a:ext>
              </a:extLst>
            </p:cNvPr>
            <p:cNvSpPr/>
            <p:nvPr/>
          </p:nvSpPr>
          <p:spPr>
            <a:xfrm>
              <a:off x="5628037" y="4292710"/>
              <a:ext cx="132112" cy="49988"/>
            </a:xfrm>
            <a:custGeom>
              <a:avLst/>
              <a:gdLst/>
              <a:ahLst/>
              <a:cxnLst/>
              <a:rect l="l" t="t" r="r" b="b"/>
              <a:pathLst>
                <a:path w="74" h="28" extrusionOk="0">
                  <a:moveTo>
                    <a:pt x="74" y="2"/>
                  </a:moveTo>
                  <a:lnTo>
                    <a:pt x="74" y="2"/>
                  </a:lnTo>
                  <a:lnTo>
                    <a:pt x="54" y="4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26" y="10"/>
                  </a:lnTo>
                  <a:lnTo>
                    <a:pt x="16" y="14"/>
                  </a:lnTo>
                  <a:lnTo>
                    <a:pt x="10" y="20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6" y="18"/>
                  </a:lnTo>
                  <a:lnTo>
                    <a:pt x="14" y="12"/>
                  </a:lnTo>
                  <a:lnTo>
                    <a:pt x="22" y="8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52" y="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2"/>
                  </a:lnTo>
                  <a:lnTo>
                    <a:pt x="74" y="2"/>
                  </a:lnTo>
                  <a:lnTo>
                    <a:pt x="74" y="2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3" name="Google Shape;9581;p187">
              <a:extLst>
                <a:ext uri="{FF2B5EF4-FFF2-40B4-BE49-F238E27FC236}">
                  <a16:creationId xmlns:a16="http://schemas.microsoft.com/office/drawing/2014/main" id="{BC8DFD91-F6AD-FD86-F3E1-8131A9ECC97A}"/>
                </a:ext>
              </a:extLst>
            </p:cNvPr>
            <p:cNvSpPr/>
            <p:nvPr/>
          </p:nvSpPr>
          <p:spPr>
            <a:xfrm>
              <a:off x="5795855" y="4007061"/>
              <a:ext cx="53559" cy="114259"/>
            </a:xfrm>
            <a:custGeom>
              <a:avLst/>
              <a:gdLst/>
              <a:ahLst/>
              <a:cxnLst/>
              <a:rect l="l" t="t" r="r" b="b"/>
              <a:pathLst>
                <a:path w="30" h="64" extrusionOk="0">
                  <a:moveTo>
                    <a:pt x="30" y="0"/>
                  </a:moveTo>
                  <a:lnTo>
                    <a:pt x="30" y="0"/>
                  </a:lnTo>
                  <a:lnTo>
                    <a:pt x="28" y="12"/>
                  </a:lnTo>
                  <a:lnTo>
                    <a:pt x="26" y="22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2" y="54"/>
                  </a:lnTo>
                  <a:lnTo>
                    <a:pt x="8" y="60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6" y="56"/>
                  </a:lnTo>
                  <a:lnTo>
                    <a:pt x="10" y="48"/>
                  </a:lnTo>
                  <a:lnTo>
                    <a:pt x="16" y="32"/>
                  </a:lnTo>
                  <a:lnTo>
                    <a:pt x="22" y="16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4" name="Google Shape;9582;p187">
              <a:extLst>
                <a:ext uri="{FF2B5EF4-FFF2-40B4-BE49-F238E27FC236}">
                  <a16:creationId xmlns:a16="http://schemas.microsoft.com/office/drawing/2014/main" id="{DDA67D5B-3951-820E-B6A0-59BAA1F4ADA4}"/>
                </a:ext>
              </a:extLst>
            </p:cNvPr>
            <p:cNvSpPr/>
            <p:nvPr/>
          </p:nvSpPr>
          <p:spPr>
            <a:xfrm>
              <a:off x="5695878" y="4039197"/>
              <a:ext cx="53559" cy="196383"/>
            </a:xfrm>
            <a:custGeom>
              <a:avLst/>
              <a:gdLst/>
              <a:ahLst/>
              <a:cxnLst/>
              <a:rect l="l" t="t" r="r" b="b"/>
              <a:pathLst>
                <a:path w="30" h="110" extrusionOk="0">
                  <a:moveTo>
                    <a:pt x="30" y="0"/>
                  </a:moveTo>
                  <a:lnTo>
                    <a:pt x="30" y="0"/>
                  </a:lnTo>
                  <a:lnTo>
                    <a:pt x="26" y="28"/>
                  </a:lnTo>
                  <a:lnTo>
                    <a:pt x="20" y="56"/>
                  </a:lnTo>
                  <a:lnTo>
                    <a:pt x="12" y="84"/>
                  </a:lnTo>
                  <a:lnTo>
                    <a:pt x="2" y="110"/>
                  </a:lnTo>
                  <a:lnTo>
                    <a:pt x="2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8" y="82"/>
                  </a:lnTo>
                  <a:lnTo>
                    <a:pt x="16" y="56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5" name="Google Shape;9583;p187">
              <a:extLst>
                <a:ext uri="{FF2B5EF4-FFF2-40B4-BE49-F238E27FC236}">
                  <a16:creationId xmlns:a16="http://schemas.microsoft.com/office/drawing/2014/main" id="{3403E1EF-21CF-2DA2-1E7E-612472C54338}"/>
                </a:ext>
              </a:extLst>
            </p:cNvPr>
            <p:cNvSpPr/>
            <p:nvPr/>
          </p:nvSpPr>
          <p:spPr>
            <a:xfrm>
              <a:off x="5610183" y="4178450"/>
              <a:ext cx="32135" cy="174960"/>
            </a:xfrm>
            <a:custGeom>
              <a:avLst/>
              <a:gdLst/>
              <a:ahLst/>
              <a:cxnLst/>
              <a:rect l="l" t="t" r="r" b="b"/>
              <a:pathLst>
                <a:path w="18" h="98" extrusionOk="0">
                  <a:moveTo>
                    <a:pt x="18" y="0"/>
                  </a:moveTo>
                  <a:lnTo>
                    <a:pt x="18" y="0"/>
                  </a:lnTo>
                  <a:lnTo>
                    <a:pt x="16" y="24"/>
                  </a:lnTo>
                  <a:lnTo>
                    <a:pt x="12" y="48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4" y="98"/>
                  </a:lnTo>
                  <a:lnTo>
                    <a:pt x="2" y="98"/>
                  </a:lnTo>
                  <a:lnTo>
                    <a:pt x="2" y="9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6" name="Google Shape;9584;p187">
              <a:extLst>
                <a:ext uri="{FF2B5EF4-FFF2-40B4-BE49-F238E27FC236}">
                  <a16:creationId xmlns:a16="http://schemas.microsoft.com/office/drawing/2014/main" id="{33A7EF45-0D1D-EE62-8D13-E79265948DEB}"/>
                </a:ext>
              </a:extLst>
            </p:cNvPr>
            <p:cNvSpPr/>
            <p:nvPr/>
          </p:nvSpPr>
          <p:spPr>
            <a:xfrm>
              <a:off x="5531630" y="3896373"/>
              <a:ext cx="107118" cy="153536"/>
            </a:xfrm>
            <a:custGeom>
              <a:avLst/>
              <a:gdLst/>
              <a:ahLst/>
              <a:cxnLst/>
              <a:rect l="l" t="t" r="r" b="b"/>
              <a:pathLst>
                <a:path w="60" h="86" extrusionOk="0">
                  <a:moveTo>
                    <a:pt x="60" y="0"/>
                  </a:moveTo>
                  <a:lnTo>
                    <a:pt x="60" y="0"/>
                  </a:lnTo>
                  <a:lnTo>
                    <a:pt x="44" y="20"/>
                  </a:lnTo>
                  <a:lnTo>
                    <a:pt x="30" y="40"/>
                  </a:lnTo>
                  <a:lnTo>
                    <a:pt x="16" y="62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6"/>
                  </a:lnTo>
                  <a:lnTo>
                    <a:pt x="2" y="86"/>
                  </a:lnTo>
                  <a:lnTo>
                    <a:pt x="0" y="84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12" y="60"/>
                  </a:lnTo>
                  <a:lnTo>
                    <a:pt x="26" y="38"/>
                  </a:lnTo>
                  <a:lnTo>
                    <a:pt x="40" y="18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7" name="Google Shape;9585;p187">
              <a:extLst>
                <a:ext uri="{FF2B5EF4-FFF2-40B4-BE49-F238E27FC236}">
                  <a16:creationId xmlns:a16="http://schemas.microsoft.com/office/drawing/2014/main" id="{2B6185DE-8654-B4A9-2741-56C31B0AADE0}"/>
                </a:ext>
              </a:extLst>
            </p:cNvPr>
            <p:cNvSpPr/>
            <p:nvPr/>
          </p:nvSpPr>
          <p:spPr>
            <a:xfrm>
              <a:off x="5506636" y="3907084"/>
              <a:ext cx="28565" cy="149965"/>
            </a:xfrm>
            <a:custGeom>
              <a:avLst/>
              <a:gdLst/>
              <a:ahLst/>
              <a:cxnLst/>
              <a:rect l="l" t="t" r="r" b="b"/>
              <a:pathLst>
                <a:path w="16" h="84" extrusionOk="0">
                  <a:moveTo>
                    <a:pt x="2" y="0"/>
                  </a:moveTo>
                  <a:lnTo>
                    <a:pt x="2" y="0"/>
                  </a:lnTo>
                  <a:lnTo>
                    <a:pt x="8" y="20"/>
                  </a:lnTo>
                  <a:lnTo>
                    <a:pt x="12" y="40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4" y="82"/>
                  </a:lnTo>
                  <a:lnTo>
                    <a:pt x="14" y="84"/>
                  </a:lnTo>
                  <a:lnTo>
                    <a:pt x="12" y="82"/>
                  </a:lnTo>
                  <a:lnTo>
                    <a:pt x="12" y="82"/>
                  </a:lnTo>
                  <a:lnTo>
                    <a:pt x="12" y="82"/>
                  </a:lnTo>
                  <a:lnTo>
                    <a:pt x="10" y="60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8" name="Google Shape;9586;p187">
              <a:extLst>
                <a:ext uri="{FF2B5EF4-FFF2-40B4-BE49-F238E27FC236}">
                  <a16:creationId xmlns:a16="http://schemas.microsoft.com/office/drawing/2014/main" id="{7AF2EA6F-1164-B560-1FEF-A83BE2E29C11}"/>
                </a:ext>
              </a:extLst>
            </p:cNvPr>
            <p:cNvSpPr/>
            <p:nvPr/>
          </p:nvSpPr>
          <p:spPr>
            <a:xfrm>
              <a:off x="5510207" y="4067762"/>
              <a:ext cx="71412" cy="146395"/>
            </a:xfrm>
            <a:custGeom>
              <a:avLst/>
              <a:gdLst/>
              <a:ahLst/>
              <a:cxnLst/>
              <a:rect l="l" t="t" r="r" b="b"/>
              <a:pathLst>
                <a:path w="40" h="82" extrusionOk="0">
                  <a:moveTo>
                    <a:pt x="40" y="2"/>
                  </a:moveTo>
                  <a:lnTo>
                    <a:pt x="40" y="2"/>
                  </a:lnTo>
                  <a:lnTo>
                    <a:pt x="28" y="22"/>
                  </a:lnTo>
                  <a:lnTo>
                    <a:pt x="20" y="42"/>
                  </a:lnTo>
                  <a:lnTo>
                    <a:pt x="2" y="82"/>
                  </a:lnTo>
                  <a:lnTo>
                    <a:pt x="2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6" y="60"/>
                  </a:lnTo>
                  <a:lnTo>
                    <a:pt x="14" y="38"/>
                  </a:lnTo>
                  <a:lnTo>
                    <a:pt x="26" y="18"/>
                  </a:lnTo>
                  <a:lnTo>
                    <a:pt x="40" y="0"/>
                  </a:lnTo>
                  <a:lnTo>
                    <a:pt x="40" y="2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9" name="Google Shape;9587;p187">
              <a:extLst>
                <a:ext uri="{FF2B5EF4-FFF2-40B4-BE49-F238E27FC236}">
                  <a16:creationId xmlns:a16="http://schemas.microsoft.com/office/drawing/2014/main" id="{15B1249D-E010-DBC2-E4BA-4155757C7A7A}"/>
                </a:ext>
              </a:extLst>
            </p:cNvPr>
            <p:cNvSpPr/>
            <p:nvPr/>
          </p:nvSpPr>
          <p:spPr>
            <a:xfrm>
              <a:off x="5463789" y="4117750"/>
              <a:ext cx="42847" cy="99977"/>
            </a:xfrm>
            <a:custGeom>
              <a:avLst/>
              <a:gdLst/>
              <a:ahLst/>
              <a:cxnLst/>
              <a:rect l="l" t="t" r="r" b="b"/>
              <a:pathLst>
                <a:path w="24" h="56" extrusionOk="0">
                  <a:moveTo>
                    <a:pt x="24" y="56"/>
                  </a:moveTo>
                  <a:lnTo>
                    <a:pt x="24" y="56"/>
                  </a:lnTo>
                  <a:lnTo>
                    <a:pt x="14" y="28"/>
                  </a:lnTo>
                  <a:lnTo>
                    <a:pt x="8" y="16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16" y="28"/>
                  </a:lnTo>
                  <a:lnTo>
                    <a:pt x="22" y="42"/>
                  </a:lnTo>
                  <a:lnTo>
                    <a:pt x="24" y="56"/>
                  </a:lnTo>
                  <a:lnTo>
                    <a:pt x="24" y="56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0" name="Google Shape;9588;p187">
              <a:extLst>
                <a:ext uri="{FF2B5EF4-FFF2-40B4-BE49-F238E27FC236}">
                  <a16:creationId xmlns:a16="http://schemas.microsoft.com/office/drawing/2014/main" id="{6F41D220-545E-0A5F-4EDE-57AE81B1BFDF}"/>
                </a:ext>
              </a:extLst>
            </p:cNvPr>
            <p:cNvSpPr/>
            <p:nvPr/>
          </p:nvSpPr>
          <p:spPr>
            <a:xfrm>
              <a:off x="3317856" y="2785914"/>
              <a:ext cx="1446095" cy="1742455"/>
            </a:xfrm>
            <a:custGeom>
              <a:avLst/>
              <a:gdLst/>
              <a:ahLst/>
              <a:cxnLst/>
              <a:rect l="l" t="t" r="r" b="b"/>
              <a:pathLst>
                <a:path w="810" h="976" extrusionOk="0">
                  <a:moveTo>
                    <a:pt x="810" y="976"/>
                  </a:moveTo>
                  <a:lnTo>
                    <a:pt x="0" y="97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802" y="0"/>
                  </a:lnTo>
                  <a:lnTo>
                    <a:pt x="802" y="0"/>
                  </a:lnTo>
                  <a:lnTo>
                    <a:pt x="804" y="0"/>
                  </a:lnTo>
                  <a:lnTo>
                    <a:pt x="808" y="2"/>
                  </a:lnTo>
                  <a:lnTo>
                    <a:pt x="810" y="6"/>
                  </a:lnTo>
                  <a:lnTo>
                    <a:pt x="810" y="10"/>
                  </a:lnTo>
                  <a:lnTo>
                    <a:pt x="810" y="976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1" name="Google Shape;9589;p187">
              <a:extLst>
                <a:ext uri="{FF2B5EF4-FFF2-40B4-BE49-F238E27FC236}">
                  <a16:creationId xmlns:a16="http://schemas.microsoft.com/office/drawing/2014/main" id="{618F5086-9087-1D9D-D850-C6A01EBD363B}"/>
                </a:ext>
              </a:extLst>
            </p:cNvPr>
            <p:cNvSpPr/>
            <p:nvPr/>
          </p:nvSpPr>
          <p:spPr>
            <a:xfrm>
              <a:off x="3317856" y="2785914"/>
              <a:ext cx="1446095" cy="1742455"/>
            </a:xfrm>
            <a:custGeom>
              <a:avLst/>
              <a:gdLst/>
              <a:ahLst/>
              <a:cxnLst/>
              <a:rect l="l" t="t" r="r" b="b"/>
              <a:pathLst>
                <a:path w="810" h="976" extrusionOk="0">
                  <a:moveTo>
                    <a:pt x="810" y="976"/>
                  </a:moveTo>
                  <a:lnTo>
                    <a:pt x="0" y="97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802" y="0"/>
                  </a:lnTo>
                  <a:lnTo>
                    <a:pt x="802" y="0"/>
                  </a:lnTo>
                  <a:lnTo>
                    <a:pt x="804" y="0"/>
                  </a:lnTo>
                  <a:lnTo>
                    <a:pt x="808" y="2"/>
                  </a:lnTo>
                  <a:lnTo>
                    <a:pt x="810" y="6"/>
                  </a:lnTo>
                  <a:lnTo>
                    <a:pt x="810" y="10"/>
                  </a:lnTo>
                  <a:lnTo>
                    <a:pt x="810" y="97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2" name="Google Shape;9590;p187">
              <a:extLst>
                <a:ext uri="{FF2B5EF4-FFF2-40B4-BE49-F238E27FC236}">
                  <a16:creationId xmlns:a16="http://schemas.microsoft.com/office/drawing/2014/main" id="{32493E23-696D-E7E7-37A2-D6D749E0FD3F}"/>
                </a:ext>
              </a:extLst>
            </p:cNvPr>
            <p:cNvSpPr/>
            <p:nvPr/>
          </p:nvSpPr>
          <p:spPr>
            <a:xfrm>
              <a:off x="3317856" y="2785914"/>
              <a:ext cx="1446095" cy="217807"/>
            </a:xfrm>
            <a:custGeom>
              <a:avLst/>
              <a:gdLst/>
              <a:ahLst/>
              <a:cxnLst/>
              <a:rect l="l" t="t" r="r" b="b"/>
              <a:pathLst>
                <a:path w="810" h="122" extrusionOk="0">
                  <a:moveTo>
                    <a:pt x="810" y="122"/>
                  </a:moveTo>
                  <a:lnTo>
                    <a:pt x="810" y="28"/>
                  </a:lnTo>
                  <a:lnTo>
                    <a:pt x="810" y="28"/>
                  </a:lnTo>
                  <a:lnTo>
                    <a:pt x="808" y="18"/>
                  </a:lnTo>
                  <a:lnTo>
                    <a:pt x="802" y="8"/>
                  </a:lnTo>
                  <a:lnTo>
                    <a:pt x="794" y="2"/>
                  </a:lnTo>
                  <a:lnTo>
                    <a:pt x="782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8" y="2"/>
                  </a:lnTo>
                  <a:lnTo>
                    <a:pt x="8" y="8"/>
                  </a:lnTo>
                  <a:lnTo>
                    <a:pt x="2" y="18"/>
                  </a:lnTo>
                  <a:lnTo>
                    <a:pt x="0" y="28"/>
                  </a:lnTo>
                  <a:lnTo>
                    <a:pt x="0" y="122"/>
                  </a:lnTo>
                  <a:lnTo>
                    <a:pt x="810" y="122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3" name="Google Shape;9591;p187">
              <a:extLst>
                <a:ext uri="{FF2B5EF4-FFF2-40B4-BE49-F238E27FC236}">
                  <a16:creationId xmlns:a16="http://schemas.microsoft.com/office/drawing/2014/main" id="{38A2AE78-A8EF-2AF2-46FF-91D50A22A069}"/>
                </a:ext>
              </a:extLst>
            </p:cNvPr>
            <p:cNvSpPr/>
            <p:nvPr/>
          </p:nvSpPr>
          <p:spPr>
            <a:xfrm>
              <a:off x="3317856" y="2785914"/>
              <a:ext cx="1446095" cy="217807"/>
            </a:xfrm>
            <a:custGeom>
              <a:avLst/>
              <a:gdLst/>
              <a:ahLst/>
              <a:cxnLst/>
              <a:rect l="l" t="t" r="r" b="b"/>
              <a:pathLst>
                <a:path w="810" h="122" extrusionOk="0">
                  <a:moveTo>
                    <a:pt x="810" y="122"/>
                  </a:moveTo>
                  <a:lnTo>
                    <a:pt x="810" y="28"/>
                  </a:lnTo>
                  <a:lnTo>
                    <a:pt x="810" y="28"/>
                  </a:lnTo>
                  <a:lnTo>
                    <a:pt x="808" y="18"/>
                  </a:lnTo>
                  <a:lnTo>
                    <a:pt x="802" y="8"/>
                  </a:lnTo>
                  <a:lnTo>
                    <a:pt x="794" y="2"/>
                  </a:lnTo>
                  <a:lnTo>
                    <a:pt x="782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8" y="2"/>
                  </a:lnTo>
                  <a:lnTo>
                    <a:pt x="8" y="8"/>
                  </a:lnTo>
                  <a:lnTo>
                    <a:pt x="2" y="18"/>
                  </a:lnTo>
                  <a:lnTo>
                    <a:pt x="0" y="28"/>
                  </a:lnTo>
                  <a:lnTo>
                    <a:pt x="0" y="122"/>
                  </a:lnTo>
                  <a:lnTo>
                    <a:pt x="810" y="12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4" name="Google Shape;9592;p187">
              <a:extLst>
                <a:ext uri="{FF2B5EF4-FFF2-40B4-BE49-F238E27FC236}">
                  <a16:creationId xmlns:a16="http://schemas.microsoft.com/office/drawing/2014/main" id="{C1188A24-77AC-927B-CEB9-7DD66B90DF61}"/>
                </a:ext>
              </a:extLst>
            </p:cNvPr>
            <p:cNvSpPr/>
            <p:nvPr/>
          </p:nvSpPr>
          <p:spPr>
            <a:xfrm>
              <a:off x="3528521" y="3092987"/>
              <a:ext cx="1035419" cy="564099"/>
            </a:xfrm>
            <a:prstGeom prst="rect">
              <a:avLst/>
            </a:prstGeom>
            <a:solidFill>
              <a:srgbClr val="BABAB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5" name="Google Shape;9593;p187">
              <a:extLst>
                <a:ext uri="{FF2B5EF4-FFF2-40B4-BE49-F238E27FC236}">
                  <a16:creationId xmlns:a16="http://schemas.microsoft.com/office/drawing/2014/main" id="{F86A5A08-5F60-27AC-09AE-ADD7AA304088}"/>
                </a:ext>
              </a:extLst>
            </p:cNvPr>
            <p:cNvSpPr/>
            <p:nvPr/>
          </p:nvSpPr>
          <p:spPr>
            <a:xfrm>
              <a:off x="3528521" y="3092987"/>
              <a:ext cx="1035419" cy="5640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6" name="Google Shape;9594;p187">
              <a:extLst>
                <a:ext uri="{FF2B5EF4-FFF2-40B4-BE49-F238E27FC236}">
                  <a16:creationId xmlns:a16="http://schemas.microsoft.com/office/drawing/2014/main" id="{F23E6015-5335-F1AC-6681-F3488BD0FD26}"/>
                </a:ext>
              </a:extLst>
            </p:cNvPr>
            <p:cNvSpPr/>
            <p:nvPr/>
          </p:nvSpPr>
          <p:spPr>
            <a:xfrm>
              <a:off x="3585651" y="3542883"/>
              <a:ext cx="903504" cy="35762"/>
            </a:xfrm>
            <a:prstGeom prst="rect">
              <a:avLst/>
            </a:prstGeom>
            <a:solidFill>
              <a:srgbClr val="E3E3E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7" name="Google Shape;9595;p187">
              <a:extLst>
                <a:ext uri="{FF2B5EF4-FFF2-40B4-BE49-F238E27FC236}">
                  <a16:creationId xmlns:a16="http://schemas.microsoft.com/office/drawing/2014/main" id="{FC032E08-409C-3C57-88C9-FC8AC8839765}"/>
                </a:ext>
              </a:extLst>
            </p:cNvPr>
            <p:cNvSpPr/>
            <p:nvPr/>
          </p:nvSpPr>
          <p:spPr>
            <a:xfrm>
              <a:off x="3585651" y="3542883"/>
              <a:ext cx="507082" cy="35762"/>
            </a:xfrm>
            <a:prstGeom prst="rect">
              <a:avLst/>
            </a:prstGeom>
            <a:solidFill>
              <a:srgbClr val="DB536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8" name="Google Shape;9596;p187">
              <a:extLst>
                <a:ext uri="{FF2B5EF4-FFF2-40B4-BE49-F238E27FC236}">
                  <a16:creationId xmlns:a16="http://schemas.microsoft.com/office/drawing/2014/main" id="{CB78BAC1-3C87-6838-CF60-C28990E306CB}"/>
                </a:ext>
              </a:extLst>
            </p:cNvPr>
            <p:cNvSpPr/>
            <p:nvPr/>
          </p:nvSpPr>
          <p:spPr>
            <a:xfrm>
              <a:off x="3528521" y="3771401"/>
              <a:ext cx="1035475" cy="89265"/>
            </a:xfrm>
            <a:custGeom>
              <a:avLst/>
              <a:gdLst/>
              <a:ahLst/>
              <a:cxnLst/>
              <a:rect l="l" t="t" r="r" b="b"/>
              <a:pathLst>
                <a:path w="580" h="50" extrusionOk="0">
                  <a:moveTo>
                    <a:pt x="556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6" y="8"/>
                  </a:lnTo>
                  <a:lnTo>
                    <a:pt x="2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34"/>
                  </a:lnTo>
                  <a:lnTo>
                    <a:pt x="6" y="42"/>
                  </a:lnTo>
                  <a:lnTo>
                    <a:pt x="14" y="48"/>
                  </a:lnTo>
                  <a:lnTo>
                    <a:pt x="24" y="50"/>
                  </a:lnTo>
                  <a:lnTo>
                    <a:pt x="556" y="50"/>
                  </a:lnTo>
                  <a:lnTo>
                    <a:pt x="556" y="50"/>
                  </a:lnTo>
                  <a:lnTo>
                    <a:pt x="566" y="48"/>
                  </a:lnTo>
                  <a:lnTo>
                    <a:pt x="574" y="42"/>
                  </a:lnTo>
                  <a:lnTo>
                    <a:pt x="578" y="34"/>
                  </a:lnTo>
                  <a:lnTo>
                    <a:pt x="580" y="26"/>
                  </a:lnTo>
                  <a:lnTo>
                    <a:pt x="580" y="26"/>
                  </a:lnTo>
                  <a:lnTo>
                    <a:pt x="578" y="16"/>
                  </a:lnTo>
                  <a:lnTo>
                    <a:pt x="574" y="8"/>
                  </a:lnTo>
                  <a:lnTo>
                    <a:pt x="566" y="2"/>
                  </a:lnTo>
                  <a:lnTo>
                    <a:pt x="556" y="0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9" name="Google Shape;9597;p187">
              <a:extLst>
                <a:ext uri="{FF2B5EF4-FFF2-40B4-BE49-F238E27FC236}">
                  <a16:creationId xmlns:a16="http://schemas.microsoft.com/office/drawing/2014/main" id="{34898F21-49A4-D51E-3A61-C5F32396E164}"/>
                </a:ext>
              </a:extLst>
            </p:cNvPr>
            <p:cNvSpPr/>
            <p:nvPr/>
          </p:nvSpPr>
          <p:spPr>
            <a:xfrm>
              <a:off x="3532092" y="3957073"/>
              <a:ext cx="1035475" cy="89265"/>
            </a:xfrm>
            <a:custGeom>
              <a:avLst/>
              <a:gdLst/>
              <a:ahLst/>
              <a:cxnLst/>
              <a:rect l="l" t="t" r="r" b="b"/>
              <a:pathLst>
                <a:path w="580" h="50" extrusionOk="0">
                  <a:moveTo>
                    <a:pt x="556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34"/>
                  </a:lnTo>
                  <a:lnTo>
                    <a:pt x="6" y="42"/>
                  </a:lnTo>
                  <a:lnTo>
                    <a:pt x="14" y="48"/>
                  </a:lnTo>
                  <a:lnTo>
                    <a:pt x="24" y="50"/>
                  </a:lnTo>
                  <a:lnTo>
                    <a:pt x="556" y="50"/>
                  </a:lnTo>
                  <a:lnTo>
                    <a:pt x="556" y="50"/>
                  </a:lnTo>
                  <a:lnTo>
                    <a:pt x="566" y="48"/>
                  </a:lnTo>
                  <a:lnTo>
                    <a:pt x="574" y="42"/>
                  </a:lnTo>
                  <a:lnTo>
                    <a:pt x="578" y="34"/>
                  </a:lnTo>
                  <a:lnTo>
                    <a:pt x="580" y="24"/>
                  </a:lnTo>
                  <a:lnTo>
                    <a:pt x="580" y="24"/>
                  </a:lnTo>
                  <a:lnTo>
                    <a:pt x="578" y="16"/>
                  </a:lnTo>
                  <a:lnTo>
                    <a:pt x="574" y="8"/>
                  </a:lnTo>
                  <a:lnTo>
                    <a:pt x="566" y="2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0" name="Google Shape;9598;p187">
              <a:extLst>
                <a:ext uri="{FF2B5EF4-FFF2-40B4-BE49-F238E27FC236}">
                  <a16:creationId xmlns:a16="http://schemas.microsoft.com/office/drawing/2014/main" id="{C5CEA2D4-BF50-67AB-B48C-D744692486DC}"/>
                </a:ext>
              </a:extLst>
            </p:cNvPr>
            <p:cNvSpPr/>
            <p:nvPr/>
          </p:nvSpPr>
          <p:spPr>
            <a:xfrm>
              <a:off x="3532092" y="3957073"/>
              <a:ext cx="1035475" cy="89265"/>
            </a:xfrm>
            <a:custGeom>
              <a:avLst/>
              <a:gdLst/>
              <a:ahLst/>
              <a:cxnLst/>
              <a:rect l="l" t="t" r="r" b="b"/>
              <a:pathLst>
                <a:path w="580" h="50" extrusionOk="0">
                  <a:moveTo>
                    <a:pt x="556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34"/>
                  </a:lnTo>
                  <a:lnTo>
                    <a:pt x="6" y="42"/>
                  </a:lnTo>
                  <a:lnTo>
                    <a:pt x="14" y="48"/>
                  </a:lnTo>
                  <a:lnTo>
                    <a:pt x="24" y="50"/>
                  </a:lnTo>
                  <a:lnTo>
                    <a:pt x="556" y="50"/>
                  </a:lnTo>
                  <a:lnTo>
                    <a:pt x="556" y="50"/>
                  </a:lnTo>
                  <a:lnTo>
                    <a:pt x="566" y="48"/>
                  </a:lnTo>
                  <a:lnTo>
                    <a:pt x="574" y="42"/>
                  </a:lnTo>
                  <a:lnTo>
                    <a:pt x="578" y="34"/>
                  </a:lnTo>
                  <a:lnTo>
                    <a:pt x="580" y="24"/>
                  </a:lnTo>
                  <a:lnTo>
                    <a:pt x="580" y="24"/>
                  </a:lnTo>
                  <a:lnTo>
                    <a:pt x="578" y="16"/>
                  </a:lnTo>
                  <a:lnTo>
                    <a:pt x="574" y="8"/>
                  </a:lnTo>
                  <a:lnTo>
                    <a:pt x="566" y="2"/>
                  </a:lnTo>
                  <a:lnTo>
                    <a:pt x="55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1" name="Google Shape;9599;p187">
              <a:extLst>
                <a:ext uri="{FF2B5EF4-FFF2-40B4-BE49-F238E27FC236}">
                  <a16:creationId xmlns:a16="http://schemas.microsoft.com/office/drawing/2014/main" id="{C2F8285D-F721-41A6-0BF6-F8C1BECE124B}"/>
                </a:ext>
              </a:extLst>
            </p:cNvPr>
            <p:cNvSpPr/>
            <p:nvPr/>
          </p:nvSpPr>
          <p:spPr>
            <a:xfrm>
              <a:off x="3532092" y="4142744"/>
              <a:ext cx="1039046" cy="85695"/>
            </a:xfrm>
            <a:custGeom>
              <a:avLst/>
              <a:gdLst/>
              <a:ahLst/>
              <a:cxnLst/>
              <a:rect l="l" t="t" r="r" b="b"/>
              <a:pathLst>
                <a:path w="582" h="48" extrusionOk="0">
                  <a:moveTo>
                    <a:pt x="558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16" y="2"/>
                  </a:lnTo>
                  <a:lnTo>
                    <a:pt x="8" y="8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4"/>
                  </a:lnTo>
                  <a:lnTo>
                    <a:pt x="8" y="42"/>
                  </a:lnTo>
                  <a:lnTo>
                    <a:pt x="16" y="46"/>
                  </a:lnTo>
                  <a:lnTo>
                    <a:pt x="26" y="48"/>
                  </a:lnTo>
                  <a:lnTo>
                    <a:pt x="558" y="48"/>
                  </a:lnTo>
                  <a:lnTo>
                    <a:pt x="558" y="48"/>
                  </a:lnTo>
                  <a:lnTo>
                    <a:pt x="568" y="46"/>
                  </a:lnTo>
                  <a:lnTo>
                    <a:pt x="576" y="42"/>
                  </a:lnTo>
                  <a:lnTo>
                    <a:pt x="580" y="34"/>
                  </a:lnTo>
                  <a:lnTo>
                    <a:pt x="582" y="24"/>
                  </a:lnTo>
                  <a:lnTo>
                    <a:pt x="582" y="24"/>
                  </a:lnTo>
                  <a:lnTo>
                    <a:pt x="580" y="16"/>
                  </a:lnTo>
                  <a:lnTo>
                    <a:pt x="576" y="8"/>
                  </a:lnTo>
                  <a:lnTo>
                    <a:pt x="568" y="2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2" name="Google Shape;9600;p187">
              <a:extLst>
                <a:ext uri="{FF2B5EF4-FFF2-40B4-BE49-F238E27FC236}">
                  <a16:creationId xmlns:a16="http://schemas.microsoft.com/office/drawing/2014/main" id="{94A93C30-ADBD-244E-915F-01B9D8CA6E43}"/>
                </a:ext>
              </a:extLst>
            </p:cNvPr>
            <p:cNvSpPr/>
            <p:nvPr/>
          </p:nvSpPr>
          <p:spPr>
            <a:xfrm>
              <a:off x="3532092" y="4142744"/>
              <a:ext cx="1039046" cy="85695"/>
            </a:xfrm>
            <a:custGeom>
              <a:avLst/>
              <a:gdLst/>
              <a:ahLst/>
              <a:cxnLst/>
              <a:rect l="l" t="t" r="r" b="b"/>
              <a:pathLst>
                <a:path w="582" h="48" extrusionOk="0">
                  <a:moveTo>
                    <a:pt x="558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16" y="2"/>
                  </a:lnTo>
                  <a:lnTo>
                    <a:pt x="8" y="8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4"/>
                  </a:lnTo>
                  <a:lnTo>
                    <a:pt x="8" y="42"/>
                  </a:lnTo>
                  <a:lnTo>
                    <a:pt x="16" y="46"/>
                  </a:lnTo>
                  <a:lnTo>
                    <a:pt x="26" y="48"/>
                  </a:lnTo>
                  <a:lnTo>
                    <a:pt x="558" y="48"/>
                  </a:lnTo>
                  <a:lnTo>
                    <a:pt x="558" y="48"/>
                  </a:lnTo>
                  <a:lnTo>
                    <a:pt x="568" y="46"/>
                  </a:lnTo>
                  <a:lnTo>
                    <a:pt x="576" y="42"/>
                  </a:lnTo>
                  <a:lnTo>
                    <a:pt x="580" y="34"/>
                  </a:lnTo>
                  <a:lnTo>
                    <a:pt x="582" y="24"/>
                  </a:lnTo>
                  <a:lnTo>
                    <a:pt x="582" y="24"/>
                  </a:lnTo>
                  <a:lnTo>
                    <a:pt x="580" y="16"/>
                  </a:lnTo>
                  <a:lnTo>
                    <a:pt x="576" y="8"/>
                  </a:lnTo>
                  <a:lnTo>
                    <a:pt x="568" y="2"/>
                  </a:lnTo>
                  <a:lnTo>
                    <a:pt x="55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3" name="Google Shape;9601;p187">
              <a:extLst>
                <a:ext uri="{FF2B5EF4-FFF2-40B4-BE49-F238E27FC236}">
                  <a16:creationId xmlns:a16="http://schemas.microsoft.com/office/drawing/2014/main" id="{D4B68A9E-765E-E791-9214-5B492149707D}"/>
                </a:ext>
              </a:extLst>
            </p:cNvPr>
            <p:cNvSpPr/>
            <p:nvPr/>
          </p:nvSpPr>
          <p:spPr>
            <a:xfrm>
              <a:off x="3535662" y="4328416"/>
              <a:ext cx="1039046" cy="85695"/>
            </a:xfrm>
            <a:custGeom>
              <a:avLst/>
              <a:gdLst/>
              <a:ahLst/>
              <a:cxnLst/>
              <a:rect l="l" t="t" r="r" b="b"/>
              <a:pathLst>
                <a:path w="582" h="48" extrusionOk="0">
                  <a:moveTo>
                    <a:pt x="558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6" y="2"/>
                  </a:lnTo>
                  <a:lnTo>
                    <a:pt x="8" y="8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4"/>
                  </a:lnTo>
                  <a:lnTo>
                    <a:pt x="8" y="42"/>
                  </a:lnTo>
                  <a:lnTo>
                    <a:pt x="16" y="46"/>
                  </a:lnTo>
                  <a:lnTo>
                    <a:pt x="24" y="48"/>
                  </a:lnTo>
                  <a:lnTo>
                    <a:pt x="558" y="48"/>
                  </a:lnTo>
                  <a:lnTo>
                    <a:pt x="558" y="48"/>
                  </a:lnTo>
                  <a:lnTo>
                    <a:pt x="568" y="46"/>
                  </a:lnTo>
                  <a:lnTo>
                    <a:pt x="576" y="42"/>
                  </a:lnTo>
                  <a:lnTo>
                    <a:pt x="580" y="34"/>
                  </a:lnTo>
                  <a:lnTo>
                    <a:pt x="582" y="24"/>
                  </a:lnTo>
                  <a:lnTo>
                    <a:pt x="582" y="24"/>
                  </a:lnTo>
                  <a:lnTo>
                    <a:pt x="580" y="16"/>
                  </a:lnTo>
                  <a:lnTo>
                    <a:pt x="576" y="8"/>
                  </a:lnTo>
                  <a:lnTo>
                    <a:pt x="568" y="2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4" name="Google Shape;9602;p187">
              <a:extLst>
                <a:ext uri="{FF2B5EF4-FFF2-40B4-BE49-F238E27FC236}">
                  <a16:creationId xmlns:a16="http://schemas.microsoft.com/office/drawing/2014/main" id="{E0110B3B-EA71-822D-E6D7-85456C887BA5}"/>
                </a:ext>
              </a:extLst>
            </p:cNvPr>
            <p:cNvSpPr/>
            <p:nvPr/>
          </p:nvSpPr>
          <p:spPr>
            <a:xfrm>
              <a:off x="3535662" y="4328416"/>
              <a:ext cx="1039046" cy="85695"/>
            </a:xfrm>
            <a:custGeom>
              <a:avLst/>
              <a:gdLst/>
              <a:ahLst/>
              <a:cxnLst/>
              <a:rect l="l" t="t" r="r" b="b"/>
              <a:pathLst>
                <a:path w="582" h="48" extrusionOk="0">
                  <a:moveTo>
                    <a:pt x="558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6" y="2"/>
                  </a:lnTo>
                  <a:lnTo>
                    <a:pt x="8" y="8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4"/>
                  </a:lnTo>
                  <a:lnTo>
                    <a:pt x="8" y="42"/>
                  </a:lnTo>
                  <a:lnTo>
                    <a:pt x="16" y="46"/>
                  </a:lnTo>
                  <a:lnTo>
                    <a:pt x="24" y="48"/>
                  </a:lnTo>
                  <a:lnTo>
                    <a:pt x="558" y="48"/>
                  </a:lnTo>
                  <a:lnTo>
                    <a:pt x="558" y="48"/>
                  </a:lnTo>
                  <a:lnTo>
                    <a:pt x="568" y="46"/>
                  </a:lnTo>
                  <a:lnTo>
                    <a:pt x="576" y="42"/>
                  </a:lnTo>
                  <a:lnTo>
                    <a:pt x="580" y="34"/>
                  </a:lnTo>
                  <a:lnTo>
                    <a:pt x="582" y="24"/>
                  </a:lnTo>
                  <a:lnTo>
                    <a:pt x="582" y="24"/>
                  </a:lnTo>
                  <a:lnTo>
                    <a:pt x="580" y="16"/>
                  </a:lnTo>
                  <a:lnTo>
                    <a:pt x="576" y="8"/>
                  </a:lnTo>
                  <a:lnTo>
                    <a:pt x="568" y="2"/>
                  </a:lnTo>
                  <a:lnTo>
                    <a:pt x="55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5" name="Google Shape;9603;p187">
              <a:extLst>
                <a:ext uri="{FF2B5EF4-FFF2-40B4-BE49-F238E27FC236}">
                  <a16:creationId xmlns:a16="http://schemas.microsoft.com/office/drawing/2014/main" id="{654C2113-0516-E00E-A71A-D46235A334BA}"/>
                </a:ext>
              </a:extLst>
            </p:cNvPr>
            <p:cNvSpPr/>
            <p:nvPr/>
          </p:nvSpPr>
          <p:spPr>
            <a:xfrm>
              <a:off x="3432115" y="2864468"/>
              <a:ext cx="57130" cy="60700"/>
            </a:xfrm>
            <a:custGeom>
              <a:avLst/>
              <a:gdLst/>
              <a:ahLst/>
              <a:cxnLst/>
              <a:rect l="l" t="t" r="r" b="b"/>
              <a:pathLst>
                <a:path w="32" h="34" extrusionOk="0">
                  <a:moveTo>
                    <a:pt x="32" y="16"/>
                  </a:moveTo>
                  <a:lnTo>
                    <a:pt x="32" y="16"/>
                  </a:lnTo>
                  <a:lnTo>
                    <a:pt x="30" y="24"/>
                  </a:lnTo>
                  <a:lnTo>
                    <a:pt x="26" y="28"/>
                  </a:lnTo>
                  <a:lnTo>
                    <a:pt x="22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8" y="32"/>
                  </a:lnTo>
                  <a:lnTo>
                    <a:pt x="4" y="28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4" y="6"/>
                  </a:lnTo>
                  <a:lnTo>
                    <a:pt x="8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6" y="6"/>
                  </a:lnTo>
                  <a:lnTo>
                    <a:pt x="30" y="10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6" name="Google Shape;9604;p187">
              <a:extLst>
                <a:ext uri="{FF2B5EF4-FFF2-40B4-BE49-F238E27FC236}">
                  <a16:creationId xmlns:a16="http://schemas.microsoft.com/office/drawing/2014/main" id="{F6C4AFF9-BAA3-6524-7D15-4A58EC5F54BE}"/>
                </a:ext>
              </a:extLst>
            </p:cNvPr>
            <p:cNvSpPr/>
            <p:nvPr/>
          </p:nvSpPr>
          <p:spPr>
            <a:xfrm>
              <a:off x="3432115" y="2864468"/>
              <a:ext cx="57130" cy="60700"/>
            </a:xfrm>
            <a:custGeom>
              <a:avLst/>
              <a:gdLst/>
              <a:ahLst/>
              <a:cxnLst/>
              <a:rect l="l" t="t" r="r" b="b"/>
              <a:pathLst>
                <a:path w="32" h="34" extrusionOk="0">
                  <a:moveTo>
                    <a:pt x="32" y="16"/>
                  </a:moveTo>
                  <a:lnTo>
                    <a:pt x="32" y="16"/>
                  </a:lnTo>
                  <a:lnTo>
                    <a:pt x="30" y="24"/>
                  </a:lnTo>
                  <a:lnTo>
                    <a:pt x="26" y="28"/>
                  </a:lnTo>
                  <a:lnTo>
                    <a:pt x="22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8" y="32"/>
                  </a:lnTo>
                  <a:lnTo>
                    <a:pt x="4" y="28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4" y="6"/>
                  </a:lnTo>
                  <a:lnTo>
                    <a:pt x="8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6" y="6"/>
                  </a:lnTo>
                  <a:lnTo>
                    <a:pt x="30" y="10"/>
                  </a:lnTo>
                  <a:lnTo>
                    <a:pt x="32" y="1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7" name="Google Shape;9605;p187">
              <a:extLst>
                <a:ext uri="{FF2B5EF4-FFF2-40B4-BE49-F238E27FC236}">
                  <a16:creationId xmlns:a16="http://schemas.microsoft.com/office/drawing/2014/main" id="{61635358-D21A-F09F-2AF1-5F4A10B94F4E}"/>
                </a:ext>
              </a:extLst>
            </p:cNvPr>
            <p:cNvSpPr/>
            <p:nvPr/>
          </p:nvSpPr>
          <p:spPr>
            <a:xfrm>
              <a:off x="3528521" y="2864468"/>
              <a:ext cx="57130" cy="60700"/>
            </a:xfrm>
            <a:custGeom>
              <a:avLst/>
              <a:gdLst/>
              <a:ahLst/>
              <a:cxnLst/>
              <a:rect l="l" t="t" r="r" b="b"/>
              <a:pathLst>
                <a:path w="32" h="34" extrusionOk="0">
                  <a:moveTo>
                    <a:pt x="32" y="16"/>
                  </a:moveTo>
                  <a:lnTo>
                    <a:pt x="32" y="16"/>
                  </a:lnTo>
                  <a:lnTo>
                    <a:pt x="30" y="24"/>
                  </a:lnTo>
                  <a:lnTo>
                    <a:pt x="26" y="28"/>
                  </a:lnTo>
                  <a:lnTo>
                    <a:pt x="22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0" y="32"/>
                  </a:lnTo>
                  <a:lnTo>
                    <a:pt x="4" y="28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6" y="6"/>
                  </a:lnTo>
                  <a:lnTo>
                    <a:pt x="30" y="10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8" name="Google Shape;9606;p187">
              <a:extLst>
                <a:ext uri="{FF2B5EF4-FFF2-40B4-BE49-F238E27FC236}">
                  <a16:creationId xmlns:a16="http://schemas.microsoft.com/office/drawing/2014/main" id="{A3FB8B42-F6A7-9A15-B09D-EB3DBC1B491F}"/>
                </a:ext>
              </a:extLst>
            </p:cNvPr>
            <p:cNvSpPr/>
            <p:nvPr/>
          </p:nvSpPr>
          <p:spPr>
            <a:xfrm>
              <a:off x="3528521" y="2864468"/>
              <a:ext cx="57130" cy="60700"/>
            </a:xfrm>
            <a:custGeom>
              <a:avLst/>
              <a:gdLst/>
              <a:ahLst/>
              <a:cxnLst/>
              <a:rect l="l" t="t" r="r" b="b"/>
              <a:pathLst>
                <a:path w="32" h="34" extrusionOk="0">
                  <a:moveTo>
                    <a:pt x="32" y="16"/>
                  </a:moveTo>
                  <a:lnTo>
                    <a:pt x="32" y="16"/>
                  </a:lnTo>
                  <a:lnTo>
                    <a:pt x="30" y="24"/>
                  </a:lnTo>
                  <a:lnTo>
                    <a:pt x="26" y="28"/>
                  </a:lnTo>
                  <a:lnTo>
                    <a:pt x="22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0" y="32"/>
                  </a:lnTo>
                  <a:lnTo>
                    <a:pt x="4" y="28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6" y="6"/>
                  </a:lnTo>
                  <a:lnTo>
                    <a:pt x="30" y="10"/>
                  </a:lnTo>
                  <a:lnTo>
                    <a:pt x="32" y="1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9" name="Google Shape;9607;p187">
              <a:extLst>
                <a:ext uri="{FF2B5EF4-FFF2-40B4-BE49-F238E27FC236}">
                  <a16:creationId xmlns:a16="http://schemas.microsoft.com/office/drawing/2014/main" id="{00329D5B-47F0-2F7C-E8B6-62492E1B1236}"/>
                </a:ext>
              </a:extLst>
            </p:cNvPr>
            <p:cNvSpPr/>
            <p:nvPr/>
          </p:nvSpPr>
          <p:spPr>
            <a:xfrm>
              <a:off x="3624928" y="2864468"/>
              <a:ext cx="57130" cy="60700"/>
            </a:xfrm>
            <a:custGeom>
              <a:avLst/>
              <a:gdLst/>
              <a:ahLst/>
              <a:cxnLst/>
              <a:rect l="l" t="t" r="r" b="b"/>
              <a:pathLst>
                <a:path w="32" h="34" extrusionOk="0">
                  <a:moveTo>
                    <a:pt x="32" y="16"/>
                  </a:moveTo>
                  <a:lnTo>
                    <a:pt x="32" y="16"/>
                  </a:lnTo>
                  <a:lnTo>
                    <a:pt x="30" y="24"/>
                  </a:lnTo>
                  <a:lnTo>
                    <a:pt x="26" y="28"/>
                  </a:lnTo>
                  <a:lnTo>
                    <a:pt x="22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0" y="32"/>
                  </a:lnTo>
                  <a:lnTo>
                    <a:pt x="4" y="28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6" y="6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0" name="Google Shape;9608;p187">
              <a:extLst>
                <a:ext uri="{FF2B5EF4-FFF2-40B4-BE49-F238E27FC236}">
                  <a16:creationId xmlns:a16="http://schemas.microsoft.com/office/drawing/2014/main" id="{E7FA3933-1592-2AA8-E416-C1D71E354DA9}"/>
                </a:ext>
              </a:extLst>
            </p:cNvPr>
            <p:cNvSpPr/>
            <p:nvPr/>
          </p:nvSpPr>
          <p:spPr>
            <a:xfrm>
              <a:off x="4056970" y="3521459"/>
              <a:ext cx="74983" cy="78553"/>
            </a:xfrm>
            <a:custGeom>
              <a:avLst/>
              <a:gdLst/>
              <a:ahLst/>
              <a:cxnLst/>
              <a:rect l="l" t="t" r="r" b="b"/>
              <a:pathLst>
                <a:path w="42" h="44" extrusionOk="0">
                  <a:moveTo>
                    <a:pt x="42" y="22"/>
                  </a:moveTo>
                  <a:lnTo>
                    <a:pt x="42" y="22"/>
                  </a:lnTo>
                  <a:lnTo>
                    <a:pt x="40" y="30"/>
                  </a:lnTo>
                  <a:lnTo>
                    <a:pt x="36" y="38"/>
                  </a:lnTo>
                  <a:lnTo>
                    <a:pt x="28" y="42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12" y="42"/>
                  </a:lnTo>
                  <a:lnTo>
                    <a:pt x="6" y="38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6" y="8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36" y="8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close/>
                </a:path>
              </a:pathLst>
            </a:custGeom>
            <a:solidFill>
              <a:srgbClr val="DB536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1" name="Google Shape;9609;p187">
              <a:extLst>
                <a:ext uri="{FF2B5EF4-FFF2-40B4-BE49-F238E27FC236}">
                  <a16:creationId xmlns:a16="http://schemas.microsoft.com/office/drawing/2014/main" id="{405F87E6-D441-8787-496C-42971650DAA2}"/>
                </a:ext>
              </a:extLst>
            </p:cNvPr>
            <p:cNvSpPr/>
            <p:nvPr/>
          </p:nvSpPr>
          <p:spPr>
            <a:xfrm>
              <a:off x="4071253" y="3539312"/>
              <a:ext cx="42847" cy="42847"/>
            </a:xfrm>
            <a:custGeom>
              <a:avLst/>
              <a:gdLst/>
              <a:ahLst/>
              <a:cxnLst/>
              <a:rect l="l" t="t" r="r" b="b"/>
              <a:pathLst>
                <a:path w="24" h="24" extrusionOk="0">
                  <a:moveTo>
                    <a:pt x="24" y="12"/>
                  </a:moveTo>
                  <a:lnTo>
                    <a:pt x="24" y="12"/>
                  </a:lnTo>
                  <a:lnTo>
                    <a:pt x="24" y="16"/>
                  </a:lnTo>
                  <a:lnTo>
                    <a:pt x="20" y="20"/>
                  </a:lnTo>
                  <a:lnTo>
                    <a:pt x="1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4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2" name="Google Shape;9610;p187">
              <a:extLst>
                <a:ext uri="{FF2B5EF4-FFF2-40B4-BE49-F238E27FC236}">
                  <a16:creationId xmlns:a16="http://schemas.microsoft.com/office/drawing/2014/main" id="{A16A23EA-4362-E71E-FC04-5BDC5D1B1906}"/>
                </a:ext>
              </a:extLst>
            </p:cNvPr>
            <p:cNvSpPr/>
            <p:nvPr/>
          </p:nvSpPr>
          <p:spPr>
            <a:xfrm>
              <a:off x="4249783" y="2785914"/>
              <a:ext cx="514167" cy="1742455"/>
            </a:xfrm>
            <a:custGeom>
              <a:avLst/>
              <a:gdLst/>
              <a:ahLst/>
              <a:cxnLst/>
              <a:rect l="l" t="t" r="r" b="b"/>
              <a:pathLst>
                <a:path w="288" h="976" extrusionOk="0">
                  <a:moveTo>
                    <a:pt x="0" y="970"/>
                  </a:moveTo>
                  <a:lnTo>
                    <a:pt x="0" y="970"/>
                  </a:lnTo>
                  <a:lnTo>
                    <a:pt x="6" y="974"/>
                  </a:lnTo>
                  <a:lnTo>
                    <a:pt x="12" y="976"/>
                  </a:lnTo>
                  <a:lnTo>
                    <a:pt x="252" y="976"/>
                  </a:lnTo>
                  <a:lnTo>
                    <a:pt x="36" y="976"/>
                  </a:lnTo>
                  <a:lnTo>
                    <a:pt x="36" y="976"/>
                  </a:lnTo>
                  <a:lnTo>
                    <a:pt x="34" y="976"/>
                  </a:lnTo>
                  <a:lnTo>
                    <a:pt x="20" y="976"/>
                  </a:lnTo>
                  <a:lnTo>
                    <a:pt x="20" y="976"/>
                  </a:lnTo>
                  <a:lnTo>
                    <a:pt x="10" y="974"/>
                  </a:lnTo>
                  <a:lnTo>
                    <a:pt x="0" y="970"/>
                  </a:lnTo>
                  <a:close/>
                  <a:moveTo>
                    <a:pt x="180" y="656"/>
                  </a:moveTo>
                  <a:lnTo>
                    <a:pt x="180" y="656"/>
                  </a:lnTo>
                  <a:lnTo>
                    <a:pt x="174" y="658"/>
                  </a:lnTo>
                  <a:lnTo>
                    <a:pt x="170" y="664"/>
                  </a:lnTo>
                  <a:lnTo>
                    <a:pt x="170" y="664"/>
                  </a:lnTo>
                  <a:lnTo>
                    <a:pt x="174" y="666"/>
                  </a:lnTo>
                  <a:lnTo>
                    <a:pt x="174" y="666"/>
                  </a:lnTo>
                  <a:lnTo>
                    <a:pt x="180" y="656"/>
                  </a:lnTo>
                  <a:close/>
                  <a:moveTo>
                    <a:pt x="244" y="122"/>
                  </a:moveTo>
                  <a:lnTo>
                    <a:pt x="126" y="122"/>
                  </a:lnTo>
                  <a:lnTo>
                    <a:pt x="126" y="122"/>
                  </a:lnTo>
                  <a:lnTo>
                    <a:pt x="132" y="130"/>
                  </a:lnTo>
                  <a:lnTo>
                    <a:pt x="138" y="136"/>
                  </a:lnTo>
                  <a:lnTo>
                    <a:pt x="148" y="138"/>
                  </a:lnTo>
                  <a:lnTo>
                    <a:pt x="158" y="140"/>
                  </a:lnTo>
                  <a:lnTo>
                    <a:pt x="220" y="140"/>
                  </a:lnTo>
                  <a:lnTo>
                    <a:pt x="220" y="174"/>
                  </a:lnTo>
                  <a:lnTo>
                    <a:pt x="220" y="362"/>
                  </a:lnTo>
                  <a:lnTo>
                    <a:pt x="220" y="362"/>
                  </a:lnTo>
                  <a:lnTo>
                    <a:pt x="218" y="398"/>
                  </a:lnTo>
                  <a:lnTo>
                    <a:pt x="216" y="432"/>
                  </a:lnTo>
                  <a:lnTo>
                    <a:pt x="212" y="468"/>
                  </a:lnTo>
                  <a:lnTo>
                    <a:pt x="206" y="502"/>
                  </a:lnTo>
                  <a:lnTo>
                    <a:pt x="198" y="536"/>
                  </a:lnTo>
                  <a:lnTo>
                    <a:pt x="188" y="570"/>
                  </a:lnTo>
                  <a:lnTo>
                    <a:pt x="176" y="604"/>
                  </a:lnTo>
                  <a:lnTo>
                    <a:pt x="164" y="636"/>
                  </a:lnTo>
                  <a:lnTo>
                    <a:pt x="164" y="636"/>
                  </a:lnTo>
                  <a:lnTo>
                    <a:pt x="172" y="632"/>
                  </a:lnTo>
                  <a:lnTo>
                    <a:pt x="182" y="630"/>
                  </a:lnTo>
                  <a:lnTo>
                    <a:pt x="182" y="630"/>
                  </a:lnTo>
                  <a:lnTo>
                    <a:pt x="186" y="630"/>
                  </a:lnTo>
                  <a:lnTo>
                    <a:pt x="186" y="630"/>
                  </a:lnTo>
                  <a:lnTo>
                    <a:pt x="190" y="630"/>
                  </a:lnTo>
                  <a:lnTo>
                    <a:pt x="190" y="630"/>
                  </a:lnTo>
                  <a:lnTo>
                    <a:pt x="202" y="598"/>
                  </a:lnTo>
                  <a:lnTo>
                    <a:pt x="214" y="566"/>
                  </a:lnTo>
                  <a:lnTo>
                    <a:pt x="222" y="532"/>
                  </a:lnTo>
                  <a:lnTo>
                    <a:pt x="230" y="498"/>
                  </a:lnTo>
                  <a:lnTo>
                    <a:pt x="236" y="466"/>
                  </a:lnTo>
                  <a:lnTo>
                    <a:pt x="240" y="430"/>
                  </a:lnTo>
                  <a:lnTo>
                    <a:pt x="242" y="396"/>
                  </a:lnTo>
                  <a:lnTo>
                    <a:pt x="244" y="362"/>
                  </a:lnTo>
                  <a:lnTo>
                    <a:pt x="244" y="122"/>
                  </a:lnTo>
                  <a:close/>
                  <a:moveTo>
                    <a:pt x="280" y="0"/>
                  </a:moveTo>
                  <a:lnTo>
                    <a:pt x="260" y="0"/>
                  </a:lnTo>
                  <a:lnTo>
                    <a:pt x="260" y="0"/>
                  </a:lnTo>
                  <a:lnTo>
                    <a:pt x="272" y="2"/>
                  </a:lnTo>
                  <a:lnTo>
                    <a:pt x="280" y="8"/>
                  </a:lnTo>
                  <a:lnTo>
                    <a:pt x="286" y="18"/>
                  </a:lnTo>
                  <a:lnTo>
                    <a:pt x="288" y="28"/>
                  </a:lnTo>
                  <a:lnTo>
                    <a:pt x="288" y="10"/>
                  </a:lnTo>
                  <a:lnTo>
                    <a:pt x="288" y="10"/>
                  </a:lnTo>
                  <a:lnTo>
                    <a:pt x="288" y="6"/>
                  </a:lnTo>
                  <a:lnTo>
                    <a:pt x="286" y="2"/>
                  </a:lnTo>
                  <a:lnTo>
                    <a:pt x="282" y="0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rgbClr val="C2C2C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3" name="Google Shape;9611;p187">
              <a:extLst>
                <a:ext uri="{FF2B5EF4-FFF2-40B4-BE49-F238E27FC236}">
                  <a16:creationId xmlns:a16="http://schemas.microsoft.com/office/drawing/2014/main" id="{BD756726-0126-4A83-A1DA-AACA945C7EE0}"/>
                </a:ext>
              </a:extLst>
            </p:cNvPr>
            <p:cNvSpPr/>
            <p:nvPr/>
          </p:nvSpPr>
          <p:spPr>
            <a:xfrm>
              <a:off x="4249783" y="4517658"/>
              <a:ext cx="449896" cy="10712"/>
            </a:xfrm>
            <a:custGeom>
              <a:avLst/>
              <a:gdLst/>
              <a:ahLst/>
              <a:cxnLst/>
              <a:rect l="l" t="t" r="r" b="b"/>
              <a:pathLst>
                <a:path w="252" h="6" extrusionOk="0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12" y="6"/>
                  </a:lnTo>
                  <a:lnTo>
                    <a:pt x="252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0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4" name="Google Shape;9612;p187">
              <a:extLst>
                <a:ext uri="{FF2B5EF4-FFF2-40B4-BE49-F238E27FC236}">
                  <a16:creationId xmlns:a16="http://schemas.microsoft.com/office/drawing/2014/main" id="{AA817295-759E-7DE1-A1E8-5107E34957C5}"/>
                </a:ext>
              </a:extLst>
            </p:cNvPr>
            <p:cNvSpPr/>
            <p:nvPr/>
          </p:nvSpPr>
          <p:spPr>
            <a:xfrm>
              <a:off x="4553284" y="3957073"/>
              <a:ext cx="17853" cy="17853"/>
            </a:xfrm>
            <a:custGeom>
              <a:avLst/>
              <a:gdLst/>
              <a:ahLst/>
              <a:cxnLst/>
              <a:rect l="l" t="t" r="r" b="b"/>
              <a:pathLst>
                <a:path w="10" h="10" extrusionOk="0">
                  <a:moveTo>
                    <a:pt x="10" y="0"/>
                  </a:moveTo>
                  <a:lnTo>
                    <a:pt x="10" y="0"/>
                  </a:lnTo>
                  <a:lnTo>
                    <a:pt x="4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5" name="Google Shape;9613;p187">
              <a:extLst>
                <a:ext uri="{FF2B5EF4-FFF2-40B4-BE49-F238E27FC236}">
                  <a16:creationId xmlns:a16="http://schemas.microsoft.com/office/drawing/2014/main" id="{DFE69010-9882-729E-45BB-5C263B9A0565}"/>
                </a:ext>
              </a:extLst>
            </p:cNvPr>
            <p:cNvSpPr/>
            <p:nvPr/>
          </p:nvSpPr>
          <p:spPr>
            <a:xfrm>
              <a:off x="4474731" y="3003721"/>
              <a:ext cx="210666" cy="917645"/>
            </a:xfrm>
            <a:custGeom>
              <a:avLst/>
              <a:gdLst/>
              <a:ahLst/>
              <a:cxnLst/>
              <a:rect l="l" t="t" r="r" b="b"/>
              <a:pathLst>
                <a:path w="118" h="514" extrusionOk="0">
                  <a:moveTo>
                    <a:pt x="11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8"/>
                  </a:lnTo>
                  <a:lnTo>
                    <a:pt x="12" y="14"/>
                  </a:lnTo>
                  <a:lnTo>
                    <a:pt x="22" y="16"/>
                  </a:lnTo>
                  <a:lnTo>
                    <a:pt x="32" y="18"/>
                  </a:lnTo>
                  <a:lnTo>
                    <a:pt x="94" y="18"/>
                  </a:lnTo>
                  <a:lnTo>
                    <a:pt x="94" y="52"/>
                  </a:lnTo>
                  <a:lnTo>
                    <a:pt x="94" y="240"/>
                  </a:lnTo>
                  <a:lnTo>
                    <a:pt x="94" y="240"/>
                  </a:lnTo>
                  <a:lnTo>
                    <a:pt x="92" y="276"/>
                  </a:lnTo>
                  <a:lnTo>
                    <a:pt x="90" y="310"/>
                  </a:lnTo>
                  <a:lnTo>
                    <a:pt x="86" y="346"/>
                  </a:lnTo>
                  <a:lnTo>
                    <a:pt x="80" y="380"/>
                  </a:lnTo>
                  <a:lnTo>
                    <a:pt x="72" y="414"/>
                  </a:lnTo>
                  <a:lnTo>
                    <a:pt x="62" y="448"/>
                  </a:lnTo>
                  <a:lnTo>
                    <a:pt x="50" y="482"/>
                  </a:lnTo>
                  <a:lnTo>
                    <a:pt x="38" y="514"/>
                  </a:lnTo>
                  <a:lnTo>
                    <a:pt x="38" y="514"/>
                  </a:lnTo>
                  <a:lnTo>
                    <a:pt x="46" y="510"/>
                  </a:lnTo>
                  <a:lnTo>
                    <a:pt x="56" y="508"/>
                  </a:lnTo>
                  <a:lnTo>
                    <a:pt x="56" y="508"/>
                  </a:lnTo>
                  <a:lnTo>
                    <a:pt x="60" y="508"/>
                  </a:lnTo>
                  <a:lnTo>
                    <a:pt x="60" y="508"/>
                  </a:lnTo>
                  <a:lnTo>
                    <a:pt x="64" y="508"/>
                  </a:lnTo>
                  <a:lnTo>
                    <a:pt x="64" y="508"/>
                  </a:lnTo>
                  <a:lnTo>
                    <a:pt x="76" y="476"/>
                  </a:lnTo>
                  <a:lnTo>
                    <a:pt x="88" y="444"/>
                  </a:lnTo>
                  <a:lnTo>
                    <a:pt x="96" y="410"/>
                  </a:lnTo>
                  <a:lnTo>
                    <a:pt x="104" y="376"/>
                  </a:lnTo>
                  <a:lnTo>
                    <a:pt x="110" y="344"/>
                  </a:lnTo>
                  <a:lnTo>
                    <a:pt x="114" y="308"/>
                  </a:lnTo>
                  <a:lnTo>
                    <a:pt x="116" y="274"/>
                  </a:lnTo>
                  <a:lnTo>
                    <a:pt x="118" y="240"/>
                  </a:lnTo>
                  <a:lnTo>
                    <a:pt x="11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6" name="Google Shape;9614;p187">
              <a:extLst>
                <a:ext uri="{FF2B5EF4-FFF2-40B4-BE49-F238E27FC236}">
                  <a16:creationId xmlns:a16="http://schemas.microsoft.com/office/drawing/2014/main" id="{B709F596-4CF8-602B-726D-001C28FFEB52}"/>
                </a:ext>
              </a:extLst>
            </p:cNvPr>
            <p:cNvSpPr/>
            <p:nvPr/>
          </p:nvSpPr>
          <p:spPr>
            <a:xfrm>
              <a:off x="4713962" y="2785914"/>
              <a:ext cx="49988" cy="49988"/>
            </a:xfrm>
            <a:custGeom>
              <a:avLst/>
              <a:gdLst/>
              <a:ahLst/>
              <a:cxnLst/>
              <a:rect l="l" t="t" r="r" b="b"/>
              <a:pathLst>
                <a:path w="28" h="28" extrusionOk="0">
                  <a:moveTo>
                    <a:pt x="2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2" y="2"/>
                  </a:lnTo>
                  <a:lnTo>
                    <a:pt x="20" y="8"/>
                  </a:lnTo>
                  <a:lnTo>
                    <a:pt x="26" y="18"/>
                  </a:lnTo>
                  <a:lnTo>
                    <a:pt x="28" y="28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6"/>
                  </a:lnTo>
                  <a:lnTo>
                    <a:pt x="26" y="2"/>
                  </a:lnTo>
                  <a:lnTo>
                    <a:pt x="22" y="0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7" name="Google Shape;9615;p187">
              <a:extLst>
                <a:ext uri="{FF2B5EF4-FFF2-40B4-BE49-F238E27FC236}">
                  <a16:creationId xmlns:a16="http://schemas.microsoft.com/office/drawing/2014/main" id="{7F8221AC-65A1-F33B-D176-1618B432FED7}"/>
                </a:ext>
              </a:extLst>
            </p:cNvPr>
            <p:cNvSpPr/>
            <p:nvPr/>
          </p:nvSpPr>
          <p:spPr>
            <a:xfrm>
              <a:off x="4464019" y="2785914"/>
              <a:ext cx="235660" cy="217807"/>
            </a:xfrm>
            <a:custGeom>
              <a:avLst/>
              <a:gdLst/>
              <a:ahLst/>
              <a:cxnLst/>
              <a:rect l="l" t="t" r="r" b="b"/>
              <a:pathLst>
                <a:path w="132" h="122" extrusionOk="0">
                  <a:moveTo>
                    <a:pt x="104" y="0"/>
                  </a:moveTo>
                  <a:lnTo>
                    <a:pt x="0" y="0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14"/>
                  </a:lnTo>
                  <a:lnTo>
                    <a:pt x="6" y="122"/>
                  </a:lnTo>
                  <a:lnTo>
                    <a:pt x="124" y="122"/>
                  </a:lnTo>
                  <a:lnTo>
                    <a:pt x="124" y="104"/>
                  </a:lnTo>
                  <a:lnTo>
                    <a:pt x="132" y="104"/>
                  </a:lnTo>
                  <a:lnTo>
                    <a:pt x="132" y="28"/>
                  </a:lnTo>
                  <a:lnTo>
                    <a:pt x="132" y="28"/>
                  </a:lnTo>
                  <a:lnTo>
                    <a:pt x="130" y="18"/>
                  </a:lnTo>
                  <a:lnTo>
                    <a:pt x="124" y="8"/>
                  </a:lnTo>
                  <a:lnTo>
                    <a:pt x="116" y="2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A6491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8" name="Google Shape;9616;p187">
              <a:extLst>
                <a:ext uri="{FF2B5EF4-FFF2-40B4-BE49-F238E27FC236}">
                  <a16:creationId xmlns:a16="http://schemas.microsoft.com/office/drawing/2014/main" id="{FF521BE9-A19D-1E4C-125B-19124E8755B5}"/>
                </a:ext>
              </a:extLst>
            </p:cNvPr>
            <p:cNvSpPr/>
            <p:nvPr/>
          </p:nvSpPr>
          <p:spPr>
            <a:xfrm>
              <a:off x="4464019" y="2785914"/>
              <a:ext cx="235660" cy="217807"/>
            </a:xfrm>
            <a:custGeom>
              <a:avLst/>
              <a:gdLst/>
              <a:ahLst/>
              <a:cxnLst/>
              <a:rect l="l" t="t" r="r" b="b"/>
              <a:pathLst>
                <a:path w="132" h="122" extrusionOk="0">
                  <a:moveTo>
                    <a:pt x="104" y="0"/>
                  </a:moveTo>
                  <a:lnTo>
                    <a:pt x="0" y="0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14"/>
                  </a:lnTo>
                  <a:lnTo>
                    <a:pt x="6" y="122"/>
                  </a:lnTo>
                  <a:lnTo>
                    <a:pt x="124" y="122"/>
                  </a:lnTo>
                  <a:lnTo>
                    <a:pt x="124" y="104"/>
                  </a:lnTo>
                  <a:lnTo>
                    <a:pt x="132" y="104"/>
                  </a:lnTo>
                  <a:lnTo>
                    <a:pt x="132" y="28"/>
                  </a:lnTo>
                  <a:lnTo>
                    <a:pt x="132" y="28"/>
                  </a:lnTo>
                  <a:lnTo>
                    <a:pt x="130" y="18"/>
                  </a:lnTo>
                  <a:lnTo>
                    <a:pt x="124" y="8"/>
                  </a:lnTo>
                  <a:lnTo>
                    <a:pt x="116" y="2"/>
                  </a:lnTo>
                  <a:lnTo>
                    <a:pt x="10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9" name="Google Shape;9617;p187">
              <a:extLst>
                <a:ext uri="{FF2B5EF4-FFF2-40B4-BE49-F238E27FC236}">
                  <a16:creationId xmlns:a16="http://schemas.microsoft.com/office/drawing/2014/main" id="{0DE3095E-40A7-302D-99F7-55B5E8D2B02D}"/>
                </a:ext>
              </a:extLst>
            </p:cNvPr>
            <p:cNvSpPr/>
            <p:nvPr/>
          </p:nvSpPr>
          <p:spPr>
            <a:xfrm>
              <a:off x="4506867" y="3971355"/>
              <a:ext cx="53559" cy="24994"/>
            </a:xfrm>
            <a:custGeom>
              <a:avLst/>
              <a:gdLst/>
              <a:ahLst/>
              <a:cxnLst/>
              <a:rect l="l" t="t" r="r" b="b"/>
              <a:pathLst>
                <a:path w="30" h="14" extrusionOk="0">
                  <a:moveTo>
                    <a:pt x="0" y="12"/>
                  </a:move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close/>
                  <a:moveTo>
                    <a:pt x="26" y="0"/>
                  </a:moveTo>
                  <a:lnTo>
                    <a:pt x="26" y="0"/>
                  </a:lnTo>
                  <a:lnTo>
                    <a:pt x="26" y="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0" name="Google Shape;9618;p187">
              <a:extLst>
                <a:ext uri="{FF2B5EF4-FFF2-40B4-BE49-F238E27FC236}">
                  <a16:creationId xmlns:a16="http://schemas.microsoft.com/office/drawing/2014/main" id="{0443AC28-ABA9-5F52-38AC-C83DA811A9E8}"/>
                </a:ext>
              </a:extLst>
            </p:cNvPr>
            <p:cNvSpPr/>
            <p:nvPr/>
          </p:nvSpPr>
          <p:spPr>
            <a:xfrm>
              <a:off x="4506867" y="3992779"/>
              <a:ext cx="1687" cy="371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1" name="Google Shape;9619;p187">
              <a:extLst>
                <a:ext uri="{FF2B5EF4-FFF2-40B4-BE49-F238E27FC236}">
                  <a16:creationId xmlns:a16="http://schemas.microsoft.com/office/drawing/2014/main" id="{091E796F-F2A7-2D83-2AE0-2CD1F2874A54}"/>
                </a:ext>
              </a:extLst>
            </p:cNvPr>
            <p:cNvSpPr/>
            <p:nvPr/>
          </p:nvSpPr>
          <p:spPr>
            <a:xfrm>
              <a:off x="4553284" y="3971355"/>
              <a:ext cx="7141" cy="21424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2" name="Google Shape;9620;p187">
              <a:extLst>
                <a:ext uri="{FF2B5EF4-FFF2-40B4-BE49-F238E27FC236}">
                  <a16:creationId xmlns:a16="http://schemas.microsoft.com/office/drawing/2014/main" id="{BBA68FC1-D88A-8762-89B9-8AD55637227A}"/>
                </a:ext>
              </a:extLst>
            </p:cNvPr>
            <p:cNvSpPr/>
            <p:nvPr/>
          </p:nvSpPr>
          <p:spPr>
            <a:xfrm>
              <a:off x="4649691" y="2785914"/>
              <a:ext cx="114259" cy="185671"/>
            </a:xfrm>
            <a:custGeom>
              <a:avLst/>
              <a:gdLst/>
              <a:ahLst/>
              <a:cxnLst/>
              <a:rect l="l" t="t" r="r" b="b"/>
              <a:pathLst>
                <a:path w="64" h="104" extrusionOk="0">
                  <a:moveTo>
                    <a:pt x="3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2" y="2"/>
                  </a:lnTo>
                  <a:lnTo>
                    <a:pt x="20" y="8"/>
                  </a:lnTo>
                  <a:lnTo>
                    <a:pt x="26" y="18"/>
                  </a:lnTo>
                  <a:lnTo>
                    <a:pt x="28" y="28"/>
                  </a:lnTo>
                  <a:lnTo>
                    <a:pt x="28" y="104"/>
                  </a:lnTo>
                  <a:lnTo>
                    <a:pt x="64" y="104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2" y="18"/>
                  </a:lnTo>
                  <a:lnTo>
                    <a:pt x="56" y="8"/>
                  </a:lnTo>
                  <a:lnTo>
                    <a:pt x="48" y="2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8F451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3" name="Google Shape;9621;p187">
              <a:extLst>
                <a:ext uri="{FF2B5EF4-FFF2-40B4-BE49-F238E27FC236}">
                  <a16:creationId xmlns:a16="http://schemas.microsoft.com/office/drawing/2014/main" id="{8F8A41DF-6948-C15E-4959-61BD9BE06180}"/>
                </a:ext>
              </a:extLst>
            </p:cNvPr>
            <p:cNvSpPr/>
            <p:nvPr/>
          </p:nvSpPr>
          <p:spPr>
            <a:xfrm>
              <a:off x="4649691" y="2785914"/>
              <a:ext cx="114259" cy="185671"/>
            </a:xfrm>
            <a:custGeom>
              <a:avLst/>
              <a:gdLst/>
              <a:ahLst/>
              <a:cxnLst/>
              <a:rect l="l" t="t" r="r" b="b"/>
              <a:pathLst>
                <a:path w="64" h="104" extrusionOk="0">
                  <a:moveTo>
                    <a:pt x="3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2" y="2"/>
                  </a:lnTo>
                  <a:lnTo>
                    <a:pt x="20" y="8"/>
                  </a:lnTo>
                  <a:lnTo>
                    <a:pt x="26" y="18"/>
                  </a:lnTo>
                  <a:lnTo>
                    <a:pt x="28" y="28"/>
                  </a:lnTo>
                  <a:lnTo>
                    <a:pt x="28" y="104"/>
                  </a:lnTo>
                  <a:lnTo>
                    <a:pt x="64" y="104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2" y="18"/>
                  </a:lnTo>
                  <a:lnTo>
                    <a:pt x="56" y="8"/>
                  </a:lnTo>
                  <a:lnTo>
                    <a:pt x="48" y="2"/>
                  </a:lnTo>
                  <a:lnTo>
                    <a:pt x="36" y="0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4" name="Google Shape;9622;p187">
              <a:extLst>
                <a:ext uri="{FF2B5EF4-FFF2-40B4-BE49-F238E27FC236}">
                  <a16:creationId xmlns:a16="http://schemas.microsoft.com/office/drawing/2014/main" id="{C323D302-E53D-FE27-DDB8-0824C6FC6935}"/>
                </a:ext>
              </a:extLst>
            </p:cNvPr>
            <p:cNvSpPr/>
            <p:nvPr/>
          </p:nvSpPr>
          <p:spPr>
            <a:xfrm>
              <a:off x="4431884" y="4185592"/>
              <a:ext cx="1174757" cy="299931"/>
            </a:xfrm>
            <a:prstGeom prst="rect">
              <a:avLst/>
            </a:pr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5" name="Google Shape;9623;p187">
              <a:extLst>
                <a:ext uri="{FF2B5EF4-FFF2-40B4-BE49-F238E27FC236}">
                  <a16:creationId xmlns:a16="http://schemas.microsoft.com/office/drawing/2014/main" id="{815DF66C-D8A6-479D-258A-E672D910572B}"/>
                </a:ext>
              </a:extLst>
            </p:cNvPr>
            <p:cNvSpPr/>
            <p:nvPr/>
          </p:nvSpPr>
          <p:spPr>
            <a:xfrm>
              <a:off x="4431884" y="4185592"/>
              <a:ext cx="1174757" cy="2999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6" name="Google Shape;9624;p187">
              <a:extLst>
                <a:ext uri="{FF2B5EF4-FFF2-40B4-BE49-F238E27FC236}">
                  <a16:creationId xmlns:a16="http://schemas.microsoft.com/office/drawing/2014/main" id="{59139E3C-365D-E1B0-B60F-3DCD8A112689}"/>
                </a:ext>
              </a:extLst>
            </p:cNvPr>
            <p:cNvSpPr/>
            <p:nvPr/>
          </p:nvSpPr>
          <p:spPr>
            <a:xfrm>
              <a:off x="4431884" y="2971586"/>
              <a:ext cx="1174729" cy="1214006"/>
            </a:xfrm>
            <a:custGeom>
              <a:avLst/>
              <a:gdLst/>
              <a:ahLst/>
              <a:cxnLst/>
              <a:rect l="l" t="t" r="r" b="b"/>
              <a:pathLst>
                <a:path w="658" h="680" extrusionOk="0">
                  <a:moveTo>
                    <a:pt x="658" y="680"/>
                  </a:moveTo>
                  <a:lnTo>
                    <a:pt x="0" y="680"/>
                  </a:lnTo>
                  <a:lnTo>
                    <a:pt x="0" y="680"/>
                  </a:lnTo>
                  <a:lnTo>
                    <a:pt x="32" y="634"/>
                  </a:lnTo>
                  <a:lnTo>
                    <a:pt x="60" y="584"/>
                  </a:lnTo>
                  <a:lnTo>
                    <a:pt x="86" y="534"/>
                  </a:lnTo>
                  <a:lnTo>
                    <a:pt x="106" y="480"/>
                  </a:lnTo>
                  <a:lnTo>
                    <a:pt x="120" y="426"/>
                  </a:lnTo>
                  <a:lnTo>
                    <a:pt x="132" y="372"/>
                  </a:lnTo>
                  <a:lnTo>
                    <a:pt x="140" y="314"/>
                  </a:lnTo>
                  <a:lnTo>
                    <a:pt x="142" y="258"/>
                  </a:lnTo>
                  <a:lnTo>
                    <a:pt x="142" y="0"/>
                  </a:lnTo>
                  <a:lnTo>
                    <a:pt x="518" y="0"/>
                  </a:lnTo>
                  <a:lnTo>
                    <a:pt x="518" y="258"/>
                  </a:lnTo>
                  <a:lnTo>
                    <a:pt x="518" y="258"/>
                  </a:lnTo>
                  <a:lnTo>
                    <a:pt x="520" y="314"/>
                  </a:lnTo>
                  <a:lnTo>
                    <a:pt x="526" y="372"/>
                  </a:lnTo>
                  <a:lnTo>
                    <a:pt x="538" y="426"/>
                  </a:lnTo>
                  <a:lnTo>
                    <a:pt x="554" y="480"/>
                  </a:lnTo>
                  <a:lnTo>
                    <a:pt x="574" y="534"/>
                  </a:lnTo>
                  <a:lnTo>
                    <a:pt x="598" y="584"/>
                  </a:lnTo>
                  <a:lnTo>
                    <a:pt x="626" y="634"/>
                  </a:lnTo>
                  <a:lnTo>
                    <a:pt x="658" y="680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2" name="Google Shape;9625;p187">
              <a:extLst>
                <a:ext uri="{FF2B5EF4-FFF2-40B4-BE49-F238E27FC236}">
                  <a16:creationId xmlns:a16="http://schemas.microsoft.com/office/drawing/2014/main" id="{F513299D-BFB3-A8FB-81D5-E83915331F7D}"/>
                </a:ext>
              </a:extLst>
            </p:cNvPr>
            <p:cNvSpPr/>
            <p:nvPr/>
          </p:nvSpPr>
          <p:spPr>
            <a:xfrm>
              <a:off x="4431884" y="2971586"/>
              <a:ext cx="1174729" cy="1214006"/>
            </a:xfrm>
            <a:custGeom>
              <a:avLst/>
              <a:gdLst/>
              <a:ahLst/>
              <a:cxnLst/>
              <a:rect l="l" t="t" r="r" b="b"/>
              <a:pathLst>
                <a:path w="658" h="680" extrusionOk="0">
                  <a:moveTo>
                    <a:pt x="658" y="680"/>
                  </a:moveTo>
                  <a:lnTo>
                    <a:pt x="0" y="680"/>
                  </a:lnTo>
                  <a:lnTo>
                    <a:pt x="0" y="680"/>
                  </a:lnTo>
                  <a:lnTo>
                    <a:pt x="32" y="634"/>
                  </a:lnTo>
                  <a:lnTo>
                    <a:pt x="60" y="584"/>
                  </a:lnTo>
                  <a:lnTo>
                    <a:pt x="86" y="534"/>
                  </a:lnTo>
                  <a:lnTo>
                    <a:pt x="106" y="480"/>
                  </a:lnTo>
                  <a:lnTo>
                    <a:pt x="120" y="426"/>
                  </a:lnTo>
                  <a:lnTo>
                    <a:pt x="132" y="372"/>
                  </a:lnTo>
                  <a:lnTo>
                    <a:pt x="140" y="314"/>
                  </a:lnTo>
                  <a:lnTo>
                    <a:pt x="142" y="258"/>
                  </a:lnTo>
                  <a:lnTo>
                    <a:pt x="142" y="0"/>
                  </a:lnTo>
                  <a:lnTo>
                    <a:pt x="518" y="0"/>
                  </a:lnTo>
                  <a:lnTo>
                    <a:pt x="518" y="258"/>
                  </a:lnTo>
                  <a:lnTo>
                    <a:pt x="518" y="258"/>
                  </a:lnTo>
                  <a:lnTo>
                    <a:pt x="520" y="314"/>
                  </a:lnTo>
                  <a:lnTo>
                    <a:pt x="526" y="372"/>
                  </a:lnTo>
                  <a:lnTo>
                    <a:pt x="538" y="426"/>
                  </a:lnTo>
                  <a:lnTo>
                    <a:pt x="554" y="480"/>
                  </a:lnTo>
                  <a:lnTo>
                    <a:pt x="574" y="534"/>
                  </a:lnTo>
                  <a:lnTo>
                    <a:pt x="598" y="584"/>
                  </a:lnTo>
                  <a:lnTo>
                    <a:pt x="626" y="634"/>
                  </a:lnTo>
                  <a:lnTo>
                    <a:pt x="658" y="68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3" name="Google Shape;9626;p187">
              <a:extLst>
                <a:ext uri="{FF2B5EF4-FFF2-40B4-BE49-F238E27FC236}">
                  <a16:creationId xmlns:a16="http://schemas.microsoft.com/office/drawing/2014/main" id="{EF81586C-9E88-D7AE-0378-E162E0DE5D20}"/>
                </a:ext>
              </a:extLst>
            </p:cNvPr>
            <p:cNvSpPr/>
            <p:nvPr/>
          </p:nvSpPr>
          <p:spPr>
            <a:xfrm>
              <a:off x="4556855" y="4185592"/>
              <a:ext cx="171389" cy="299931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4" name="Google Shape;9627;p187">
              <a:extLst>
                <a:ext uri="{FF2B5EF4-FFF2-40B4-BE49-F238E27FC236}">
                  <a16:creationId xmlns:a16="http://schemas.microsoft.com/office/drawing/2014/main" id="{302C62E8-D809-0398-F4ED-40BCA5B64B0A}"/>
                </a:ext>
              </a:extLst>
            </p:cNvPr>
            <p:cNvSpPr/>
            <p:nvPr/>
          </p:nvSpPr>
          <p:spPr>
            <a:xfrm>
              <a:off x="4556855" y="4185592"/>
              <a:ext cx="171389" cy="2999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5" name="Google Shape;9628;p187">
              <a:extLst>
                <a:ext uri="{FF2B5EF4-FFF2-40B4-BE49-F238E27FC236}">
                  <a16:creationId xmlns:a16="http://schemas.microsoft.com/office/drawing/2014/main" id="{4B466321-33B8-B306-ABA1-59158B7D6320}"/>
                </a:ext>
              </a:extLst>
            </p:cNvPr>
            <p:cNvSpPr/>
            <p:nvPr/>
          </p:nvSpPr>
          <p:spPr>
            <a:xfrm>
              <a:off x="4556855" y="2971586"/>
              <a:ext cx="339207" cy="1214006"/>
            </a:xfrm>
            <a:custGeom>
              <a:avLst/>
              <a:gdLst/>
              <a:ahLst/>
              <a:cxnLst/>
              <a:rect l="l" t="t" r="r" b="b"/>
              <a:pathLst>
                <a:path w="190" h="680" extrusionOk="0">
                  <a:moveTo>
                    <a:pt x="190" y="0"/>
                  </a:moveTo>
                  <a:lnTo>
                    <a:pt x="142" y="0"/>
                  </a:lnTo>
                  <a:lnTo>
                    <a:pt x="142" y="258"/>
                  </a:lnTo>
                  <a:lnTo>
                    <a:pt x="142" y="258"/>
                  </a:lnTo>
                  <a:lnTo>
                    <a:pt x="140" y="314"/>
                  </a:lnTo>
                  <a:lnTo>
                    <a:pt x="134" y="372"/>
                  </a:lnTo>
                  <a:lnTo>
                    <a:pt x="122" y="426"/>
                  </a:lnTo>
                  <a:lnTo>
                    <a:pt x="106" y="480"/>
                  </a:lnTo>
                  <a:lnTo>
                    <a:pt x="86" y="534"/>
                  </a:lnTo>
                  <a:lnTo>
                    <a:pt x="62" y="584"/>
                  </a:lnTo>
                  <a:lnTo>
                    <a:pt x="34" y="634"/>
                  </a:lnTo>
                  <a:lnTo>
                    <a:pt x="0" y="680"/>
                  </a:lnTo>
                  <a:lnTo>
                    <a:pt x="96" y="680"/>
                  </a:lnTo>
                  <a:lnTo>
                    <a:pt x="96" y="680"/>
                  </a:lnTo>
                  <a:lnTo>
                    <a:pt x="112" y="658"/>
                  </a:lnTo>
                  <a:lnTo>
                    <a:pt x="126" y="634"/>
                  </a:lnTo>
                  <a:lnTo>
                    <a:pt x="138" y="610"/>
                  </a:lnTo>
                  <a:lnTo>
                    <a:pt x="148" y="584"/>
                  </a:lnTo>
                  <a:lnTo>
                    <a:pt x="158" y="560"/>
                  </a:lnTo>
                  <a:lnTo>
                    <a:pt x="166" y="534"/>
                  </a:lnTo>
                  <a:lnTo>
                    <a:pt x="172" y="508"/>
                  </a:lnTo>
                  <a:lnTo>
                    <a:pt x="178" y="480"/>
                  </a:lnTo>
                  <a:lnTo>
                    <a:pt x="184" y="426"/>
                  </a:lnTo>
                  <a:lnTo>
                    <a:pt x="188" y="372"/>
                  </a:lnTo>
                  <a:lnTo>
                    <a:pt x="190" y="314"/>
                  </a:lnTo>
                  <a:lnTo>
                    <a:pt x="190" y="258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6" name="Google Shape;9629;p187">
              <a:extLst>
                <a:ext uri="{FF2B5EF4-FFF2-40B4-BE49-F238E27FC236}">
                  <a16:creationId xmlns:a16="http://schemas.microsoft.com/office/drawing/2014/main" id="{DE354205-0FBD-D4C5-37C9-71A5ACBFD686}"/>
                </a:ext>
              </a:extLst>
            </p:cNvPr>
            <p:cNvSpPr/>
            <p:nvPr/>
          </p:nvSpPr>
          <p:spPr>
            <a:xfrm>
              <a:off x="4556855" y="2971586"/>
              <a:ext cx="339207" cy="1214006"/>
            </a:xfrm>
            <a:custGeom>
              <a:avLst/>
              <a:gdLst/>
              <a:ahLst/>
              <a:cxnLst/>
              <a:rect l="l" t="t" r="r" b="b"/>
              <a:pathLst>
                <a:path w="190" h="680" extrusionOk="0">
                  <a:moveTo>
                    <a:pt x="190" y="0"/>
                  </a:moveTo>
                  <a:lnTo>
                    <a:pt x="142" y="0"/>
                  </a:lnTo>
                  <a:lnTo>
                    <a:pt x="142" y="258"/>
                  </a:lnTo>
                  <a:lnTo>
                    <a:pt x="142" y="258"/>
                  </a:lnTo>
                  <a:lnTo>
                    <a:pt x="140" y="314"/>
                  </a:lnTo>
                  <a:lnTo>
                    <a:pt x="134" y="372"/>
                  </a:lnTo>
                  <a:lnTo>
                    <a:pt x="122" y="426"/>
                  </a:lnTo>
                  <a:lnTo>
                    <a:pt x="106" y="480"/>
                  </a:lnTo>
                  <a:lnTo>
                    <a:pt x="86" y="534"/>
                  </a:lnTo>
                  <a:lnTo>
                    <a:pt x="62" y="584"/>
                  </a:lnTo>
                  <a:lnTo>
                    <a:pt x="34" y="634"/>
                  </a:lnTo>
                  <a:lnTo>
                    <a:pt x="0" y="680"/>
                  </a:lnTo>
                  <a:lnTo>
                    <a:pt x="96" y="680"/>
                  </a:lnTo>
                  <a:lnTo>
                    <a:pt x="96" y="680"/>
                  </a:lnTo>
                  <a:lnTo>
                    <a:pt x="112" y="658"/>
                  </a:lnTo>
                  <a:lnTo>
                    <a:pt x="126" y="634"/>
                  </a:lnTo>
                  <a:lnTo>
                    <a:pt x="138" y="610"/>
                  </a:lnTo>
                  <a:lnTo>
                    <a:pt x="148" y="584"/>
                  </a:lnTo>
                  <a:lnTo>
                    <a:pt x="158" y="560"/>
                  </a:lnTo>
                  <a:lnTo>
                    <a:pt x="166" y="534"/>
                  </a:lnTo>
                  <a:lnTo>
                    <a:pt x="172" y="508"/>
                  </a:lnTo>
                  <a:lnTo>
                    <a:pt x="178" y="480"/>
                  </a:lnTo>
                  <a:lnTo>
                    <a:pt x="184" y="426"/>
                  </a:lnTo>
                  <a:lnTo>
                    <a:pt x="188" y="372"/>
                  </a:lnTo>
                  <a:lnTo>
                    <a:pt x="190" y="314"/>
                  </a:lnTo>
                  <a:lnTo>
                    <a:pt x="190" y="258"/>
                  </a:lnTo>
                  <a:lnTo>
                    <a:pt x="19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7" name="Google Shape;9630;p187">
              <a:extLst>
                <a:ext uri="{FF2B5EF4-FFF2-40B4-BE49-F238E27FC236}">
                  <a16:creationId xmlns:a16="http://schemas.microsoft.com/office/drawing/2014/main" id="{12D0A885-AA45-06FB-8DA1-54C29DB33A02}"/>
                </a:ext>
              </a:extLst>
            </p:cNvPr>
            <p:cNvSpPr/>
            <p:nvPr/>
          </p:nvSpPr>
          <p:spPr>
            <a:xfrm>
              <a:off x="4685397" y="2971586"/>
              <a:ext cx="671274" cy="124971"/>
            </a:xfrm>
            <a:custGeom>
              <a:avLst/>
              <a:gdLst/>
              <a:ahLst/>
              <a:cxnLst/>
              <a:rect l="l" t="t" r="r" b="b"/>
              <a:pathLst>
                <a:path w="376" h="70" extrusionOk="0">
                  <a:moveTo>
                    <a:pt x="70" y="0"/>
                  </a:moveTo>
                  <a:lnTo>
                    <a:pt x="44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70"/>
                  </a:lnTo>
                  <a:lnTo>
                    <a:pt x="70" y="70"/>
                  </a:lnTo>
                  <a:lnTo>
                    <a:pt x="70" y="0"/>
                  </a:lnTo>
                  <a:close/>
                  <a:moveTo>
                    <a:pt x="376" y="0"/>
                  </a:moveTo>
                  <a:lnTo>
                    <a:pt x="118" y="0"/>
                  </a:lnTo>
                  <a:lnTo>
                    <a:pt x="118" y="70"/>
                  </a:lnTo>
                  <a:lnTo>
                    <a:pt x="366" y="70"/>
                  </a:lnTo>
                  <a:lnTo>
                    <a:pt x="366" y="70"/>
                  </a:lnTo>
                  <a:lnTo>
                    <a:pt x="366" y="70"/>
                  </a:lnTo>
                  <a:lnTo>
                    <a:pt x="368" y="56"/>
                  </a:lnTo>
                  <a:lnTo>
                    <a:pt x="372" y="44"/>
                  </a:lnTo>
                  <a:lnTo>
                    <a:pt x="376" y="52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8" name="Google Shape;9631;p187">
              <a:extLst>
                <a:ext uri="{FF2B5EF4-FFF2-40B4-BE49-F238E27FC236}">
                  <a16:creationId xmlns:a16="http://schemas.microsoft.com/office/drawing/2014/main" id="{A05E238F-E2A2-FAD2-6943-449320FBBC58}"/>
                </a:ext>
              </a:extLst>
            </p:cNvPr>
            <p:cNvSpPr/>
            <p:nvPr/>
          </p:nvSpPr>
          <p:spPr>
            <a:xfrm>
              <a:off x="4685397" y="2971586"/>
              <a:ext cx="124971" cy="124971"/>
            </a:xfrm>
            <a:custGeom>
              <a:avLst/>
              <a:gdLst/>
              <a:ahLst/>
              <a:cxnLst/>
              <a:rect l="l" t="t" r="r" b="b"/>
              <a:pathLst>
                <a:path w="70" h="70" extrusionOk="0">
                  <a:moveTo>
                    <a:pt x="70" y="0"/>
                  </a:moveTo>
                  <a:lnTo>
                    <a:pt x="44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70"/>
                  </a:lnTo>
                  <a:lnTo>
                    <a:pt x="70" y="70"/>
                  </a:lnTo>
                  <a:lnTo>
                    <a:pt x="7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9" name="Google Shape;9632;p187">
              <a:extLst>
                <a:ext uri="{FF2B5EF4-FFF2-40B4-BE49-F238E27FC236}">
                  <a16:creationId xmlns:a16="http://schemas.microsoft.com/office/drawing/2014/main" id="{CD108F16-2F76-56CB-B7B9-86CC2A5334E1}"/>
                </a:ext>
              </a:extLst>
            </p:cNvPr>
            <p:cNvSpPr/>
            <p:nvPr/>
          </p:nvSpPr>
          <p:spPr>
            <a:xfrm>
              <a:off x="4896062" y="2971586"/>
              <a:ext cx="460608" cy="124971"/>
            </a:xfrm>
            <a:custGeom>
              <a:avLst/>
              <a:gdLst/>
              <a:ahLst/>
              <a:cxnLst/>
              <a:rect l="l" t="t" r="r" b="b"/>
              <a:pathLst>
                <a:path w="258" h="70" extrusionOk="0">
                  <a:moveTo>
                    <a:pt x="258" y="0"/>
                  </a:moveTo>
                  <a:lnTo>
                    <a:pt x="0" y="0"/>
                  </a:lnTo>
                  <a:lnTo>
                    <a:pt x="0" y="70"/>
                  </a:lnTo>
                  <a:lnTo>
                    <a:pt x="248" y="70"/>
                  </a:lnTo>
                  <a:lnTo>
                    <a:pt x="248" y="70"/>
                  </a:lnTo>
                  <a:lnTo>
                    <a:pt x="248" y="70"/>
                  </a:lnTo>
                  <a:lnTo>
                    <a:pt x="250" y="56"/>
                  </a:lnTo>
                  <a:lnTo>
                    <a:pt x="254" y="44"/>
                  </a:lnTo>
                  <a:lnTo>
                    <a:pt x="258" y="52"/>
                  </a:lnTo>
                  <a:lnTo>
                    <a:pt x="25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0" name="Google Shape;9633;p187">
              <a:extLst>
                <a:ext uri="{FF2B5EF4-FFF2-40B4-BE49-F238E27FC236}">
                  <a16:creationId xmlns:a16="http://schemas.microsoft.com/office/drawing/2014/main" id="{E91C5482-69E6-0809-6D9A-9F54F0FBCE88}"/>
                </a:ext>
              </a:extLst>
            </p:cNvPr>
            <p:cNvSpPr/>
            <p:nvPr/>
          </p:nvSpPr>
          <p:spPr>
            <a:xfrm>
              <a:off x="4810368" y="2971586"/>
              <a:ext cx="85695" cy="124831"/>
            </a:xfrm>
            <a:prstGeom prst="rect">
              <a:avLst/>
            </a:prstGeom>
            <a:solidFill>
              <a:srgbClr val="82828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1" name="Google Shape;9634;p187">
              <a:extLst>
                <a:ext uri="{FF2B5EF4-FFF2-40B4-BE49-F238E27FC236}">
                  <a16:creationId xmlns:a16="http://schemas.microsoft.com/office/drawing/2014/main" id="{54C07573-089C-7F08-57C4-15DE04C924FB}"/>
                </a:ext>
              </a:extLst>
            </p:cNvPr>
            <p:cNvSpPr/>
            <p:nvPr/>
          </p:nvSpPr>
          <p:spPr>
            <a:xfrm>
              <a:off x="4810368" y="2971586"/>
              <a:ext cx="85695" cy="1248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2" name="Google Shape;9635;p187">
              <a:extLst>
                <a:ext uri="{FF2B5EF4-FFF2-40B4-BE49-F238E27FC236}">
                  <a16:creationId xmlns:a16="http://schemas.microsoft.com/office/drawing/2014/main" id="{390436FB-9049-1D09-441A-105ADD52F74A}"/>
                </a:ext>
              </a:extLst>
            </p:cNvPr>
            <p:cNvSpPr/>
            <p:nvPr/>
          </p:nvSpPr>
          <p:spPr>
            <a:xfrm>
              <a:off x="4506867" y="2361012"/>
              <a:ext cx="1003340" cy="674844"/>
            </a:xfrm>
            <a:custGeom>
              <a:avLst/>
              <a:gdLst/>
              <a:ahLst/>
              <a:cxnLst/>
              <a:rect l="l" t="t" r="r" b="b"/>
              <a:pathLst>
                <a:path w="562" h="378" extrusionOk="0">
                  <a:moveTo>
                    <a:pt x="452" y="14"/>
                  </a:moveTo>
                  <a:lnTo>
                    <a:pt x="452" y="100"/>
                  </a:lnTo>
                  <a:lnTo>
                    <a:pt x="344" y="100"/>
                  </a:lnTo>
                  <a:lnTo>
                    <a:pt x="344" y="14"/>
                  </a:lnTo>
                  <a:lnTo>
                    <a:pt x="344" y="14"/>
                  </a:lnTo>
                  <a:lnTo>
                    <a:pt x="342" y="8"/>
                  </a:lnTo>
                  <a:lnTo>
                    <a:pt x="340" y="4"/>
                  </a:lnTo>
                  <a:lnTo>
                    <a:pt x="334" y="0"/>
                  </a:lnTo>
                  <a:lnTo>
                    <a:pt x="328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26" y="0"/>
                  </a:lnTo>
                  <a:lnTo>
                    <a:pt x="222" y="4"/>
                  </a:lnTo>
                  <a:lnTo>
                    <a:pt x="218" y="8"/>
                  </a:lnTo>
                  <a:lnTo>
                    <a:pt x="218" y="14"/>
                  </a:lnTo>
                  <a:lnTo>
                    <a:pt x="218" y="100"/>
                  </a:lnTo>
                  <a:lnTo>
                    <a:pt x="110" y="100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08" y="8"/>
                  </a:lnTo>
                  <a:lnTo>
                    <a:pt x="106" y="4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100"/>
                  </a:lnTo>
                  <a:lnTo>
                    <a:pt x="0" y="204"/>
                  </a:lnTo>
                  <a:lnTo>
                    <a:pt x="0" y="342"/>
                  </a:lnTo>
                  <a:lnTo>
                    <a:pt x="0" y="342"/>
                  </a:lnTo>
                  <a:lnTo>
                    <a:pt x="2" y="348"/>
                  </a:lnTo>
                  <a:lnTo>
                    <a:pt x="4" y="356"/>
                  </a:lnTo>
                  <a:lnTo>
                    <a:pt x="6" y="362"/>
                  </a:lnTo>
                  <a:lnTo>
                    <a:pt x="12" y="368"/>
                  </a:lnTo>
                  <a:lnTo>
                    <a:pt x="16" y="372"/>
                  </a:lnTo>
                  <a:lnTo>
                    <a:pt x="22" y="376"/>
                  </a:lnTo>
                  <a:lnTo>
                    <a:pt x="30" y="378"/>
                  </a:lnTo>
                  <a:lnTo>
                    <a:pt x="38" y="378"/>
                  </a:lnTo>
                  <a:lnTo>
                    <a:pt x="524" y="378"/>
                  </a:lnTo>
                  <a:lnTo>
                    <a:pt x="524" y="378"/>
                  </a:lnTo>
                  <a:lnTo>
                    <a:pt x="532" y="378"/>
                  </a:lnTo>
                  <a:lnTo>
                    <a:pt x="538" y="376"/>
                  </a:lnTo>
                  <a:lnTo>
                    <a:pt x="544" y="372"/>
                  </a:lnTo>
                  <a:lnTo>
                    <a:pt x="550" y="368"/>
                  </a:lnTo>
                  <a:lnTo>
                    <a:pt x="554" y="362"/>
                  </a:lnTo>
                  <a:lnTo>
                    <a:pt x="558" y="356"/>
                  </a:lnTo>
                  <a:lnTo>
                    <a:pt x="560" y="348"/>
                  </a:lnTo>
                  <a:lnTo>
                    <a:pt x="562" y="342"/>
                  </a:lnTo>
                  <a:lnTo>
                    <a:pt x="562" y="204"/>
                  </a:lnTo>
                  <a:lnTo>
                    <a:pt x="562" y="100"/>
                  </a:lnTo>
                  <a:lnTo>
                    <a:pt x="562" y="14"/>
                  </a:lnTo>
                  <a:lnTo>
                    <a:pt x="562" y="14"/>
                  </a:lnTo>
                  <a:lnTo>
                    <a:pt x="560" y="8"/>
                  </a:lnTo>
                  <a:lnTo>
                    <a:pt x="556" y="4"/>
                  </a:lnTo>
                  <a:lnTo>
                    <a:pt x="552" y="0"/>
                  </a:lnTo>
                  <a:lnTo>
                    <a:pt x="546" y="0"/>
                  </a:lnTo>
                  <a:lnTo>
                    <a:pt x="466" y="0"/>
                  </a:lnTo>
                  <a:lnTo>
                    <a:pt x="466" y="0"/>
                  </a:lnTo>
                  <a:lnTo>
                    <a:pt x="460" y="0"/>
                  </a:lnTo>
                  <a:lnTo>
                    <a:pt x="456" y="4"/>
                  </a:lnTo>
                  <a:lnTo>
                    <a:pt x="452" y="8"/>
                  </a:lnTo>
                  <a:lnTo>
                    <a:pt x="452" y="14"/>
                  </a:lnTo>
                  <a:lnTo>
                    <a:pt x="452" y="14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3" name="Google Shape;9636;p187">
              <a:extLst>
                <a:ext uri="{FF2B5EF4-FFF2-40B4-BE49-F238E27FC236}">
                  <a16:creationId xmlns:a16="http://schemas.microsoft.com/office/drawing/2014/main" id="{227606F6-03F2-E81D-7A26-C5B241ADEEDF}"/>
                </a:ext>
              </a:extLst>
            </p:cNvPr>
            <p:cNvSpPr/>
            <p:nvPr/>
          </p:nvSpPr>
          <p:spPr>
            <a:xfrm>
              <a:off x="4281918" y="4399828"/>
              <a:ext cx="1474660" cy="128542"/>
            </a:xfrm>
            <a:custGeom>
              <a:avLst/>
              <a:gdLst/>
              <a:ahLst/>
              <a:cxnLst/>
              <a:rect l="l" t="t" r="r" b="b"/>
              <a:pathLst>
                <a:path w="826" h="72" extrusionOk="0">
                  <a:moveTo>
                    <a:pt x="808" y="72"/>
                  </a:moveTo>
                  <a:lnTo>
                    <a:pt x="18" y="72"/>
                  </a:lnTo>
                  <a:lnTo>
                    <a:pt x="18" y="72"/>
                  </a:lnTo>
                  <a:lnTo>
                    <a:pt x="12" y="70"/>
                  </a:lnTo>
                  <a:lnTo>
                    <a:pt x="6" y="66"/>
                  </a:lnTo>
                  <a:lnTo>
                    <a:pt x="2" y="60"/>
                  </a:lnTo>
                  <a:lnTo>
                    <a:pt x="0" y="5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808" y="0"/>
                  </a:lnTo>
                  <a:lnTo>
                    <a:pt x="808" y="0"/>
                  </a:lnTo>
                  <a:lnTo>
                    <a:pt x="816" y="2"/>
                  </a:lnTo>
                  <a:lnTo>
                    <a:pt x="820" y="6"/>
                  </a:lnTo>
                  <a:lnTo>
                    <a:pt x="824" y="12"/>
                  </a:lnTo>
                  <a:lnTo>
                    <a:pt x="826" y="18"/>
                  </a:lnTo>
                  <a:lnTo>
                    <a:pt x="826" y="54"/>
                  </a:lnTo>
                  <a:lnTo>
                    <a:pt x="826" y="54"/>
                  </a:lnTo>
                  <a:lnTo>
                    <a:pt x="824" y="60"/>
                  </a:lnTo>
                  <a:lnTo>
                    <a:pt x="820" y="66"/>
                  </a:lnTo>
                  <a:lnTo>
                    <a:pt x="816" y="70"/>
                  </a:lnTo>
                  <a:lnTo>
                    <a:pt x="808" y="72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4" name="Google Shape;9637;p187">
              <a:extLst>
                <a:ext uri="{FF2B5EF4-FFF2-40B4-BE49-F238E27FC236}">
                  <a16:creationId xmlns:a16="http://schemas.microsoft.com/office/drawing/2014/main" id="{36FDDFF9-7845-B84D-C662-A6079793C293}"/>
                </a:ext>
              </a:extLst>
            </p:cNvPr>
            <p:cNvSpPr/>
            <p:nvPr/>
          </p:nvSpPr>
          <p:spPr>
            <a:xfrm>
              <a:off x="4281918" y="4399828"/>
              <a:ext cx="1474660" cy="128542"/>
            </a:xfrm>
            <a:custGeom>
              <a:avLst/>
              <a:gdLst/>
              <a:ahLst/>
              <a:cxnLst/>
              <a:rect l="l" t="t" r="r" b="b"/>
              <a:pathLst>
                <a:path w="826" h="72" extrusionOk="0">
                  <a:moveTo>
                    <a:pt x="808" y="72"/>
                  </a:moveTo>
                  <a:lnTo>
                    <a:pt x="18" y="72"/>
                  </a:lnTo>
                  <a:lnTo>
                    <a:pt x="18" y="72"/>
                  </a:lnTo>
                  <a:lnTo>
                    <a:pt x="12" y="70"/>
                  </a:lnTo>
                  <a:lnTo>
                    <a:pt x="6" y="66"/>
                  </a:lnTo>
                  <a:lnTo>
                    <a:pt x="2" y="60"/>
                  </a:lnTo>
                  <a:lnTo>
                    <a:pt x="0" y="5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808" y="0"/>
                  </a:lnTo>
                  <a:lnTo>
                    <a:pt x="808" y="0"/>
                  </a:lnTo>
                  <a:lnTo>
                    <a:pt x="816" y="2"/>
                  </a:lnTo>
                  <a:lnTo>
                    <a:pt x="820" y="6"/>
                  </a:lnTo>
                  <a:lnTo>
                    <a:pt x="824" y="12"/>
                  </a:lnTo>
                  <a:lnTo>
                    <a:pt x="826" y="18"/>
                  </a:lnTo>
                  <a:lnTo>
                    <a:pt x="826" y="54"/>
                  </a:lnTo>
                  <a:lnTo>
                    <a:pt x="826" y="54"/>
                  </a:lnTo>
                  <a:lnTo>
                    <a:pt x="824" y="60"/>
                  </a:lnTo>
                  <a:lnTo>
                    <a:pt x="820" y="66"/>
                  </a:lnTo>
                  <a:lnTo>
                    <a:pt x="816" y="70"/>
                  </a:lnTo>
                  <a:lnTo>
                    <a:pt x="808" y="7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5" name="Google Shape;9638;p187">
              <a:extLst>
                <a:ext uri="{FF2B5EF4-FFF2-40B4-BE49-F238E27FC236}">
                  <a16:creationId xmlns:a16="http://schemas.microsoft.com/office/drawing/2014/main" id="{DA848335-171F-3363-BAF7-D7DB655A0721}"/>
                </a:ext>
              </a:extLst>
            </p:cNvPr>
            <p:cNvSpPr/>
            <p:nvPr/>
          </p:nvSpPr>
          <p:spPr>
            <a:xfrm>
              <a:off x="4281918" y="4399828"/>
              <a:ext cx="1474660" cy="67841"/>
            </a:xfrm>
            <a:custGeom>
              <a:avLst/>
              <a:gdLst/>
              <a:ahLst/>
              <a:cxnLst/>
              <a:rect l="l" t="t" r="r" b="b"/>
              <a:pathLst>
                <a:path w="826" h="38" extrusionOk="0">
                  <a:moveTo>
                    <a:pt x="808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38"/>
                  </a:lnTo>
                  <a:lnTo>
                    <a:pt x="826" y="38"/>
                  </a:lnTo>
                  <a:lnTo>
                    <a:pt x="826" y="18"/>
                  </a:lnTo>
                  <a:lnTo>
                    <a:pt x="826" y="18"/>
                  </a:lnTo>
                  <a:lnTo>
                    <a:pt x="824" y="10"/>
                  </a:lnTo>
                  <a:lnTo>
                    <a:pt x="820" y="6"/>
                  </a:lnTo>
                  <a:lnTo>
                    <a:pt x="816" y="2"/>
                  </a:lnTo>
                  <a:lnTo>
                    <a:pt x="808" y="0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6" name="Google Shape;9639;p187">
              <a:extLst>
                <a:ext uri="{FF2B5EF4-FFF2-40B4-BE49-F238E27FC236}">
                  <a16:creationId xmlns:a16="http://schemas.microsoft.com/office/drawing/2014/main" id="{A809FD59-3EF6-07B7-CECD-9ACF6FB48941}"/>
                </a:ext>
              </a:extLst>
            </p:cNvPr>
            <p:cNvSpPr/>
            <p:nvPr/>
          </p:nvSpPr>
          <p:spPr>
            <a:xfrm>
              <a:off x="4281918" y="4399828"/>
              <a:ext cx="1474660" cy="67841"/>
            </a:xfrm>
            <a:custGeom>
              <a:avLst/>
              <a:gdLst/>
              <a:ahLst/>
              <a:cxnLst/>
              <a:rect l="l" t="t" r="r" b="b"/>
              <a:pathLst>
                <a:path w="826" h="38" extrusionOk="0">
                  <a:moveTo>
                    <a:pt x="808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38"/>
                  </a:lnTo>
                  <a:lnTo>
                    <a:pt x="826" y="38"/>
                  </a:lnTo>
                  <a:lnTo>
                    <a:pt x="826" y="18"/>
                  </a:lnTo>
                  <a:lnTo>
                    <a:pt x="826" y="18"/>
                  </a:lnTo>
                  <a:lnTo>
                    <a:pt x="824" y="10"/>
                  </a:lnTo>
                  <a:lnTo>
                    <a:pt x="820" y="6"/>
                  </a:lnTo>
                  <a:lnTo>
                    <a:pt x="816" y="2"/>
                  </a:lnTo>
                  <a:lnTo>
                    <a:pt x="80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7" name="Google Shape;9640;p187">
              <a:extLst>
                <a:ext uri="{FF2B5EF4-FFF2-40B4-BE49-F238E27FC236}">
                  <a16:creationId xmlns:a16="http://schemas.microsoft.com/office/drawing/2014/main" id="{762DA95A-EF36-30C3-6653-1A3F56281662}"/>
                </a:ext>
              </a:extLst>
            </p:cNvPr>
            <p:cNvSpPr/>
            <p:nvPr/>
          </p:nvSpPr>
          <p:spPr>
            <a:xfrm>
              <a:off x="3524951" y="4049909"/>
              <a:ext cx="642709" cy="164248"/>
            </a:xfrm>
            <a:custGeom>
              <a:avLst/>
              <a:gdLst/>
              <a:ahLst/>
              <a:cxnLst/>
              <a:rect l="l" t="t" r="r" b="b"/>
              <a:pathLst>
                <a:path w="360" h="92" extrusionOk="0">
                  <a:moveTo>
                    <a:pt x="356" y="92"/>
                  </a:moveTo>
                  <a:lnTo>
                    <a:pt x="4" y="92"/>
                  </a:lnTo>
                  <a:lnTo>
                    <a:pt x="4" y="92"/>
                  </a:lnTo>
                  <a:lnTo>
                    <a:pt x="0" y="92"/>
                  </a:lnTo>
                  <a:lnTo>
                    <a:pt x="0" y="8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58" y="0"/>
                  </a:lnTo>
                  <a:lnTo>
                    <a:pt x="360" y="4"/>
                  </a:lnTo>
                  <a:lnTo>
                    <a:pt x="360" y="88"/>
                  </a:lnTo>
                  <a:lnTo>
                    <a:pt x="360" y="88"/>
                  </a:lnTo>
                  <a:lnTo>
                    <a:pt x="358" y="92"/>
                  </a:lnTo>
                  <a:lnTo>
                    <a:pt x="356" y="92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8" name="Google Shape;9641;p187">
              <a:extLst>
                <a:ext uri="{FF2B5EF4-FFF2-40B4-BE49-F238E27FC236}">
                  <a16:creationId xmlns:a16="http://schemas.microsoft.com/office/drawing/2014/main" id="{D04AE4D0-2ECB-3299-94AD-699E0406FE0F}"/>
                </a:ext>
              </a:extLst>
            </p:cNvPr>
            <p:cNvSpPr/>
            <p:nvPr/>
          </p:nvSpPr>
          <p:spPr>
            <a:xfrm>
              <a:off x="3524951" y="4049909"/>
              <a:ext cx="642709" cy="164248"/>
            </a:xfrm>
            <a:custGeom>
              <a:avLst/>
              <a:gdLst/>
              <a:ahLst/>
              <a:cxnLst/>
              <a:rect l="l" t="t" r="r" b="b"/>
              <a:pathLst>
                <a:path w="360" h="92" extrusionOk="0">
                  <a:moveTo>
                    <a:pt x="356" y="92"/>
                  </a:moveTo>
                  <a:lnTo>
                    <a:pt x="4" y="92"/>
                  </a:lnTo>
                  <a:lnTo>
                    <a:pt x="4" y="92"/>
                  </a:lnTo>
                  <a:lnTo>
                    <a:pt x="0" y="92"/>
                  </a:lnTo>
                  <a:lnTo>
                    <a:pt x="0" y="8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58" y="0"/>
                  </a:lnTo>
                  <a:lnTo>
                    <a:pt x="360" y="4"/>
                  </a:lnTo>
                  <a:lnTo>
                    <a:pt x="360" y="88"/>
                  </a:lnTo>
                  <a:lnTo>
                    <a:pt x="360" y="88"/>
                  </a:lnTo>
                  <a:lnTo>
                    <a:pt x="358" y="92"/>
                  </a:lnTo>
                  <a:lnTo>
                    <a:pt x="356" y="9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9" name="Google Shape;9642;p187">
              <a:extLst>
                <a:ext uri="{FF2B5EF4-FFF2-40B4-BE49-F238E27FC236}">
                  <a16:creationId xmlns:a16="http://schemas.microsoft.com/office/drawing/2014/main" id="{8A6D22B6-0413-9A50-64E3-CE82FC4C3816}"/>
                </a:ext>
              </a:extLst>
            </p:cNvPr>
            <p:cNvSpPr/>
            <p:nvPr/>
          </p:nvSpPr>
          <p:spPr>
            <a:xfrm>
              <a:off x="3524951" y="4189162"/>
              <a:ext cx="642709" cy="24994"/>
            </a:xfrm>
            <a:custGeom>
              <a:avLst/>
              <a:gdLst/>
              <a:ahLst/>
              <a:cxnLst/>
              <a:rect l="l" t="t" r="r" b="b"/>
              <a:pathLst>
                <a:path w="360" h="14" extrusionOk="0">
                  <a:moveTo>
                    <a:pt x="354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356" y="14"/>
                  </a:lnTo>
                  <a:lnTo>
                    <a:pt x="356" y="14"/>
                  </a:lnTo>
                  <a:lnTo>
                    <a:pt x="358" y="14"/>
                  </a:lnTo>
                  <a:lnTo>
                    <a:pt x="360" y="10"/>
                  </a:lnTo>
                  <a:lnTo>
                    <a:pt x="360" y="0"/>
                  </a:lnTo>
                  <a:lnTo>
                    <a:pt x="360" y="0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0" name="Google Shape;9643;p187">
              <a:extLst>
                <a:ext uri="{FF2B5EF4-FFF2-40B4-BE49-F238E27FC236}">
                  <a16:creationId xmlns:a16="http://schemas.microsoft.com/office/drawing/2014/main" id="{C89DD8B1-DBC3-30C8-3880-D1CB2578C410}"/>
                </a:ext>
              </a:extLst>
            </p:cNvPr>
            <p:cNvSpPr/>
            <p:nvPr/>
          </p:nvSpPr>
          <p:spPr>
            <a:xfrm>
              <a:off x="3524951" y="4189162"/>
              <a:ext cx="642709" cy="24994"/>
            </a:xfrm>
            <a:custGeom>
              <a:avLst/>
              <a:gdLst/>
              <a:ahLst/>
              <a:cxnLst/>
              <a:rect l="l" t="t" r="r" b="b"/>
              <a:pathLst>
                <a:path w="360" h="14" extrusionOk="0">
                  <a:moveTo>
                    <a:pt x="354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356" y="14"/>
                  </a:lnTo>
                  <a:lnTo>
                    <a:pt x="356" y="14"/>
                  </a:lnTo>
                  <a:lnTo>
                    <a:pt x="358" y="14"/>
                  </a:lnTo>
                  <a:lnTo>
                    <a:pt x="360" y="10"/>
                  </a:lnTo>
                  <a:lnTo>
                    <a:pt x="360" y="0"/>
                  </a:lnTo>
                  <a:lnTo>
                    <a:pt x="360" y="0"/>
                  </a:lnTo>
                  <a:lnTo>
                    <a:pt x="35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1" name="Google Shape;9644;p187">
              <a:extLst>
                <a:ext uri="{FF2B5EF4-FFF2-40B4-BE49-F238E27FC236}">
                  <a16:creationId xmlns:a16="http://schemas.microsoft.com/office/drawing/2014/main" id="{85028ECE-564C-E6AD-CEA7-F38C3CB40A3F}"/>
                </a:ext>
              </a:extLst>
            </p:cNvPr>
            <p:cNvSpPr/>
            <p:nvPr/>
          </p:nvSpPr>
          <p:spPr>
            <a:xfrm>
              <a:off x="3860587" y="4049909"/>
              <a:ext cx="153508" cy="139338"/>
            </a:xfrm>
            <a:prstGeom prst="rect">
              <a:avLst/>
            </a:prstGeom>
            <a:solidFill>
              <a:srgbClr val="F5C68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2" name="Google Shape;9645;p187">
              <a:extLst>
                <a:ext uri="{FF2B5EF4-FFF2-40B4-BE49-F238E27FC236}">
                  <a16:creationId xmlns:a16="http://schemas.microsoft.com/office/drawing/2014/main" id="{A5633954-A3F0-16CC-101D-ED59EC48F2B9}"/>
                </a:ext>
              </a:extLst>
            </p:cNvPr>
            <p:cNvSpPr/>
            <p:nvPr/>
          </p:nvSpPr>
          <p:spPr>
            <a:xfrm>
              <a:off x="3860587" y="4049909"/>
              <a:ext cx="153508" cy="13933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3" name="Google Shape;9646;p187">
              <a:extLst>
                <a:ext uri="{FF2B5EF4-FFF2-40B4-BE49-F238E27FC236}">
                  <a16:creationId xmlns:a16="http://schemas.microsoft.com/office/drawing/2014/main" id="{EF281EBD-D974-D903-4A95-C3EE76134EE0}"/>
                </a:ext>
              </a:extLst>
            </p:cNvPr>
            <p:cNvSpPr/>
            <p:nvPr/>
          </p:nvSpPr>
          <p:spPr>
            <a:xfrm>
              <a:off x="3860587" y="4189162"/>
              <a:ext cx="153536" cy="14282"/>
            </a:xfrm>
            <a:custGeom>
              <a:avLst/>
              <a:gdLst/>
              <a:ahLst/>
              <a:cxnLst/>
              <a:rect l="l" t="t" r="r" b="b"/>
              <a:pathLst>
                <a:path w="86" h="8" extrusionOk="0">
                  <a:moveTo>
                    <a:pt x="86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64" y="8"/>
                  </a:lnTo>
                  <a:lnTo>
                    <a:pt x="80" y="8"/>
                  </a:lnTo>
                  <a:lnTo>
                    <a:pt x="86" y="8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E8A58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4" name="Google Shape;9647;p187">
              <a:extLst>
                <a:ext uri="{FF2B5EF4-FFF2-40B4-BE49-F238E27FC236}">
                  <a16:creationId xmlns:a16="http://schemas.microsoft.com/office/drawing/2014/main" id="{C21583E5-3997-49A0-4AF9-013F3F4CA78A}"/>
                </a:ext>
              </a:extLst>
            </p:cNvPr>
            <p:cNvSpPr/>
            <p:nvPr/>
          </p:nvSpPr>
          <p:spPr>
            <a:xfrm>
              <a:off x="3860587" y="4189162"/>
              <a:ext cx="153536" cy="14282"/>
            </a:xfrm>
            <a:custGeom>
              <a:avLst/>
              <a:gdLst/>
              <a:ahLst/>
              <a:cxnLst/>
              <a:rect l="l" t="t" r="r" b="b"/>
              <a:pathLst>
                <a:path w="86" h="8" extrusionOk="0">
                  <a:moveTo>
                    <a:pt x="86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64" y="8"/>
                  </a:lnTo>
                  <a:lnTo>
                    <a:pt x="80" y="8"/>
                  </a:lnTo>
                  <a:lnTo>
                    <a:pt x="86" y="8"/>
                  </a:lnTo>
                  <a:lnTo>
                    <a:pt x="8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5" name="Google Shape;9648;p187">
              <a:extLst>
                <a:ext uri="{FF2B5EF4-FFF2-40B4-BE49-F238E27FC236}">
                  <a16:creationId xmlns:a16="http://schemas.microsoft.com/office/drawing/2014/main" id="{3493FC8D-CFAF-85C3-A860-1AB617D8CEC2}"/>
                </a:ext>
              </a:extLst>
            </p:cNvPr>
            <p:cNvSpPr/>
            <p:nvPr/>
          </p:nvSpPr>
          <p:spPr>
            <a:xfrm>
              <a:off x="4039117" y="4049909"/>
              <a:ext cx="42847" cy="139254"/>
            </a:xfrm>
            <a:custGeom>
              <a:avLst/>
              <a:gdLst/>
              <a:ahLst/>
              <a:cxnLst/>
              <a:rect l="l" t="t" r="r" b="b"/>
              <a:pathLst>
                <a:path w="24" h="78" extrusionOk="0">
                  <a:moveTo>
                    <a:pt x="24" y="0"/>
                  </a:moveTo>
                  <a:lnTo>
                    <a:pt x="0" y="0"/>
                  </a:lnTo>
                  <a:lnTo>
                    <a:pt x="0" y="78"/>
                  </a:lnTo>
                  <a:lnTo>
                    <a:pt x="24" y="78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5C68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6" name="Google Shape;9649;p187">
              <a:extLst>
                <a:ext uri="{FF2B5EF4-FFF2-40B4-BE49-F238E27FC236}">
                  <a16:creationId xmlns:a16="http://schemas.microsoft.com/office/drawing/2014/main" id="{35A03706-F4F2-F119-BD5D-21C688F9E0AF}"/>
                </a:ext>
              </a:extLst>
            </p:cNvPr>
            <p:cNvSpPr/>
            <p:nvPr/>
          </p:nvSpPr>
          <p:spPr>
            <a:xfrm>
              <a:off x="4039117" y="4049909"/>
              <a:ext cx="42847" cy="139254"/>
            </a:xfrm>
            <a:custGeom>
              <a:avLst/>
              <a:gdLst/>
              <a:ahLst/>
              <a:cxnLst/>
              <a:rect l="l" t="t" r="r" b="b"/>
              <a:pathLst>
                <a:path w="24" h="78" extrusionOk="0">
                  <a:moveTo>
                    <a:pt x="24" y="0"/>
                  </a:moveTo>
                  <a:lnTo>
                    <a:pt x="0" y="0"/>
                  </a:lnTo>
                  <a:lnTo>
                    <a:pt x="0" y="78"/>
                  </a:lnTo>
                  <a:lnTo>
                    <a:pt x="24" y="78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7" name="Google Shape;9650;p187">
              <a:extLst>
                <a:ext uri="{FF2B5EF4-FFF2-40B4-BE49-F238E27FC236}">
                  <a16:creationId xmlns:a16="http://schemas.microsoft.com/office/drawing/2014/main" id="{202679B5-BE7D-4F3E-0242-F8A21135388C}"/>
                </a:ext>
              </a:extLst>
            </p:cNvPr>
            <p:cNvSpPr/>
            <p:nvPr/>
          </p:nvSpPr>
          <p:spPr>
            <a:xfrm>
              <a:off x="4039117" y="4189162"/>
              <a:ext cx="42847" cy="14282"/>
            </a:xfrm>
            <a:custGeom>
              <a:avLst/>
              <a:gdLst/>
              <a:ahLst/>
              <a:cxnLst/>
              <a:rect l="l" t="t" r="r" b="b"/>
              <a:pathLst>
                <a:path w="24" h="8" extrusionOk="0">
                  <a:moveTo>
                    <a:pt x="24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24" y="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E8A58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8" name="Google Shape;9651;p187">
              <a:extLst>
                <a:ext uri="{FF2B5EF4-FFF2-40B4-BE49-F238E27FC236}">
                  <a16:creationId xmlns:a16="http://schemas.microsoft.com/office/drawing/2014/main" id="{B210B536-928D-9F1B-24A2-AAA74DE43D26}"/>
                </a:ext>
              </a:extLst>
            </p:cNvPr>
            <p:cNvSpPr/>
            <p:nvPr/>
          </p:nvSpPr>
          <p:spPr>
            <a:xfrm>
              <a:off x="4039117" y="4189162"/>
              <a:ext cx="42847" cy="14282"/>
            </a:xfrm>
            <a:custGeom>
              <a:avLst/>
              <a:gdLst/>
              <a:ahLst/>
              <a:cxnLst/>
              <a:rect l="l" t="t" r="r" b="b"/>
              <a:pathLst>
                <a:path w="24" h="8" extrusionOk="0">
                  <a:moveTo>
                    <a:pt x="24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24" y="8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9" name="Google Shape;9652;p187">
              <a:extLst>
                <a:ext uri="{FF2B5EF4-FFF2-40B4-BE49-F238E27FC236}">
                  <a16:creationId xmlns:a16="http://schemas.microsoft.com/office/drawing/2014/main" id="{29A2ECA5-A161-82BE-BC53-F3984E51BBB9}"/>
                </a:ext>
              </a:extLst>
            </p:cNvPr>
            <p:cNvSpPr/>
            <p:nvPr/>
          </p:nvSpPr>
          <p:spPr>
            <a:xfrm>
              <a:off x="3485674" y="4203445"/>
              <a:ext cx="642709" cy="167818"/>
            </a:xfrm>
            <a:custGeom>
              <a:avLst/>
              <a:gdLst/>
              <a:ahLst/>
              <a:cxnLst/>
              <a:rect l="l" t="t" r="r" b="b"/>
              <a:pathLst>
                <a:path w="360" h="94" extrusionOk="0">
                  <a:moveTo>
                    <a:pt x="356" y="94"/>
                  </a:moveTo>
                  <a:lnTo>
                    <a:pt x="4" y="94"/>
                  </a:lnTo>
                  <a:lnTo>
                    <a:pt x="4" y="94"/>
                  </a:lnTo>
                  <a:lnTo>
                    <a:pt x="2" y="94"/>
                  </a:lnTo>
                  <a:lnTo>
                    <a:pt x="0" y="9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0" y="2"/>
                  </a:lnTo>
                  <a:lnTo>
                    <a:pt x="360" y="4"/>
                  </a:lnTo>
                  <a:lnTo>
                    <a:pt x="360" y="90"/>
                  </a:lnTo>
                  <a:lnTo>
                    <a:pt x="360" y="90"/>
                  </a:lnTo>
                  <a:lnTo>
                    <a:pt x="360" y="94"/>
                  </a:lnTo>
                  <a:lnTo>
                    <a:pt x="356" y="94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0" name="Google Shape;9653;p187">
              <a:extLst>
                <a:ext uri="{FF2B5EF4-FFF2-40B4-BE49-F238E27FC236}">
                  <a16:creationId xmlns:a16="http://schemas.microsoft.com/office/drawing/2014/main" id="{322DAC82-37D2-92D8-3AF5-4D85B3B460F3}"/>
                </a:ext>
              </a:extLst>
            </p:cNvPr>
            <p:cNvSpPr/>
            <p:nvPr/>
          </p:nvSpPr>
          <p:spPr>
            <a:xfrm>
              <a:off x="3485674" y="4203445"/>
              <a:ext cx="642709" cy="167818"/>
            </a:xfrm>
            <a:custGeom>
              <a:avLst/>
              <a:gdLst/>
              <a:ahLst/>
              <a:cxnLst/>
              <a:rect l="l" t="t" r="r" b="b"/>
              <a:pathLst>
                <a:path w="360" h="94" extrusionOk="0">
                  <a:moveTo>
                    <a:pt x="356" y="94"/>
                  </a:moveTo>
                  <a:lnTo>
                    <a:pt x="4" y="94"/>
                  </a:lnTo>
                  <a:lnTo>
                    <a:pt x="4" y="94"/>
                  </a:lnTo>
                  <a:lnTo>
                    <a:pt x="2" y="94"/>
                  </a:lnTo>
                  <a:lnTo>
                    <a:pt x="0" y="9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0" y="2"/>
                  </a:lnTo>
                  <a:lnTo>
                    <a:pt x="360" y="4"/>
                  </a:lnTo>
                  <a:lnTo>
                    <a:pt x="360" y="90"/>
                  </a:lnTo>
                  <a:lnTo>
                    <a:pt x="360" y="90"/>
                  </a:lnTo>
                  <a:lnTo>
                    <a:pt x="360" y="94"/>
                  </a:lnTo>
                  <a:lnTo>
                    <a:pt x="356" y="9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1" name="Google Shape;9654;p187">
              <a:extLst>
                <a:ext uri="{FF2B5EF4-FFF2-40B4-BE49-F238E27FC236}">
                  <a16:creationId xmlns:a16="http://schemas.microsoft.com/office/drawing/2014/main" id="{2C9A1144-3B8D-40CA-8DFC-96AF6997A195}"/>
                </a:ext>
              </a:extLst>
            </p:cNvPr>
            <p:cNvSpPr/>
            <p:nvPr/>
          </p:nvSpPr>
          <p:spPr>
            <a:xfrm>
              <a:off x="3485674" y="4346269"/>
              <a:ext cx="642709" cy="24994"/>
            </a:xfrm>
            <a:custGeom>
              <a:avLst/>
              <a:gdLst/>
              <a:ahLst/>
              <a:cxnLst/>
              <a:rect l="l" t="t" r="r" b="b"/>
              <a:pathLst>
                <a:path w="360" h="14" extrusionOk="0">
                  <a:moveTo>
                    <a:pt x="356" y="0"/>
                  </a:moveTo>
                  <a:lnTo>
                    <a:pt x="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4" y="14"/>
                  </a:lnTo>
                  <a:lnTo>
                    <a:pt x="358" y="14"/>
                  </a:lnTo>
                  <a:lnTo>
                    <a:pt x="358" y="14"/>
                  </a:lnTo>
                  <a:lnTo>
                    <a:pt x="360" y="14"/>
                  </a:lnTo>
                  <a:lnTo>
                    <a:pt x="360" y="10"/>
                  </a:lnTo>
                  <a:lnTo>
                    <a:pt x="360" y="0"/>
                  </a:lnTo>
                  <a:lnTo>
                    <a:pt x="360" y="0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2" name="Google Shape;9655;p187">
              <a:extLst>
                <a:ext uri="{FF2B5EF4-FFF2-40B4-BE49-F238E27FC236}">
                  <a16:creationId xmlns:a16="http://schemas.microsoft.com/office/drawing/2014/main" id="{6477450A-8E13-80F4-6E1F-42CC913A1294}"/>
                </a:ext>
              </a:extLst>
            </p:cNvPr>
            <p:cNvSpPr/>
            <p:nvPr/>
          </p:nvSpPr>
          <p:spPr>
            <a:xfrm>
              <a:off x="3485674" y="4346269"/>
              <a:ext cx="642709" cy="24994"/>
            </a:xfrm>
            <a:custGeom>
              <a:avLst/>
              <a:gdLst/>
              <a:ahLst/>
              <a:cxnLst/>
              <a:rect l="l" t="t" r="r" b="b"/>
              <a:pathLst>
                <a:path w="360" h="14" extrusionOk="0">
                  <a:moveTo>
                    <a:pt x="356" y="0"/>
                  </a:moveTo>
                  <a:lnTo>
                    <a:pt x="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4" y="14"/>
                  </a:lnTo>
                  <a:lnTo>
                    <a:pt x="358" y="14"/>
                  </a:lnTo>
                  <a:lnTo>
                    <a:pt x="358" y="14"/>
                  </a:lnTo>
                  <a:lnTo>
                    <a:pt x="360" y="14"/>
                  </a:lnTo>
                  <a:lnTo>
                    <a:pt x="360" y="10"/>
                  </a:lnTo>
                  <a:lnTo>
                    <a:pt x="360" y="0"/>
                  </a:lnTo>
                  <a:lnTo>
                    <a:pt x="360" y="0"/>
                  </a:lnTo>
                  <a:lnTo>
                    <a:pt x="35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3" name="Google Shape;9656;p187">
              <a:extLst>
                <a:ext uri="{FF2B5EF4-FFF2-40B4-BE49-F238E27FC236}">
                  <a16:creationId xmlns:a16="http://schemas.microsoft.com/office/drawing/2014/main" id="{91187D1B-D25B-E50B-D287-03A1BAC648A9}"/>
                </a:ext>
              </a:extLst>
            </p:cNvPr>
            <p:cNvSpPr/>
            <p:nvPr/>
          </p:nvSpPr>
          <p:spPr>
            <a:xfrm>
              <a:off x="3824881" y="4203445"/>
              <a:ext cx="149797" cy="142712"/>
            </a:xfrm>
            <a:prstGeom prst="rect">
              <a:avLst/>
            </a:prstGeom>
            <a:solidFill>
              <a:srgbClr val="F5C68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4" name="Google Shape;9657;p187">
              <a:extLst>
                <a:ext uri="{FF2B5EF4-FFF2-40B4-BE49-F238E27FC236}">
                  <a16:creationId xmlns:a16="http://schemas.microsoft.com/office/drawing/2014/main" id="{5FF24D2F-A298-F48B-81AD-97B04BE9C6C1}"/>
                </a:ext>
              </a:extLst>
            </p:cNvPr>
            <p:cNvSpPr/>
            <p:nvPr/>
          </p:nvSpPr>
          <p:spPr>
            <a:xfrm>
              <a:off x="3824881" y="4203445"/>
              <a:ext cx="149797" cy="1427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5" name="Google Shape;9658;p187">
              <a:extLst>
                <a:ext uri="{FF2B5EF4-FFF2-40B4-BE49-F238E27FC236}">
                  <a16:creationId xmlns:a16="http://schemas.microsoft.com/office/drawing/2014/main" id="{84AA8293-AB6F-679F-6082-4F1396C0FB60}"/>
                </a:ext>
              </a:extLst>
            </p:cNvPr>
            <p:cNvSpPr/>
            <p:nvPr/>
          </p:nvSpPr>
          <p:spPr>
            <a:xfrm>
              <a:off x="3824881" y="4346269"/>
              <a:ext cx="149965" cy="14282"/>
            </a:xfrm>
            <a:custGeom>
              <a:avLst/>
              <a:gdLst/>
              <a:ahLst/>
              <a:cxnLst/>
              <a:rect l="l" t="t" r="r" b="b"/>
              <a:pathLst>
                <a:path w="84" h="8" extrusionOk="0">
                  <a:moveTo>
                    <a:pt x="84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68" y="8"/>
                  </a:lnTo>
                  <a:lnTo>
                    <a:pt x="82" y="8"/>
                  </a:lnTo>
                  <a:lnTo>
                    <a:pt x="84" y="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E8A58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6" name="Google Shape;9659;p187">
              <a:extLst>
                <a:ext uri="{FF2B5EF4-FFF2-40B4-BE49-F238E27FC236}">
                  <a16:creationId xmlns:a16="http://schemas.microsoft.com/office/drawing/2014/main" id="{B0DA41A6-53CA-0F31-507A-BE7D5EADA824}"/>
                </a:ext>
              </a:extLst>
            </p:cNvPr>
            <p:cNvSpPr/>
            <p:nvPr/>
          </p:nvSpPr>
          <p:spPr>
            <a:xfrm>
              <a:off x="3824881" y="4346269"/>
              <a:ext cx="149965" cy="14282"/>
            </a:xfrm>
            <a:custGeom>
              <a:avLst/>
              <a:gdLst/>
              <a:ahLst/>
              <a:cxnLst/>
              <a:rect l="l" t="t" r="r" b="b"/>
              <a:pathLst>
                <a:path w="84" h="8" extrusionOk="0">
                  <a:moveTo>
                    <a:pt x="84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68" y="8"/>
                  </a:lnTo>
                  <a:lnTo>
                    <a:pt x="82" y="8"/>
                  </a:lnTo>
                  <a:lnTo>
                    <a:pt x="84" y="8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7" name="Google Shape;9660;p187">
              <a:extLst>
                <a:ext uri="{FF2B5EF4-FFF2-40B4-BE49-F238E27FC236}">
                  <a16:creationId xmlns:a16="http://schemas.microsoft.com/office/drawing/2014/main" id="{4EB06153-52D8-F5E0-55BD-310BC4AF2D23}"/>
                </a:ext>
              </a:extLst>
            </p:cNvPr>
            <p:cNvSpPr/>
            <p:nvPr/>
          </p:nvSpPr>
          <p:spPr>
            <a:xfrm>
              <a:off x="4003411" y="4203445"/>
              <a:ext cx="39277" cy="142824"/>
            </a:xfrm>
            <a:custGeom>
              <a:avLst/>
              <a:gdLst/>
              <a:ahLst/>
              <a:cxnLst/>
              <a:rect l="l" t="t" r="r" b="b"/>
              <a:pathLst>
                <a:path w="22" h="80" extrusionOk="0">
                  <a:moveTo>
                    <a:pt x="22" y="0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80"/>
                  </a:lnTo>
                  <a:lnTo>
                    <a:pt x="22" y="8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5C68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8" name="Google Shape;9661;p187">
              <a:extLst>
                <a:ext uri="{FF2B5EF4-FFF2-40B4-BE49-F238E27FC236}">
                  <a16:creationId xmlns:a16="http://schemas.microsoft.com/office/drawing/2014/main" id="{613AD188-9CAE-FABA-6059-BF233A5A3140}"/>
                </a:ext>
              </a:extLst>
            </p:cNvPr>
            <p:cNvSpPr/>
            <p:nvPr/>
          </p:nvSpPr>
          <p:spPr>
            <a:xfrm>
              <a:off x="4003411" y="4203445"/>
              <a:ext cx="39277" cy="142824"/>
            </a:xfrm>
            <a:custGeom>
              <a:avLst/>
              <a:gdLst/>
              <a:ahLst/>
              <a:cxnLst/>
              <a:rect l="l" t="t" r="r" b="b"/>
              <a:pathLst>
                <a:path w="22" h="80" extrusionOk="0">
                  <a:moveTo>
                    <a:pt x="22" y="0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80"/>
                  </a:lnTo>
                  <a:lnTo>
                    <a:pt x="22" y="80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9" name="Google Shape;9662;p187">
              <a:extLst>
                <a:ext uri="{FF2B5EF4-FFF2-40B4-BE49-F238E27FC236}">
                  <a16:creationId xmlns:a16="http://schemas.microsoft.com/office/drawing/2014/main" id="{66E453D4-C042-3DB5-922F-BC01DE65B4C5}"/>
                </a:ext>
              </a:extLst>
            </p:cNvPr>
            <p:cNvSpPr/>
            <p:nvPr/>
          </p:nvSpPr>
          <p:spPr>
            <a:xfrm>
              <a:off x="4003411" y="4346269"/>
              <a:ext cx="39277" cy="14282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2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6" y="8"/>
                  </a:lnTo>
                  <a:lnTo>
                    <a:pt x="22" y="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8A58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0" name="Google Shape;9663;p187">
              <a:extLst>
                <a:ext uri="{FF2B5EF4-FFF2-40B4-BE49-F238E27FC236}">
                  <a16:creationId xmlns:a16="http://schemas.microsoft.com/office/drawing/2014/main" id="{6A77798A-82DD-4805-4180-5589BA44E095}"/>
                </a:ext>
              </a:extLst>
            </p:cNvPr>
            <p:cNvSpPr/>
            <p:nvPr/>
          </p:nvSpPr>
          <p:spPr>
            <a:xfrm>
              <a:off x="4003411" y="4346269"/>
              <a:ext cx="39277" cy="14282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2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6" y="8"/>
                  </a:lnTo>
                  <a:lnTo>
                    <a:pt x="22" y="8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1" name="Google Shape;9664;p187">
              <a:extLst>
                <a:ext uri="{FF2B5EF4-FFF2-40B4-BE49-F238E27FC236}">
                  <a16:creationId xmlns:a16="http://schemas.microsoft.com/office/drawing/2014/main" id="{812C7A0E-BCA3-6BD5-30ED-5EE976E62A2F}"/>
                </a:ext>
              </a:extLst>
            </p:cNvPr>
            <p:cNvSpPr/>
            <p:nvPr/>
          </p:nvSpPr>
          <p:spPr>
            <a:xfrm>
              <a:off x="3457109" y="4360551"/>
              <a:ext cx="642709" cy="167818"/>
            </a:xfrm>
            <a:custGeom>
              <a:avLst/>
              <a:gdLst/>
              <a:ahLst/>
              <a:cxnLst/>
              <a:rect l="l" t="t" r="r" b="b"/>
              <a:pathLst>
                <a:path w="360" h="94" extrusionOk="0">
                  <a:moveTo>
                    <a:pt x="356" y="94"/>
                  </a:moveTo>
                  <a:lnTo>
                    <a:pt x="4" y="94"/>
                  </a:lnTo>
                  <a:lnTo>
                    <a:pt x="4" y="94"/>
                  </a:lnTo>
                  <a:lnTo>
                    <a:pt x="0" y="92"/>
                  </a:lnTo>
                  <a:lnTo>
                    <a:pt x="0" y="9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58" y="2"/>
                  </a:lnTo>
                  <a:lnTo>
                    <a:pt x="360" y="4"/>
                  </a:lnTo>
                  <a:lnTo>
                    <a:pt x="360" y="90"/>
                  </a:lnTo>
                  <a:lnTo>
                    <a:pt x="360" y="90"/>
                  </a:lnTo>
                  <a:lnTo>
                    <a:pt x="358" y="92"/>
                  </a:lnTo>
                  <a:lnTo>
                    <a:pt x="356" y="94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2" name="Google Shape;9665;p187">
              <a:extLst>
                <a:ext uri="{FF2B5EF4-FFF2-40B4-BE49-F238E27FC236}">
                  <a16:creationId xmlns:a16="http://schemas.microsoft.com/office/drawing/2014/main" id="{D82CE805-6B45-8984-5305-4843CAB17CAF}"/>
                </a:ext>
              </a:extLst>
            </p:cNvPr>
            <p:cNvSpPr/>
            <p:nvPr/>
          </p:nvSpPr>
          <p:spPr>
            <a:xfrm>
              <a:off x="3457109" y="4360551"/>
              <a:ext cx="642709" cy="167818"/>
            </a:xfrm>
            <a:custGeom>
              <a:avLst/>
              <a:gdLst/>
              <a:ahLst/>
              <a:cxnLst/>
              <a:rect l="l" t="t" r="r" b="b"/>
              <a:pathLst>
                <a:path w="360" h="94" extrusionOk="0">
                  <a:moveTo>
                    <a:pt x="356" y="94"/>
                  </a:moveTo>
                  <a:lnTo>
                    <a:pt x="4" y="94"/>
                  </a:lnTo>
                  <a:lnTo>
                    <a:pt x="4" y="94"/>
                  </a:lnTo>
                  <a:lnTo>
                    <a:pt x="0" y="92"/>
                  </a:lnTo>
                  <a:lnTo>
                    <a:pt x="0" y="9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58" y="2"/>
                  </a:lnTo>
                  <a:lnTo>
                    <a:pt x="360" y="4"/>
                  </a:lnTo>
                  <a:lnTo>
                    <a:pt x="360" y="90"/>
                  </a:lnTo>
                  <a:lnTo>
                    <a:pt x="360" y="90"/>
                  </a:lnTo>
                  <a:lnTo>
                    <a:pt x="358" y="92"/>
                  </a:lnTo>
                  <a:lnTo>
                    <a:pt x="356" y="9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3" name="Google Shape;9666;p187">
              <a:extLst>
                <a:ext uri="{FF2B5EF4-FFF2-40B4-BE49-F238E27FC236}">
                  <a16:creationId xmlns:a16="http://schemas.microsoft.com/office/drawing/2014/main" id="{7E0E348F-438C-D134-A4E5-CAE42F01451F}"/>
                </a:ext>
              </a:extLst>
            </p:cNvPr>
            <p:cNvSpPr/>
            <p:nvPr/>
          </p:nvSpPr>
          <p:spPr>
            <a:xfrm>
              <a:off x="3457109" y="4503375"/>
              <a:ext cx="642709" cy="24994"/>
            </a:xfrm>
            <a:custGeom>
              <a:avLst/>
              <a:gdLst/>
              <a:ahLst/>
              <a:cxnLst/>
              <a:rect l="l" t="t" r="r" b="b"/>
              <a:pathLst>
                <a:path w="360" h="14" extrusionOk="0">
                  <a:moveTo>
                    <a:pt x="354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356" y="14"/>
                  </a:lnTo>
                  <a:lnTo>
                    <a:pt x="356" y="14"/>
                  </a:lnTo>
                  <a:lnTo>
                    <a:pt x="358" y="12"/>
                  </a:lnTo>
                  <a:lnTo>
                    <a:pt x="360" y="10"/>
                  </a:lnTo>
                  <a:lnTo>
                    <a:pt x="360" y="0"/>
                  </a:lnTo>
                  <a:lnTo>
                    <a:pt x="360" y="0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4" name="Google Shape;9667;p187">
              <a:extLst>
                <a:ext uri="{FF2B5EF4-FFF2-40B4-BE49-F238E27FC236}">
                  <a16:creationId xmlns:a16="http://schemas.microsoft.com/office/drawing/2014/main" id="{F86B1752-69A4-FF02-47C3-DE1B048840E8}"/>
                </a:ext>
              </a:extLst>
            </p:cNvPr>
            <p:cNvSpPr/>
            <p:nvPr/>
          </p:nvSpPr>
          <p:spPr>
            <a:xfrm>
              <a:off x="3457109" y="4503375"/>
              <a:ext cx="642709" cy="24994"/>
            </a:xfrm>
            <a:custGeom>
              <a:avLst/>
              <a:gdLst/>
              <a:ahLst/>
              <a:cxnLst/>
              <a:rect l="l" t="t" r="r" b="b"/>
              <a:pathLst>
                <a:path w="360" h="14" extrusionOk="0">
                  <a:moveTo>
                    <a:pt x="354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356" y="14"/>
                  </a:lnTo>
                  <a:lnTo>
                    <a:pt x="356" y="14"/>
                  </a:lnTo>
                  <a:lnTo>
                    <a:pt x="358" y="12"/>
                  </a:lnTo>
                  <a:lnTo>
                    <a:pt x="360" y="10"/>
                  </a:lnTo>
                  <a:lnTo>
                    <a:pt x="360" y="0"/>
                  </a:lnTo>
                  <a:lnTo>
                    <a:pt x="360" y="0"/>
                  </a:lnTo>
                  <a:lnTo>
                    <a:pt x="35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5" name="Google Shape;9668;p187">
              <a:extLst>
                <a:ext uri="{FF2B5EF4-FFF2-40B4-BE49-F238E27FC236}">
                  <a16:creationId xmlns:a16="http://schemas.microsoft.com/office/drawing/2014/main" id="{5675FB18-43CF-9671-65C5-11CECD0F0DA9}"/>
                </a:ext>
              </a:extLst>
            </p:cNvPr>
            <p:cNvSpPr/>
            <p:nvPr/>
          </p:nvSpPr>
          <p:spPr>
            <a:xfrm>
              <a:off x="3792746" y="4360551"/>
              <a:ext cx="153508" cy="142712"/>
            </a:xfrm>
            <a:prstGeom prst="rect">
              <a:avLst/>
            </a:prstGeom>
            <a:solidFill>
              <a:srgbClr val="F5C68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6" name="Google Shape;9669;p187">
              <a:extLst>
                <a:ext uri="{FF2B5EF4-FFF2-40B4-BE49-F238E27FC236}">
                  <a16:creationId xmlns:a16="http://schemas.microsoft.com/office/drawing/2014/main" id="{E8246741-1AF2-9025-2792-B89D4B341798}"/>
                </a:ext>
              </a:extLst>
            </p:cNvPr>
            <p:cNvSpPr/>
            <p:nvPr/>
          </p:nvSpPr>
          <p:spPr>
            <a:xfrm>
              <a:off x="3792746" y="4360551"/>
              <a:ext cx="153508" cy="1427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7" name="Google Shape;9670;p187">
              <a:extLst>
                <a:ext uri="{FF2B5EF4-FFF2-40B4-BE49-F238E27FC236}">
                  <a16:creationId xmlns:a16="http://schemas.microsoft.com/office/drawing/2014/main" id="{E304030F-A0E0-9231-1DCF-D9BFC80DE3E0}"/>
                </a:ext>
              </a:extLst>
            </p:cNvPr>
            <p:cNvSpPr/>
            <p:nvPr/>
          </p:nvSpPr>
          <p:spPr>
            <a:xfrm>
              <a:off x="3792746" y="4503375"/>
              <a:ext cx="153508" cy="24966"/>
            </a:xfrm>
            <a:prstGeom prst="rect">
              <a:avLst/>
            </a:prstGeom>
            <a:solidFill>
              <a:srgbClr val="E8A58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8" name="Google Shape;9671;p187">
              <a:extLst>
                <a:ext uri="{FF2B5EF4-FFF2-40B4-BE49-F238E27FC236}">
                  <a16:creationId xmlns:a16="http://schemas.microsoft.com/office/drawing/2014/main" id="{CDF797D4-3F15-0506-ED0B-42A1A1BD97F6}"/>
                </a:ext>
              </a:extLst>
            </p:cNvPr>
            <p:cNvSpPr/>
            <p:nvPr/>
          </p:nvSpPr>
          <p:spPr>
            <a:xfrm>
              <a:off x="3792746" y="4503375"/>
              <a:ext cx="153508" cy="249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9" name="Google Shape;9672;p187">
              <a:extLst>
                <a:ext uri="{FF2B5EF4-FFF2-40B4-BE49-F238E27FC236}">
                  <a16:creationId xmlns:a16="http://schemas.microsoft.com/office/drawing/2014/main" id="{FD11A765-355B-89D4-87D8-D885553968FC}"/>
                </a:ext>
              </a:extLst>
            </p:cNvPr>
            <p:cNvSpPr/>
            <p:nvPr/>
          </p:nvSpPr>
          <p:spPr>
            <a:xfrm>
              <a:off x="3971276" y="4360551"/>
              <a:ext cx="42847" cy="142824"/>
            </a:xfrm>
            <a:custGeom>
              <a:avLst/>
              <a:gdLst/>
              <a:ahLst/>
              <a:cxnLst/>
              <a:rect l="l" t="t" r="r" b="b"/>
              <a:pathLst>
                <a:path w="24" h="80" extrusionOk="0">
                  <a:moveTo>
                    <a:pt x="24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80"/>
                  </a:lnTo>
                  <a:lnTo>
                    <a:pt x="24" y="8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5C68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0" name="Google Shape;9673;p187">
              <a:extLst>
                <a:ext uri="{FF2B5EF4-FFF2-40B4-BE49-F238E27FC236}">
                  <a16:creationId xmlns:a16="http://schemas.microsoft.com/office/drawing/2014/main" id="{00601FF6-33DF-81AE-8D3C-7E2C1264157B}"/>
                </a:ext>
              </a:extLst>
            </p:cNvPr>
            <p:cNvSpPr/>
            <p:nvPr/>
          </p:nvSpPr>
          <p:spPr>
            <a:xfrm>
              <a:off x="3971276" y="4360551"/>
              <a:ext cx="42847" cy="142824"/>
            </a:xfrm>
            <a:custGeom>
              <a:avLst/>
              <a:gdLst/>
              <a:ahLst/>
              <a:cxnLst/>
              <a:rect l="l" t="t" r="r" b="b"/>
              <a:pathLst>
                <a:path w="24" h="80" extrusionOk="0">
                  <a:moveTo>
                    <a:pt x="24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80"/>
                  </a:lnTo>
                  <a:lnTo>
                    <a:pt x="24" y="8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1" name="Google Shape;9674;p187">
              <a:extLst>
                <a:ext uri="{FF2B5EF4-FFF2-40B4-BE49-F238E27FC236}">
                  <a16:creationId xmlns:a16="http://schemas.microsoft.com/office/drawing/2014/main" id="{06BF0C11-716F-26FD-E568-B1C4513DBA4B}"/>
                </a:ext>
              </a:extLst>
            </p:cNvPr>
            <p:cNvSpPr/>
            <p:nvPr/>
          </p:nvSpPr>
          <p:spPr>
            <a:xfrm>
              <a:off x="3971276" y="4503375"/>
              <a:ext cx="42847" cy="24966"/>
            </a:xfrm>
            <a:prstGeom prst="rect">
              <a:avLst/>
            </a:prstGeom>
            <a:solidFill>
              <a:srgbClr val="E8A58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2" name="Google Shape;9675;p187">
              <a:extLst>
                <a:ext uri="{FF2B5EF4-FFF2-40B4-BE49-F238E27FC236}">
                  <a16:creationId xmlns:a16="http://schemas.microsoft.com/office/drawing/2014/main" id="{3BB7B214-CA4C-9E54-FA4D-3022784A3F80}"/>
                </a:ext>
              </a:extLst>
            </p:cNvPr>
            <p:cNvSpPr/>
            <p:nvPr/>
          </p:nvSpPr>
          <p:spPr>
            <a:xfrm>
              <a:off x="3971276" y="4503375"/>
              <a:ext cx="42847" cy="249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3" name="Google Shape;9676;p187">
              <a:extLst>
                <a:ext uri="{FF2B5EF4-FFF2-40B4-BE49-F238E27FC236}">
                  <a16:creationId xmlns:a16="http://schemas.microsoft.com/office/drawing/2014/main" id="{EE51794B-4B33-8E35-F005-6312203832B9}"/>
                </a:ext>
              </a:extLst>
            </p:cNvPr>
            <p:cNvSpPr/>
            <p:nvPr/>
          </p:nvSpPr>
          <p:spPr>
            <a:xfrm>
              <a:off x="4010552" y="3210816"/>
              <a:ext cx="207095" cy="232089"/>
            </a:xfrm>
            <a:custGeom>
              <a:avLst/>
              <a:gdLst/>
              <a:ahLst/>
              <a:cxnLst/>
              <a:rect l="l" t="t" r="r" b="b"/>
              <a:pathLst>
                <a:path w="116" h="130" extrusionOk="0">
                  <a:moveTo>
                    <a:pt x="112" y="74"/>
                  </a:moveTo>
                  <a:lnTo>
                    <a:pt x="16" y="128"/>
                  </a:lnTo>
                  <a:lnTo>
                    <a:pt x="16" y="128"/>
                  </a:lnTo>
                  <a:lnTo>
                    <a:pt x="10" y="130"/>
                  </a:lnTo>
                  <a:lnTo>
                    <a:pt x="6" y="128"/>
                  </a:lnTo>
                  <a:lnTo>
                    <a:pt x="2" y="126"/>
                  </a:lnTo>
                  <a:lnTo>
                    <a:pt x="0" y="12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4" y="60"/>
                  </a:lnTo>
                  <a:lnTo>
                    <a:pt x="116" y="64"/>
                  </a:lnTo>
                  <a:lnTo>
                    <a:pt x="114" y="70"/>
                  </a:lnTo>
                  <a:lnTo>
                    <a:pt x="112" y="74"/>
                  </a:lnTo>
                  <a:lnTo>
                    <a:pt x="112" y="74"/>
                  </a:lnTo>
                  <a:close/>
                </a:path>
              </a:pathLst>
            </a:custGeom>
            <a:solidFill>
              <a:srgbClr val="DB536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4" name="Google Shape;9677;p187">
              <a:extLst>
                <a:ext uri="{FF2B5EF4-FFF2-40B4-BE49-F238E27FC236}">
                  <a16:creationId xmlns:a16="http://schemas.microsoft.com/office/drawing/2014/main" id="{3E71422F-C34B-F9FF-67EB-BF8166DBD7CE}"/>
                </a:ext>
              </a:extLst>
            </p:cNvPr>
            <p:cNvSpPr/>
            <p:nvPr/>
          </p:nvSpPr>
          <p:spPr>
            <a:xfrm>
              <a:off x="3282149" y="2732355"/>
              <a:ext cx="192813" cy="53559"/>
            </a:xfrm>
            <a:custGeom>
              <a:avLst/>
              <a:gdLst/>
              <a:ahLst/>
              <a:cxnLst/>
              <a:rect l="l" t="t" r="r" b="b"/>
              <a:pathLst>
                <a:path w="108" h="30" extrusionOk="0">
                  <a:moveTo>
                    <a:pt x="12" y="0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2" y="4"/>
                  </a:lnTo>
                  <a:lnTo>
                    <a:pt x="44" y="10"/>
                  </a:lnTo>
                  <a:lnTo>
                    <a:pt x="64" y="18"/>
                  </a:lnTo>
                  <a:lnTo>
                    <a:pt x="84" y="30"/>
                  </a:lnTo>
                  <a:lnTo>
                    <a:pt x="108" y="30"/>
                  </a:lnTo>
                  <a:lnTo>
                    <a:pt x="108" y="30"/>
                  </a:lnTo>
                  <a:lnTo>
                    <a:pt x="86" y="18"/>
                  </a:lnTo>
                  <a:lnTo>
                    <a:pt x="62" y="8"/>
                  </a:lnTo>
                  <a:lnTo>
                    <a:pt x="38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B977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5" name="Google Shape;9678;p187">
              <a:extLst>
                <a:ext uri="{FF2B5EF4-FFF2-40B4-BE49-F238E27FC236}">
                  <a16:creationId xmlns:a16="http://schemas.microsoft.com/office/drawing/2014/main" id="{EA404C00-C974-6BF8-C5A7-1F1DE3019AEB}"/>
                </a:ext>
              </a:extLst>
            </p:cNvPr>
            <p:cNvSpPr/>
            <p:nvPr/>
          </p:nvSpPr>
          <p:spPr>
            <a:xfrm>
              <a:off x="3282149" y="2732355"/>
              <a:ext cx="192813" cy="53559"/>
            </a:xfrm>
            <a:custGeom>
              <a:avLst/>
              <a:gdLst/>
              <a:ahLst/>
              <a:cxnLst/>
              <a:rect l="l" t="t" r="r" b="b"/>
              <a:pathLst>
                <a:path w="108" h="30" extrusionOk="0">
                  <a:moveTo>
                    <a:pt x="12" y="0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2" y="4"/>
                  </a:lnTo>
                  <a:lnTo>
                    <a:pt x="44" y="10"/>
                  </a:lnTo>
                  <a:lnTo>
                    <a:pt x="64" y="18"/>
                  </a:lnTo>
                  <a:lnTo>
                    <a:pt x="84" y="30"/>
                  </a:lnTo>
                  <a:lnTo>
                    <a:pt x="108" y="30"/>
                  </a:lnTo>
                  <a:lnTo>
                    <a:pt x="108" y="30"/>
                  </a:lnTo>
                  <a:lnTo>
                    <a:pt x="86" y="18"/>
                  </a:lnTo>
                  <a:lnTo>
                    <a:pt x="62" y="8"/>
                  </a:lnTo>
                  <a:lnTo>
                    <a:pt x="38" y="2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6" name="Google Shape;9679;p187">
              <a:extLst>
                <a:ext uri="{FF2B5EF4-FFF2-40B4-BE49-F238E27FC236}">
                  <a16:creationId xmlns:a16="http://schemas.microsoft.com/office/drawing/2014/main" id="{D33548C1-91D9-212C-EF08-4E61B9DCB07C}"/>
                </a:ext>
              </a:extLst>
            </p:cNvPr>
            <p:cNvSpPr/>
            <p:nvPr/>
          </p:nvSpPr>
          <p:spPr>
            <a:xfrm>
              <a:off x="3282149" y="3328646"/>
              <a:ext cx="35706" cy="3571"/>
            </a:xfrm>
            <a:custGeom>
              <a:avLst/>
              <a:gdLst/>
              <a:ahLst/>
              <a:cxnLst/>
              <a:rect l="l" t="t" r="r" b="b"/>
              <a:pathLst>
                <a:path w="20" h="2" extrusionOk="0">
                  <a:moveTo>
                    <a:pt x="20" y="0"/>
                  </a:moveTo>
                  <a:lnTo>
                    <a:pt x="2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B977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7" name="Google Shape;9680;p187">
              <a:extLst>
                <a:ext uri="{FF2B5EF4-FFF2-40B4-BE49-F238E27FC236}">
                  <a16:creationId xmlns:a16="http://schemas.microsoft.com/office/drawing/2014/main" id="{18DCC529-31EE-FD4A-6286-0AF71569A21E}"/>
                </a:ext>
              </a:extLst>
            </p:cNvPr>
            <p:cNvSpPr/>
            <p:nvPr/>
          </p:nvSpPr>
          <p:spPr>
            <a:xfrm>
              <a:off x="3282149" y="3328646"/>
              <a:ext cx="35706" cy="3571"/>
            </a:xfrm>
            <a:custGeom>
              <a:avLst/>
              <a:gdLst/>
              <a:ahLst/>
              <a:cxnLst/>
              <a:rect l="l" t="t" r="r" b="b"/>
              <a:pathLst>
                <a:path w="20" h="2" extrusionOk="0">
                  <a:moveTo>
                    <a:pt x="20" y="0"/>
                  </a:moveTo>
                  <a:lnTo>
                    <a:pt x="2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2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8" name="Google Shape;9681;p187">
              <a:extLst>
                <a:ext uri="{FF2B5EF4-FFF2-40B4-BE49-F238E27FC236}">
                  <a16:creationId xmlns:a16="http://schemas.microsoft.com/office/drawing/2014/main" id="{7C6011E3-8440-5CD0-5EC9-A6A17D978CBA}"/>
                </a:ext>
              </a:extLst>
            </p:cNvPr>
            <p:cNvSpPr/>
            <p:nvPr/>
          </p:nvSpPr>
          <p:spPr>
            <a:xfrm>
              <a:off x="3317856" y="3003721"/>
              <a:ext cx="285648" cy="328496"/>
            </a:xfrm>
            <a:custGeom>
              <a:avLst/>
              <a:gdLst/>
              <a:ahLst/>
              <a:cxnLst/>
              <a:rect l="l" t="t" r="r" b="b"/>
              <a:pathLst>
                <a:path w="160" h="184" extrusionOk="0">
                  <a:moveTo>
                    <a:pt x="118" y="94"/>
                  </a:moveTo>
                  <a:lnTo>
                    <a:pt x="118" y="94"/>
                  </a:lnTo>
                  <a:lnTo>
                    <a:pt x="108" y="110"/>
                  </a:lnTo>
                  <a:lnTo>
                    <a:pt x="96" y="126"/>
                  </a:lnTo>
                  <a:lnTo>
                    <a:pt x="84" y="140"/>
                  </a:lnTo>
                  <a:lnTo>
                    <a:pt x="70" y="152"/>
                  </a:lnTo>
                  <a:lnTo>
                    <a:pt x="54" y="162"/>
                  </a:lnTo>
                  <a:lnTo>
                    <a:pt x="36" y="170"/>
                  </a:lnTo>
                  <a:lnTo>
                    <a:pt x="20" y="176"/>
                  </a:lnTo>
                  <a:lnTo>
                    <a:pt x="0" y="182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18" y="182"/>
                  </a:lnTo>
                  <a:lnTo>
                    <a:pt x="34" y="180"/>
                  </a:lnTo>
                  <a:lnTo>
                    <a:pt x="50" y="174"/>
                  </a:lnTo>
                  <a:lnTo>
                    <a:pt x="66" y="168"/>
                  </a:lnTo>
                  <a:lnTo>
                    <a:pt x="80" y="160"/>
                  </a:lnTo>
                  <a:lnTo>
                    <a:pt x="94" y="152"/>
                  </a:lnTo>
                  <a:lnTo>
                    <a:pt x="106" y="140"/>
                  </a:lnTo>
                  <a:lnTo>
                    <a:pt x="118" y="130"/>
                  </a:lnTo>
                  <a:lnTo>
                    <a:pt x="118" y="94"/>
                  </a:lnTo>
                  <a:close/>
                  <a:moveTo>
                    <a:pt x="160" y="0"/>
                  </a:moveTo>
                  <a:lnTo>
                    <a:pt x="136" y="0"/>
                  </a:lnTo>
                  <a:lnTo>
                    <a:pt x="136" y="0"/>
                  </a:lnTo>
                  <a:lnTo>
                    <a:pt x="136" y="16"/>
                  </a:lnTo>
                  <a:lnTo>
                    <a:pt x="136" y="16"/>
                  </a:lnTo>
                  <a:lnTo>
                    <a:pt x="136" y="34"/>
                  </a:lnTo>
                  <a:lnTo>
                    <a:pt x="132" y="50"/>
                  </a:lnTo>
                  <a:lnTo>
                    <a:pt x="156" y="50"/>
                  </a:lnTo>
                  <a:lnTo>
                    <a:pt x="156" y="50"/>
                  </a:lnTo>
                  <a:lnTo>
                    <a:pt x="160" y="34"/>
                  </a:lnTo>
                  <a:lnTo>
                    <a:pt x="160" y="16"/>
                  </a:lnTo>
                  <a:lnTo>
                    <a:pt x="160" y="16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C2C2C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9" name="Google Shape;9682;p187">
              <a:extLst>
                <a:ext uri="{FF2B5EF4-FFF2-40B4-BE49-F238E27FC236}">
                  <a16:creationId xmlns:a16="http://schemas.microsoft.com/office/drawing/2014/main" id="{62DF9903-021F-B908-4E00-85BFF112E093}"/>
                </a:ext>
              </a:extLst>
            </p:cNvPr>
            <p:cNvSpPr/>
            <p:nvPr/>
          </p:nvSpPr>
          <p:spPr>
            <a:xfrm>
              <a:off x="3317856" y="3171540"/>
              <a:ext cx="210666" cy="160677"/>
            </a:xfrm>
            <a:custGeom>
              <a:avLst/>
              <a:gdLst/>
              <a:ahLst/>
              <a:cxnLst/>
              <a:rect l="l" t="t" r="r" b="b"/>
              <a:pathLst>
                <a:path w="118" h="90" extrusionOk="0">
                  <a:moveTo>
                    <a:pt x="118" y="0"/>
                  </a:moveTo>
                  <a:lnTo>
                    <a:pt x="118" y="0"/>
                  </a:lnTo>
                  <a:lnTo>
                    <a:pt x="108" y="16"/>
                  </a:lnTo>
                  <a:lnTo>
                    <a:pt x="96" y="32"/>
                  </a:lnTo>
                  <a:lnTo>
                    <a:pt x="84" y="46"/>
                  </a:lnTo>
                  <a:lnTo>
                    <a:pt x="70" y="58"/>
                  </a:lnTo>
                  <a:lnTo>
                    <a:pt x="54" y="68"/>
                  </a:lnTo>
                  <a:lnTo>
                    <a:pt x="36" y="76"/>
                  </a:lnTo>
                  <a:lnTo>
                    <a:pt x="20" y="82"/>
                  </a:lnTo>
                  <a:lnTo>
                    <a:pt x="0" y="88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18" y="88"/>
                  </a:lnTo>
                  <a:lnTo>
                    <a:pt x="34" y="86"/>
                  </a:lnTo>
                  <a:lnTo>
                    <a:pt x="50" y="80"/>
                  </a:lnTo>
                  <a:lnTo>
                    <a:pt x="66" y="74"/>
                  </a:lnTo>
                  <a:lnTo>
                    <a:pt x="80" y="66"/>
                  </a:lnTo>
                  <a:lnTo>
                    <a:pt x="94" y="58"/>
                  </a:lnTo>
                  <a:lnTo>
                    <a:pt x="106" y="46"/>
                  </a:lnTo>
                  <a:lnTo>
                    <a:pt x="118" y="36"/>
                  </a:lnTo>
                  <a:lnTo>
                    <a:pt x="11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0" name="Google Shape;9683;p187">
              <a:extLst>
                <a:ext uri="{FF2B5EF4-FFF2-40B4-BE49-F238E27FC236}">
                  <a16:creationId xmlns:a16="http://schemas.microsoft.com/office/drawing/2014/main" id="{7CDEA5F3-57BF-A43B-3988-C67A6BB60E00}"/>
                </a:ext>
              </a:extLst>
            </p:cNvPr>
            <p:cNvSpPr/>
            <p:nvPr/>
          </p:nvSpPr>
          <p:spPr>
            <a:xfrm>
              <a:off x="3553515" y="3003721"/>
              <a:ext cx="49988" cy="89265"/>
            </a:xfrm>
            <a:custGeom>
              <a:avLst/>
              <a:gdLst/>
              <a:ahLst/>
              <a:cxnLst/>
              <a:rect l="l" t="t" r="r" b="b"/>
              <a:pathLst>
                <a:path w="28" h="50" extrusionOk="0">
                  <a:moveTo>
                    <a:pt x="2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34"/>
                  </a:lnTo>
                  <a:lnTo>
                    <a:pt x="0" y="50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8" y="34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1" name="Google Shape;9684;p187">
              <a:extLst>
                <a:ext uri="{FF2B5EF4-FFF2-40B4-BE49-F238E27FC236}">
                  <a16:creationId xmlns:a16="http://schemas.microsoft.com/office/drawing/2014/main" id="{9B1453FD-1065-4F77-B636-E82A5C64149B}"/>
                </a:ext>
              </a:extLst>
            </p:cNvPr>
            <p:cNvSpPr/>
            <p:nvPr/>
          </p:nvSpPr>
          <p:spPr>
            <a:xfrm>
              <a:off x="3432115" y="2785914"/>
              <a:ext cx="171389" cy="217807"/>
            </a:xfrm>
            <a:custGeom>
              <a:avLst/>
              <a:gdLst/>
              <a:ahLst/>
              <a:cxnLst/>
              <a:rect l="l" t="t" r="r" b="b"/>
              <a:pathLst>
                <a:path w="96" h="122" extrusionOk="0">
                  <a:moveTo>
                    <a:pt x="82" y="70"/>
                  </a:moveTo>
                  <a:lnTo>
                    <a:pt x="82" y="70"/>
                  </a:lnTo>
                  <a:lnTo>
                    <a:pt x="76" y="76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64" y="76"/>
                  </a:lnTo>
                  <a:lnTo>
                    <a:pt x="60" y="74"/>
                  </a:lnTo>
                  <a:lnTo>
                    <a:pt x="60" y="74"/>
                  </a:lnTo>
                  <a:lnTo>
                    <a:pt x="68" y="98"/>
                  </a:lnTo>
                  <a:lnTo>
                    <a:pt x="72" y="122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90" y="96"/>
                  </a:lnTo>
                  <a:lnTo>
                    <a:pt x="82" y="70"/>
                  </a:lnTo>
                  <a:close/>
                  <a:moveTo>
                    <a:pt x="24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6" y="12"/>
                  </a:lnTo>
                  <a:lnTo>
                    <a:pt x="30" y="26"/>
                  </a:lnTo>
                  <a:lnTo>
                    <a:pt x="42" y="42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54" y="54"/>
                  </a:lnTo>
                  <a:lnTo>
                    <a:pt x="58" y="50"/>
                  </a:lnTo>
                  <a:lnTo>
                    <a:pt x="62" y="46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58" y="32"/>
                  </a:lnTo>
                  <a:lnTo>
                    <a:pt x="48" y="20"/>
                  </a:lnTo>
                  <a:lnTo>
                    <a:pt x="36" y="1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A6491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2" name="Google Shape;9685;p187">
              <a:extLst>
                <a:ext uri="{FF2B5EF4-FFF2-40B4-BE49-F238E27FC236}">
                  <a16:creationId xmlns:a16="http://schemas.microsoft.com/office/drawing/2014/main" id="{78121BBB-0D65-0BC1-F862-700ADCF64969}"/>
                </a:ext>
              </a:extLst>
            </p:cNvPr>
            <p:cNvSpPr/>
            <p:nvPr/>
          </p:nvSpPr>
          <p:spPr>
            <a:xfrm>
              <a:off x="3539233" y="2910886"/>
              <a:ext cx="64271" cy="92836"/>
            </a:xfrm>
            <a:custGeom>
              <a:avLst/>
              <a:gdLst/>
              <a:ahLst/>
              <a:cxnLst/>
              <a:rect l="l" t="t" r="r" b="b"/>
              <a:pathLst>
                <a:path w="36" h="52" extrusionOk="0">
                  <a:moveTo>
                    <a:pt x="22" y="0"/>
                  </a:moveTo>
                  <a:lnTo>
                    <a:pt x="22" y="0"/>
                  </a:lnTo>
                  <a:lnTo>
                    <a:pt x="16" y="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4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8" y="28"/>
                  </a:lnTo>
                  <a:lnTo>
                    <a:pt x="12" y="52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30" y="26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3" name="Google Shape;9686;p187">
              <a:extLst>
                <a:ext uri="{FF2B5EF4-FFF2-40B4-BE49-F238E27FC236}">
                  <a16:creationId xmlns:a16="http://schemas.microsoft.com/office/drawing/2014/main" id="{0AC1B9C3-D561-9593-0402-CFFC01422E87}"/>
                </a:ext>
              </a:extLst>
            </p:cNvPr>
            <p:cNvSpPr/>
            <p:nvPr/>
          </p:nvSpPr>
          <p:spPr>
            <a:xfrm>
              <a:off x="3432115" y="2785914"/>
              <a:ext cx="121401" cy="107118"/>
            </a:xfrm>
            <a:custGeom>
              <a:avLst/>
              <a:gdLst/>
              <a:ahLst/>
              <a:cxnLst/>
              <a:rect l="l" t="t" r="r" b="b"/>
              <a:pathLst>
                <a:path w="68" h="60" extrusionOk="0">
                  <a:moveTo>
                    <a:pt x="24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6" y="12"/>
                  </a:lnTo>
                  <a:lnTo>
                    <a:pt x="30" y="26"/>
                  </a:lnTo>
                  <a:lnTo>
                    <a:pt x="42" y="42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54" y="54"/>
                  </a:lnTo>
                  <a:lnTo>
                    <a:pt x="58" y="50"/>
                  </a:lnTo>
                  <a:lnTo>
                    <a:pt x="62" y="46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58" y="32"/>
                  </a:lnTo>
                  <a:lnTo>
                    <a:pt x="48" y="20"/>
                  </a:lnTo>
                  <a:lnTo>
                    <a:pt x="36" y="1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4" name="Google Shape;9687;p187">
              <a:extLst>
                <a:ext uri="{FF2B5EF4-FFF2-40B4-BE49-F238E27FC236}">
                  <a16:creationId xmlns:a16="http://schemas.microsoft.com/office/drawing/2014/main" id="{0129C800-5488-7E41-3D48-D8C67F5E39DE}"/>
                </a:ext>
              </a:extLst>
            </p:cNvPr>
            <p:cNvSpPr/>
            <p:nvPr/>
          </p:nvSpPr>
          <p:spPr>
            <a:xfrm>
              <a:off x="3528521" y="3092987"/>
              <a:ext cx="67841" cy="142824"/>
            </a:xfrm>
            <a:custGeom>
              <a:avLst/>
              <a:gdLst/>
              <a:ahLst/>
              <a:cxnLst/>
              <a:rect l="l" t="t" r="r" b="b"/>
              <a:pathLst>
                <a:path w="38" h="80" extrusionOk="0">
                  <a:moveTo>
                    <a:pt x="38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8" y="24"/>
                  </a:lnTo>
                  <a:lnTo>
                    <a:pt x="0" y="44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12" y="62"/>
                  </a:lnTo>
                  <a:lnTo>
                    <a:pt x="24" y="44"/>
                  </a:lnTo>
                  <a:lnTo>
                    <a:pt x="32" y="22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5" name="Google Shape;9688;p187">
              <a:extLst>
                <a:ext uri="{FF2B5EF4-FFF2-40B4-BE49-F238E27FC236}">
                  <a16:creationId xmlns:a16="http://schemas.microsoft.com/office/drawing/2014/main" id="{CFBC00F4-6586-6195-E2C4-333EDDEBA88C}"/>
                </a:ext>
              </a:extLst>
            </p:cNvPr>
            <p:cNvSpPr/>
            <p:nvPr/>
          </p:nvSpPr>
          <p:spPr>
            <a:xfrm>
              <a:off x="3528521" y="3092987"/>
              <a:ext cx="67841" cy="142824"/>
            </a:xfrm>
            <a:custGeom>
              <a:avLst/>
              <a:gdLst/>
              <a:ahLst/>
              <a:cxnLst/>
              <a:rect l="l" t="t" r="r" b="b"/>
              <a:pathLst>
                <a:path w="38" h="80" extrusionOk="0">
                  <a:moveTo>
                    <a:pt x="38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8" y="24"/>
                  </a:lnTo>
                  <a:lnTo>
                    <a:pt x="0" y="44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12" y="62"/>
                  </a:lnTo>
                  <a:lnTo>
                    <a:pt x="24" y="44"/>
                  </a:lnTo>
                  <a:lnTo>
                    <a:pt x="32" y="22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6" name="Google Shape;9689;p187">
              <a:extLst>
                <a:ext uri="{FF2B5EF4-FFF2-40B4-BE49-F238E27FC236}">
                  <a16:creationId xmlns:a16="http://schemas.microsoft.com/office/drawing/2014/main" id="{E536B43E-9B35-3643-1A91-1B6B909AA1E4}"/>
                </a:ext>
              </a:extLst>
            </p:cNvPr>
            <p:cNvSpPr/>
            <p:nvPr/>
          </p:nvSpPr>
          <p:spPr>
            <a:xfrm>
              <a:off x="3528521" y="2864468"/>
              <a:ext cx="49988" cy="60700"/>
            </a:xfrm>
            <a:custGeom>
              <a:avLst/>
              <a:gdLst/>
              <a:ahLst/>
              <a:cxnLst/>
              <a:rect l="l" t="t" r="r" b="b"/>
              <a:pathLst>
                <a:path w="28" h="34" extrusionOk="0">
                  <a:moveTo>
                    <a:pt x="14" y="0"/>
                  </a:moveTo>
                  <a:lnTo>
                    <a:pt x="14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0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2" y="32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2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C7C7C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7" name="Google Shape;9690;p187">
              <a:extLst>
                <a:ext uri="{FF2B5EF4-FFF2-40B4-BE49-F238E27FC236}">
                  <a16:creationId xmlns:a16="http://schemas.microsoft.com/office/drawing/2014/main" id="{BBAA38E2-B97C-BC93-5C3D-13AC97913B10}"/>
                </a:ext>
              </a:extLst>
            </p:cNvPr>
            <p:cNvSpPr/>
            <p:nvPr/>
          </p:nvSpPr>
          <p:spPr>
            <a:xfrm>
              <a:off x="3528521" y="2864468"/>
              <a:ext cx="49988" cy="60700"/>
            </a:xfrm>
            <a:custGeom>
              <a:avLst/>
              <a:gdLst/>
              <a:ahLst/>
              <a:cxnLst/>
              <a:rect l="l" t="t" r="r" b="b"/>
              <a:pathLst>
                <a:path w="28" h="34" extrusionOk="0">
                  <a:moveTo>
                    <a:pt x="14" y="0"/>
                  </a:moveTo>
                  <a:lnTo>
                    <a:pt x="14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0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2" y="32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2" y="14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8" name="Google Shape;9691;p187">
              <a:extLst>
                <a:ext uri="{FF2B5EF4-FFF2-40B4-BE49-F238E27FC236}">
                  <a16:creationId xmlns:a16="http://schemas.microsoft.com/office/drawing/2014/main" id="{5EA3661F-A8F7-0170-DA24-993C945C0C9B}"/>
                </a:ext>
              </a:extLst>
            </p:cNvPr>
            <p:cNvSpPr/>
            <p:nvPr/>
          </p:nvSpPr>
          <p:spPr>
            <a:xfrm>
              <a:off x="2962579" y="2732355"/>
              <a:ext cx="598077" cy="599862"/>
            </a:xfrm>
            <a:custGeom>
              <a:avLst/>
              <a:gdLst/>
              <a:ahLst/>
              <a:cxnLst/>
              <a:rect l="l" t="t" r="r" b="b"/>
              <a:pathLst>
                <a:path w="335" h="336" extrusionOk="0">
                  <a:moveTo>
                    <a:pt x="335" y="168"/>
                  </a:moveTo>
                  <a:lnTo>
                    <a:pt x="335" y="168"/>
                  </a:lnTo>
                  <a:lnTo>
                    <a:pt x="335" y="186"/>
                  </a:lnTo>
                  <a:lnTo>
                    <a:pt x="331" y="202"/>
                  </a:lnTo>
                  <a:lnTo>
                    <a:pt x="327" y="218"/>
                  </a:lnTo>
                  <a:lnTo>
                    <a:pt x="323" y="234"/>
                  </a:lnTo>
                  <a:lnTo>
                    <a:pt x="315" y="248"/>
                  </a:lnTo>
                  <a:lnTo>
                    <a:pt x="307" y="262"/>
                  </a:lnTo>
                  <a:lnTo>
                    <a:pt x="297" y="276"/>
                  </a:lnTo>
                  <a:lnTo>
                    <a:pt x="287" y="288"/>
                  </a:lnTo>
                  <a:lnTo>
                    <a:pt x="275" y="298"/>
                  </a:lnTo>
                  <a:lnTo>
                    <a:pt x="261" y="308"/>
                  </a:lnTo>
                  <a:lnTo>
                    <a:pt x="247" y="316"/>
                  </a:lnTo>
                  <a:lnTo>
                    <a:pt x="233" y="324"/>
                  </a:lnTo>
                  <a:lnTo>
                    <a:pt x="217" y="330"/>
                  </a:lnTo>
                  <a:lnTo>
                    <a:pt x="201" y="334"/>
                  </a:lnTo>
                  <a:lnTo>
                    <a:pt x="185" y="336"/>
                  </a:lnTo>
                  <a:lnTo>
                    <a:pt x="167" y="336"/>
                  </a:lnTo>
                  <a:lnTo>
                    <a:pt x="167" y="336"/>
                  </a:lnTo>
                  <a:lnTo>
                    <a:pt x="151" y="336"/>
                  </a:lnTo>
                  <a:lnTo>
                    <a:pt x="133" y="334"/>
                  </a:lnTo>
                  <a:lnTo>
                    <a:pt x="117" y="330"/>
                  </a:lnTo>
                  <a:lnTo>
                    <a:pt x="103" y="324"/>
                  </a:lnTo>
                  <a:lnTo>
                    <a:pt x="88" y="316"/>
                  </a:lnTo>
                  <a:lnTo>
                    <a:pt x="74" y="308"/>
                  </a:lnTo>
                  <a:lnTo>
                    <a:pt x="62" y="298"/>
                  </a:lnTo>
                  <a:lnTo>
                    <a:pt x="50" y="288"/>
                  </a:lnTo>
                  <a:lnTo>
                    <a:pt x="38" y="276"/>
                  </a:lnTo>
                  <a:lnTo>
                    <a:pt x="30" y="262"/>
                  </a:lnTo>
                  <a:lnTo>
                    <a:pt x="20" y="248"/>
                  </a:lnTo>
                  <a:lnTo>
                    <a:pt x="14" y="234"/>
                  </a:lnTo>
                  <a:lnTo>
                    <a:pt x="8" y="218"/>
                  </a:lnTo>
                  <a:lnTo>
                    <a:pt x="4" y="202"/>
                  </a:lnTo>
                  <a:lnTo>
                    <a:pt x="2" y="18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52"/>
                  </a:lnTo>
                  <a:lnTo>
                    <a:pt x="4" y="134"/>
                  </a:lnTo>
                  <a:lnTo>
                    <a:pt x="8" y="118"/>
                  </a:lnTo>
                  <a:lnTo>
                    <a:pt x="14" y="104"/>
                  </a:lnTo>
                  <a:lnTo>
                    <a:pt x="20" y="88"/>
                  </a:lnTo>
                  <a:lnTo>
                    <a:pt x="30" y="74"/>
                  </a:lnTo>
                  <a:lnTo>
                    <a:pt x="38" y="62"/>
                  </a:lnTo>
                  <a:lnTo>
                    <a:pt x="50" y="50"/>
                  </a:lnTo>
                  <a:lnTo>
                    <a:pt x="62" y="38"/>
                  </a:lnTo>
                  <a:lnTo>
                    <a:pt x="74" y="30"/>
                  </a:lnTo>
                  <a:lnTo>
                    <a:pt x="88" y="20"/>
                  </a:lnTo>
                  <a:lnTo>
                    <a:pt x="103" y="14"/>
                  </a:lnTo>
                  <a:lnTo>
                    <a:pt x="117" y="8"/>
                  </a:lnTo>
                  <a:lnTo>
                    <a:pt x="133" y="4"/>
                  </a:lnTo>
                  <a:lnTo>
                    <a:pt x="151" y="2"/>
                  </a:lnTo>
                  <a:lnTo>
                    <a:pt x="167" y="0"/>
                  </a:lnTo>
                  <a:lnTo>
                    <a:pt x="167" y="0"/>
                  </a:lnTo>
                  <a:lnTo>
                    <a:pt x="185" y="2"/>
                  </a:lnTo>
                  <a:lnTo>
                    <a:pt x="201" y="4"/>
                  </a:lnTo>
                  <a:lnTo>
                    <a:pt x="217" y="8"/>
                  </a:lnTo>
                  <a:lnTo>
                    <a:pt x="233" y="14"/>
                  </a:lnTo>
                  <a:lnTo>
                    <a:pt x="247" y="20"/>
                  </a:lnTo>
                  <a:lnTo>
                    <a:pt x="261" y="30"/>
                  </a:lnTo>
                  <a:lnTo>
                    <a:pt x="275" y="38"/>
                  </a:lnTo>
                  <a:lnTo>
                    <a:pt x="287" y="50"/>
                  </a:lnTo>
                  <a:lnTo>
                    <a:pt x="297" y="62"/>
                  </a:lnTo>
                  <a:lnTo>
                    <a:pt x="307" y="74"/>
                  </a:lnTo>
                  <a:lnTo>
                    <a:pt x="315" y="88"/>
                  </a:lnTo>
                  <a:lnTo>
                    <a:pt x="323" y="104"/>
                  </a:lnTo>
                  <a:lnTo>
                    <a:pt x="327" y="118"/>
                  </a:lnTo>
                  <a:lnTo>
                    <a:pt x="331" y="134"/>
                  </a:lnTo>
                  <a:lnTo>
                    <a:pt x="335" y="152"/>
                  </a:lnTo>
                  <a:lnTo>
                    <a:pt x="335" y="168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9" name="Google Shape;9692;p187">
              <a:extLst>
                <a:ext uri="{FF2B5EF4-FFF2-40B4-BE49-F238E27FC236}">
                  <a16:creationId xmlns:a16="http://schemas.microsoft.com/office/drawing/2014/main" id="{C0D152D3-01FE-F048-4250-DCC1006398E4}"/>
                </a:ext>
              </a:extLst>
            </p:cNvPr>
            <p:cNvSpPr/>
            <p:nvPr/>
          </p:nvSpPr>
          <p:spPr>
            <a:xfrm>
              <a:off x="2962579" y="2732355"/>
              <a:ext cx="598077" cy="599862"/>
            </a:xfrm>
            <a:custGeom>
              <a:avLst/>
              <a:gdLst/>
              <a:ahLst/>
              <a:cxnLst/>
              <a:rect l="l" t="t" r="r" b="b"/>
              <a:pathLst>
                <a:path w="335" h="336" extrusionOk="0">
                  <a:moveTo>
                    <a:pt x="335" y="168"/>
                  </a:moveTo>
                  <a:lnTo>
                    <a:pt x="335" y="168"/>
                  </a:lnTo>
                  <a:lnTo>
                    <a:pt x="335" y="186"/>
                  </a:lnTo>
                  <a:lnTo>
                    <a:pt x="331" y="202"/>
                  </a:lnTo>
                  <a:lnTo>
                    <a:pt x="327" y="218"/>
                  </a:lnTo>
                  <a:lnTo>
                    <a:pt x="323" y="234"/>
                  </a:lnTo>
                  <a:lnTo>
                    <a:pt x="315" y="248"/>
                  </a:lnTo>
                  <a:lnTo>
                    <a:pt x="307" y="262"/>
                  </a:lnTo>
                  <a:lnTo>
                    <a:pt x="297" y="276"/>
                  </a:lnTo>
                  <a:lnTo>
                    <a:pt x="287" y="288"/>
                  </a:lnTo>
                  <a:lnTo>
                    <a:pt x="275" y="298"/>
                  </a:lnTo>
                  <a:lnTo>
                    <a:pt x="261" y="308"/>
                  </a:lnTo>
                  <a:lnTo>
                    <a:pt x="247" y="316"/>
                  </a:lnTo>
                  <a:lnTo>
                    <a:pt x="233" y="324"/>
                  </a:lnTo>
                  <a:lnTo>
                    <a:pt x="217" y="330"/>
                  </a:lnTo>
                  <a:lnTo>
                    <a:pt x="201" y="334"/>
                  </a:lnTo>
                  <a:lnTo>
                    <a:pt x="185" y="336"/>
                  </a:lnTo>
                  <a:lnTo>
                    <a:pt x="167" y="336"/>
                  </a:lnTo>
                  <a:lnTo>
                    <a:pt x="167" y="336"/>
                  </a:lnTo>
                  <a:lnTo>
                    <a:pt x="151" y="336"/>
                  </a:lnTo>
                  <a:lnTo>
                    <a:pt x="133" y="334"/>
                  </a:lnTo>
                  <a:lnTo>
                    <a:pt x="117" y="330"/>
                  </a:lnTo>
                  <a:lnTo>
                    <a:pt x="103" y="324"/>
                  </a:lnTo>
                  <a:lnTo>
                    <a:pt x="88" y="316"/>
                  </a:lnTo>
                  <a:lnTo>
                    <a:pt x="74" y="308"/>
                  </a:lnTo>
                  <a:lnTo>
                    <a:pt x="62" y="298"/>
                  </a:lnTo>
                  <a:lnTo>
                    <a:pt x="50" y="288"/>
                  </a:lnTo>
                  <a:lnTo>
                    <a:pt x="38" y="276"/>
                  </a:lnTo>
                  <a:lnTo>
                    <a:pt x="30" y="262"/>
                  </a:lnTo>
                  <a:lnTo>
                    <a:pt x="20" y="248"/>
                  </a:lnTo>
                  <a:lnTo>
                    <a:pt x="14" y="234"/>
                  </a:lnTo>
                  <a:lnTo>
                    <a:pt x="8" y="218"/>
                  </a:lnTo>
                  <a:lnTo>
                    <a:pt x="4" y="202"/>
                  </a:lnTo>
                  <a:lnTo>
                    <a:pt x="2" y="18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52"/>
                  </a:lnTo>
                  <a:lnTo>
                    <a:pt x="4" y="134"/>
                  </a:lnTo>
                  <a:lnTo>
                    <a:pt x="8" y="118"/>
                  </a:lnTo>
                  <a:lnTo>
                    <a:pt x="14" y="104"/>
                  </a:lnTo>
                  <a:lnTo>
                    <a:pt x="20" y="88"/>
                  </a:lnTo>
                  <a:lnTo>
                    <a:pt x="30" y="74"/>
                  </a:lnTo>
                  <a:lnTo>
                    <a:pt x="38" y="62"/>
                  </a:lnTo>
                  <a:lnTo>
                    <a:pt x="50" y="50"/>
                  </a:lnTo>
                  <a:lnTo>
                    <a:pt x="62" y="38"/>
                  </a:lnTo>
                  <a:lnTo>
                    <a:pt x="74" y="30"/>
                  </a:lnTo>
                  <a:lnTo>
                    <a:pt x="88" y="20"/>
                  </a:lnTo>
                  <a:lnTo>
                    <a:pt x="103" y="14"/>
                  </a:lnTo>
                  <a:lnTo>
                    <a:pt x="117" y="8"/>
                  </a:lnTo>
                  <a:lnTo>
                    <a:pt x="133" y="4"/>
                  </a:lnTo>
                  <a:lnTo>
                    <a:pt x="151" y="2"/>
                  </a:lnTo>
                  <a:lnTo>
                    <a:pt x="167" y="0"/>
                  </a:lnTo>
                  <a:lnTo>
                    <a:pt x="167" y="0"/>
                  </a:lnTo>
                  <a:lnTo>
                    <a:pt x="185" y="2"/>
                  </a:lnTo>
                  <a:lnTo>
                    <a:pt x="201" y="4"/>
                  </a:lnTo>
                  <a:lnTo>
                    <a:pt x="217" y="8"/>
                  </a:lnTo>
                  <a:lnTo>
                    <a:pt x="233" y="14"/>
                  </a:lnTo>
                  <a:lnTo>
                    <a:pt x="247" y="20"/>
                  </a:lnTo>
                  <a:lnTo>
                    <a:pt x="261" y="30"/>
                  </a:lnTo>
                  <a:lnTo>
                    <a:pt x="275" y="38"/>
                  </a:lnTo>
                  <a:lnTo>
                    <a:pt x="287" y="50"/>
                  </a:lnTo>
                  <a:lnTo>
                    <a:pt x="297" y="62"/>
                  </a:lnTo>
                  <a:lnTo>
                    <a:pt x="307" y="74"/>
                  </a:lnTo>
                  <a:lnTo>
                    <a:pt x="315" y="88"/>
                  </a:lnTo>
                  <a:lnTo>
                    <a:pt x="323" y="104"/>
                  </a:lnTo>
                  <a:lnTo>
                    <a:pt x="327" y="118"/>
                  </a:lnTo>
                  <a:lnTo>
                    <a:pt x="331" y="134"/>
                  </a:lnTo>
                  <a:lnTo>
                    <a:pt x="335" y="152"/>
                  </a:lnTo>
                  <a:lnTo>
                    <a:pt x="335" y="16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0" name="Google Shape;9693;p187">
              <a:extLst>
                <a:ext uri="{FF2B5EF4-FFF2-40B4-BE49-F238E27FC236}">
                  <a16:creationId xmlns:a16="http://schemas.microsoft.com/office/drawing/2014/main" id="{2F74ED99-C62E-87E6-D56C-098923F77506}"/>
                </a:ext>
              </a:extLst>
            </p:cNvPr>
            <p:cNvSpPr/>
            <p:nvPr/>
          </p:nvSpPr>
          <p:spPr>
            <a:xfrm>
              <a:off x="2994715" y="2764491"/>
              <a:ext cx="533806" cy="535591"/>
            </a:xfrm>
            <a:custGeom>
              <a:avLst/>
              <a:gdLst/>
              <a:ahLst/>
              <a:cxnLst/>
              <a:rect l="l" t="t" r="r" b="b"/>
              <a:pathLst>
                <a:path w="299" h="300" extrusionOk="0">
                  <a:moveTo>
                    <a:pt x="299" y="150"/>
                  </a:moveTo>
                  <a:lnTo>
                    <a:pt x="299" y="150"/>
                  </a:lnTo>
                  <a:lnTo>
                    <a:pt x="299" y="166"/>
                  </a:lnTo>
                  <a:lnTo>
                    <a:pt x="297" y="180"/>
                  </a:lnTo>
                  <a:lnTo>
                    <a:pt x="293" y="196"/>
                  </a:lnTo>
                  <a:lnTo>
                    <a:pt x="287" y="208"/>
                  </a:lnTo>
                  <a:lnTo>
                    <a:pt x="281" y="222"/>
                  </a:lnTo>
                  <a:lnTo>
                    <a:pt x="273" y="234"/>
                  </a:lnTo>
                  <a:lnTo>
                    <a:pt x="265" y="246"/>
                  </a:lnTo>
                  <a:lnTo>
                    <a:pt x="255" y="256"/>
                  </a:lnTo>
                  <a:lnTo>
                    <a:pt x="245" y="266"/>
                  </a:lnTo>
                  <a:lnTo>
                    <a:pt x="233" y="274"/>
                  </a:lnTo>
                  <a:lnTo>
                    <a:pt x="221" y="282"/>
                  </a:lnTo>
                  <a:lnTo>
                    <a:pt x="207" y="288"/>
                  </a:lnTo>
                  <a:lnTo>
                    <a:pt x="193" y="294"/>
                  </a:lnTo>
                  <a:lnTo>
                    <a:pt x="179" y="298"/>
                  </a:lnTo>
                  <a:lnTo>
                    <a:pt x="165" y="300"/>
                  </a:lnTo>
                  <a:lnTo>
                    <a:pt x="149" y="300"/>
                  </a:lnTo>
                  <a:lnTo>
                    <a:pt x="149" y="300"/>
                  </a:lnTo>
                  <a:lnTo>
                    <a:pt x="135" y="300"/>
                  </a:lnTo>
                  <a:lnTo>
                    <a:pt x="119" y="298"/>
                  </a:lnTo>
                  <a:lnTo>
                    <a:pt x="105" y="294"/>
                  </a:lnTo>
                  <a:lnTo>
                    <a:pt x="91" y="288"/>
                  </a:lnTo>
                  <a:lnTo>
                    <a:pt x="79" y="282"/>
                  </a:lnTo>
                  <a:lnTo>
                    <a:pt x="66" y="274"/>
                  </a:lnTo>
                  <a:lnTo>
                    <a:pt x="56" y="266"/>
                  </a:lnTo>
                  <a:lnTo>
                    <a:pt x="44" y="256"/>
                  </a:lnTo>
                  <a:lnTo>
                    <a:pt x="34" y="246"/>
                  </a:lnTo>
                  <a:lnTo>
                    <a:pt x="26" y="234"/>
                  </a:lnTo>
                  <a:lnTo>
                    <a:pt x="18" y="222"/>
                  </a:lnTo>
                  <a:lnTo>
                    <a:pt x="12" y="208"/>
                  </a:lnTo>
                  <a:lnTo>
                    <a:pt x="8" y="196"/>
                  </a:lnTo>
                  <a:lnTo>
                    <a:pt x="4" y="180"/>
                  </a:lnTo>
                  <a:lnTo>
                    <a:pt x="2" y="16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36"/>
                  </a:lnTo>
                  <a:lnTo>
                    <a:pt x="4" y="120"/>
                  </a:lnTo>
                  <a:lnTo>
                    <a:pt x="8" y="106"/>
                  </a:lnTo>
                  <a:lnTo>
                    <a:pt x="12" y="92"/>
                  </a:lnTo>
                  <a:lnTo>
                    <a:pt x="18" y="80"/>
                  </a:lnTo>
                  <a:lnTo>
                    <a:pt x="26" y="66"/>
                  </a:lnTo>
                  <a:lnTo>
                    <a:pt x="34" y="56"/>
                  </a:lnTo>
                  <a:lnTo>
                    <a:pt x="44" y="44"/>
                  </a:lnTo>
                  <a:lnTo>
                    <a:pt x="56" y="36"/>
                  </a:lnTo>
                  <a:lnTo>
                    <a:pt x="66" y="26"/>
                  </a:lnTo>
                  <a:lnTo>
                    <a:pt x="79" y="20"/>
                  </a:lnTo>
                  <a:lnTo>
                    <a:pt x="91" y="12"/>
                  </a:lnTo>
                  <a:lnTo>
                    <a:pt x="105" y="8"/>
                  </a:lnTo>
                  <a:lnTo>
                    <a:pt x="119" y="4"/>
                  </a:lnTo>
                  <a:lnTo>
                    <a:pt x="135" y="2"/>
                  </a:lnTo>
                  <a:lnTo>
                    <a:pt x="149" y="0"/>
                  </a:lnTo>
                  <a:lnTo>
                    <a:pt x="149" y="0"/>
                  </a:lnTo>
                  <a:lnTo>
                    <a:pt x="165" y="2"/>
                  </a:lnTo>
                  <a:lnTo>
                    <a:pt x="179" y="4"/>
                  </a:lnTo>
                  <a:lnTo>
                    <a:pt x="193" y="8"/>
                  </a:lnTo>
                  <a:lnTo>
                    <a:pt x="207" y="12"/>
                  </a:lnTo>
                  <a:lnTo>
                    <a:pt x="221" y="20"/>
                  </a:lnTo>
                  <a:lnTo>
                    <a:pt x="233" y="26"/>
                  </a:lnTo>
                  <a:lnTo>
                    <a:pt x="245" y="36"/>
                  </a:lnTo>
                  <a:lnTo>
                    <a:pt x="255" y="44"/>
                  </a:lnTo>
                  <a:lnTo>
                    <a:pt x="265" y="56"/>
                  </a:lnTo>
                  <a:lnTo>
                    <a:pt x="273" y="66"/>
                  </a:lnTo>
                  <a:lnTo>
                    <a:pt x="281" y="80"/>
                  </a:lnTo>
                  <a:lnTo>
                    <a:pt x="287" y="92"/>
                  </a:lnTo>
                  <a:lnTo>
                    <a:pt x="293" y="106"/>
                  </a:lnTo>
                  <a:lnTo>
                    <a:pt x="297" y="120"/>
                  </a:lnTo>
                  <a:lnTo>
                    <a:pt x="299" y="136"/>
                  </a:lnTo>
                  <a:lnTo>
                    <a:pt x="299" y="1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1" name="Google Shape;9694;p187">
              <a:extLst>
                <a:ext uri="{FF2B5EF4-FFF2-40B4-BE49-F238E27FC236}">
                  <a16:creationId xmlns:a16="http://schemas.microsoft.com/office/drawing/2014/main" id="{5F59CACC-DA62-EBF9-9254-00377E28B4BB}"/>
                </a:ext>
              </a:extLst>
            </p:cNvPr>
            <p:cNvSpPr/>
            <p:nvPr/>
          </p:nvSpPr>
          <p:spPr>
            <a:xfrm>
              <a:off x="2994715" y="2764491"/>
              <a:ext cx="533806" cy="535591"/>
            </a:xfrm>
            <a:custGeom>
              <a:avLst/>
              <a:gdLst/>
              <a:ahLst/>
              <a:cxnLst/>
              <a:rect l="l" t="t" r="r" b="b"/>
              <a:pathLst>
                <a:path w="299" h="300" extrusionOk="0">
                  <a:moveTo>
                    <a:pt x="299" y="150"/>
                  </a:moveTo>
                  <a:lnTo>
                    <a:pt x="299" y="150"/>
                  </a:lnTo>
                  <a:lnTo>
                    <a:pt x="299" y="166"/>
                  </a:lnTo>
                  <a:lnTo>
                    <a:pt x="297" y="180"/>
                  </a:lnTo>
                  <a:lnTo>
                    <a:pt x="293" y="196"/>
                  </a:lnTo>
                  <a:lnTo>
                    <a:pt x="287" y="208"/>
                  </a:lnTo>
                  <a:lnTo>
                    <a:pt x="281" y="222"/>
                  </a:lnTo>
                  <a:lnTo>
                    <a:pt x="273" y="234"/>
                  </a:lnTo>
                  <a:lnTo>
                    <a:pt x="265" y="246"/>
                  </a:lnTo>
                  <a:lnTo>
                    <a:pt x="255" y="256"/>
                  </a:lnTo>
                  <a:lnTo>
                    <a:pt x="245" y="266"/>
                  </a:lnTo>
                  <a:lnTo>
                    <a:pt x="233" y="274"/>
                  </a:lnTo>
                  <a:lnTo>
                    <a:pt x="221" y="282"/>
                  </a:lnTo>
                  <a:lnTo>
                    <a:pt x="207" y="288"/>
                  </a:lnTo>
                  <a:lnTo>
                    <a:pt x="193" y="294"/>
                  </a:lnTo>
                  <a:lnTo>
                    <a:pt x="179" y="298"/>
                  </a:lnTo>
                  <a:lnTo>
                    <a:pt x="165" y="300"/>
                  </a:lnTo>
                  <a:lnTo>
                    <a:pt x="149" y="300"/>
                  </a:lnTo>
                  <a:lnTo>
                    <a:pt x="149" y="300"/>
                  </a:lnTo>
                  <a:lnTo>
                    <a:pt x="135" y="300"/>
                  </a:lnTo>
                  <a:lnTo>
                    <a:pt x="119" y="298"/>
                  </a:lnTo>
                  <a:lnTo>
                    <a:pt x="105" y="294"/>
                  </a:lnTo>
                  <a:lnTo>
                    <a:pt x="91" y="288"/>
                  </a:lnTo>
                  <a:lnTo>
                    <a:pt x="79" y="282"/>
                  </a:lnTo>
                  <a:lnTo>
                    <a:pt x="66" y="274"/>
                  </a:lnTo>
                  <a:lnTo>
                    <a:pt x="56" y="266"/>
                  </a:lnTo>
                  <a:lnTo>
                    <a:pt x="44" y="256"/>
                  </a:lnTo>
                  <a:lnTo>
                    <a:pt x="34" y="246"/>
                  </a:lnTo>
                  <a:lnTo>
                    <a:pt x="26" y="234"/>
                  </a:lnTo>
                  <a:lnTo>
                    <a:pt x="18" y="222"/>
                  </a:lnTo>
                  <a:lnTo>
                    <a:pt x="12" y="208"/>
                  </a:lnTo>
                  <a:lnTo>
                    <a:pt x="8" y="196"/>
                  </a:lnTo>
                  <a:lnTo>
                    <a:pt x="4" y="180"/>
                  </a:lnTo>
                  <a:lnTo>
                    <a:pt x="2" y="16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36"/>
                  </a:lnTo>
                  <a:lnTo>
                    <a:pt x="4" y="120"/>
                  </a:lnTo>
                  <a:lnTo>
                    <a:pt x="8" y="106"/>
                  </a:lnTo>
                  <a:lnTo>
                    <a:pt x="12" y="92"/>
                  </a:lnTo>
                  <a:lnTo>
                    <a:pt x="18" y="80"/>
                  </a:lnTo>
                  <a:lnTo>
                    <a:pt x="26" y="66"/>
                  </a:lnTo>
                  <a:lnTo>
                    <a:pt x="34" y="56"/>
                  </a:lnTo>
                  <a:lnTo>
                    <a:pt x="44" y="44"/>
                  </a:lnTo>
                  <a:lnTo>
                    <a:pt x="56" y="36"/>
                  </a:lnTo>
                  <a:lnTo>
                    <a:pt x="66" y="26"/>
                  </a:lnTo>
                  <a:lnTo>
                    <a:pt x="79" y="20"/>
                  </a:lnTo>
                  <a:lnTo>
                    <a:pt x="91" y="12"/>
                  </a:lnTo>
                  <a:lnTo>
                    <a:pt x="105" y="8"/>
                  </a:lnTo>
                  <a:lnTo>
                    <a:pt x="119" y="4"/>
                  </a:lnTo>
                  <a:lnTo>
                    <a:pt x="135" y="2"/>
                  </a:lnTo>
                  <a:lnTo>
                    <a:pt x="149" y="0"/>
                  </a:lnTo>
                  <a:lnTo>
                    <a:pt x="149" y="0"/>
                  </a:lnTo>
                  <a:lnTo>
                    <a:pt x="165" y="2"/>
                  </a:lnTo>
                  <a:lnTo>
                    <a:pt x="179" y="4"/>
                  </a:lnTo>
                  <a:lnTo>
                    <a:pt x="193" y="8"/>
                  </a:lnTo>
                  <a:lnTo>
                    <a:pt x="207" y="12"/>
                  </a:lnTo>
                  <a:lnTo>
                    <a:pt x="221" y="20"/>
                  </a:lnTo>
                  <a:lnTo>
                    <a:pt x="233" y="26"/>
                  </a:lnTo>
                  <a:lnTo>
                    <a:pt x="245" y="36"/>
                  </a:lnTo>
                  <a:lnTo>
                    <a:pt x="255" y="44"/>
                  </a:lnTo>
                  <a:lnTo>
                    <a:pt x="265" y="56"/>
                  </a:lnTo>
                  <a:lnTo>
                    <a:pt x="273" y="66"/>
                  </a:lnTo>
                  <a:lnTo>
                    <a:pt x="281" y="80"/>
                  </a:lnTo>
                  <a:lnTo>
                    <a:pt x="287" y="92"/>
                  </a:lnTo>
                  <a:lnTo>
                    <a:pt x="293" y="106"/>
                  </a:lnTo>
                  <a:lnTo>
                    <a:pt x="297" y="120"/>
                  </a:lnTo>
                  <a:lnTo>
                    <a:pt x="299" y="136"/>
                  </a:lnTo>
                  <a:lnTo>
                    <a:pt x="299" y="15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2" name="Google Shape;9695;p187">
              <a:extLst>
                <a:ext uri="{FF2B5EF4-FFF2-40B4-BE49-F238E27FC236}">
                  <a16:creationId xmlns:a16="http://schemas.microsoft.com/office/drawing/2014/main" id="{EBF9C33D-E4D9-81F0-8497-6BB5CCB25D79}"/>
                </a:ext>
              </a:extLst>
            </p:cNvPr>
            <p:cNvSpPr/>
            <p:nvPr/>
          </p:nvSpPr>
          <p:spPr>
            <a:xfrm>
              <a:off x="3026850" y="2796626"/>
              <a:ext cx="469535" cy="471320"/>
            </a:xfrm>
            <a:custGeom>
              <a:avLst/>
              <a:gdLst/>
              <a:ahLst/>
              <a:cxnLst/>
              <a:rect l="l" t="t" r="r" b="b"/>
              <a:pathLst>
                <a:path w="263" h="264" extrusionOk="0">
                  <a:moveTo>
                    <a:pt x="263" y="132"/>
                  </a:moveTo>
                  <a:lnTo>
                    <a:pt x="263" y="132"/>
                  </a:lnTo>
                  <a:lnTo>
                    <a:pt x="263" y="146"/>
                  </a:lnTo>
                  <a:lnTo>
                    <a:pt x="261" y="160"/>
                  </a:lnTo>
                  <a:lnTo>
                    <a:pt x="257" y="172"/>
                  </a:lnTo>
                  <a:lnTo>
                    <a:pt x="253" y="184"/>
                  </a:lnTo>
                  <a:lnTo>
                    <a:pt x="247" y="196"/>
                  </a:lnTo>
                  <a:lnTo>
                    <a:pt x="241" y="206"/>
                  </a:lnTo>
                  <a:lnTo>
                    <a:pt x="233" y="216"/>
                  </a:lnTo>
                  <a:lnTo>
                    <a:pt x="225" y="226"/>
                  </a:lnTo>
                  <a:lnTo>
                    <a:pt x="215" y="234"/>
                  </a:lnTo>
                  <a:lnTo>
                    <a:pt x="205" y="242"/>
                  </a:lnTo>
                  <a:lnTo>
                    <a:pt x="195" y="248"/>
                  </a:lnTo>
                  <a:lnTo>
                    <a:pt x="183" y="254"/>
                  </a:lnTo>
                  <a:lnTo>
                    <a:pt x="171" y="258"/>
                  </a:lnTo>
                  <a:lnTo>
                    <a:pt x="159" y="262"/>
                  </a:lnTo>
                  <a:lnTo>
                    <a:pt x="145" y="264"/>
                  </a:lnTo>
                  <a:lnTo>
                    <a:pt x="131" y="264"/>
                  </a:lnTo>
                  <a:lnTo>
                    <a:pt x="131" y="264"/>
                  </a:lnTo>
                  <a:lnTo>
                    <a:pt x="117" y="264"/>
                  </a:lnTo>
                  <a:lnTo>
                    <a:pt x="105" y="262"/>
                  </a:lnTo>
                  <a:lnTo>
                    <a:pt x="93" y="258"/>
                  </a:lnTo>
                  <a:lnTo>
                    <a:pt x="79" y="254"/>
                  </a:lnTo>
                  <a:lnTo>
                    <a:pt x="69" y="248"/>
                  </a:lnTo>
                  <a:lnTo>
                    <a:pt x="57" y="242"/>
                  </a:lnTo>
                  <a:lnTo>
                    <a:pt x="48" y="234"/>
                  </a:lnTo>
                  <a:lnTo>
                    <a:pt x="40" y="226"/>
                  </a:lnTo>
                  <a:lnTo>
                    <a:pt x="30" y="216"/>
                  </a:lnTo>
                  <a:lnTo>
                    <a:pt x="22" y="206"/>
                  </a:lnTo>
                  <a:lnTo>
                    <a:pt x="16" y="196"/>
                  </a:lnTo>
                  <a:lnTo>
                    <a:pt x="10" y="184"/>
                  </a:lnTo>
                  <a:lnTo>
                    <a:pt x="6" y="172"/>
                  </a:lnTo>
                  <a:lnTo>
                    <a:pt x="4" y="160"/>
                  </a:lnTo>
                  <a:lnTo>
                    <a:pt x="2" y="146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2" y="120"/>
                  </a:lnTo>
                  <a:lnTo>
                    <a:pt x="4" y="106"/>
                  </a:lnTo>
                  <a:lnTo>
                    <a:pt x="6" y="94"/>
                  </a:lnTo>
                  <a:lnTo>
                    <a:pt x="10" y="82"/>
                  </a:lnTo>
                  <a:lnTo>
                    <a:pt x="16" y="70"/>
                  </a:lnTo>
                  <a:lnTo>
                    <a:pt x="22" y="58"/>
                  </a:lnTo>
                  <a:lnTo>
                    <a:pt x="30" y="48"/>
                  </a:lnTo>
                  <a:lnTo>
                    <a:pt x="40" y="40"/>
                  </a:lnTo>
                  <a:lnTo>
                    <a:pt x="48" y="30"/>
                  </a:lnTo>
                  <a:lnTo>
                    <a:pt x="57" y="24"/>
                  </a:lnTo>
                  <a:lnTo>
                    <a:pt x="69" y="16"/>
                  </a:lnTo>
                  <a:lnTo>
                    <a:pt x="79" y="10"/>
                  </a:lnTo>
                  <a:lnTo>
                    <a:pt x="93" y="6"/>
                  </a:lnTo>
                  <a:lnTo>
                    <a:pt x="105" y="4"/>
                  </a:lnTo>
                  <a:lnTo>
                    <a:pt x="117" y="2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45" y="2"/>
                  </a:lnTo>
                  <a:lnTo>
                    <a:pt x="159" y="4"/>
                  </a:lnTo>
                  <a:lnTo>
                    <a:pt x="171" y="6"/>
                  </a:lnTo>
                  <a:lnTo>
                    <a:pt x="183" y="10"/>
                  </a:lnTo>
                  <a:lnTo>
                    <a:pt x="195" y="16"/>
                  </a:lnTo>
                  <a:lnTo>
                    <a:pt x="205" y="24"/>
                  </a:lnTo>
                  <a:lnTo>
                    <a:pt x="215" y="30"/>
                  </a:lnTo>
                  <a:lnTo>
                    <a:pt x="225" y="40"/>
                  </a:lnTo>
                  <a:lnTo>
                    <a:pt x="233" y="48"/>
                  </a:lnTo>
                  <a:lnTo>
                    <a:pt x="241" y="58"/>
                  </a:lnTo>
                  <a:lnTo>
                    <a:pt x="247" y="70"/>
                  </a:lnTo>
                  <a:lnTo>
                    <a:pt x="253" y="82"/>
                  </a:lnTo>
                  <a:lnTo>
                    <a:pt x="257" y="94"/>
                  </a:lnTo>
                  <a:lnTo>
                    <a:pt x="261" y="106"/>
                  </a:lnTo>
                  <a:lnTo>
                    <a:pt x="263" y="120"/>
                  </a:lnTo>
                  <a:lnTo>
                    <a:pt x="263" y="132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3" name="Google Shape;9696;p187">
              <a:extLst>
                <a:ext uri="{FF2B5EF4-FFF2-40B4-BE49-F238E27FC236}">
                  <a16:creationId xmlns:a16="http://schemas.microsoft.com/office/drawing/2014/main" id="{98AD0FA6-A97A-2027-A72F-964E4CB88EFE}"/>
                </a:ext>
              </a:extLst>
            </p:cNvPr>
            <p:cNvSpPr/>
            <p:nvPr/>
          </p:nvSpPr>
          <p:spPr>
            <a:xfrm>
              <a:off x="3026850" y="2796626"/>
              <a:ext cx="469535" cy="471320"/>
            </a:xfrm>
            <a:custGeom>
              <a:avLst/>
              <a:gdLst/>
              <a:ahLst/>
              <a:cxnLst/>
              <a:rect l="l" t="t" r="r" b="b"/>
              <a:pathLst>
                <a:path w="263" h="264" extrusionOk="0">
                  <a:moveTo>
                    <a:pt x="263" y="132"/>
                  </a:moveTo>
                  <a:lnTo>
                    <a:pt x="263" y="132"/>
                  </a:lnTo>
                  <a:lnTo>
                    <a:pt x="263" y="146"/>
                  </a:lnTo>
                  <a:lnTo>
                    <a:pt x="261" y="160"/>
                  </a:lnTo>
                  <a:lnTo>
                    <a:pt x="257" y="172"/>
                  </a:lnTo>
                  <a:lnTo>
                    <a:pt x="253" y="184"/>
                  </a:lnTo>
                  <a:lnTo>
                    <a:pt x="247" y="196"/>
                  </a:lnTo>
                  <a:lnTo>
                    <a:pt x="241" y="206"/>
                  </a:lnTo>
                  <a:lnTo>
                    <a:pt x="233" y="216"/>
                  </a:lnTo>
                  <a:lnTo>
                    <a:pt x="225" y="226"/>
                  </a:lnTo>
                  <a:lnTo>
                    <a:pt x="215" y="234"/>
                  </a:lnTo>
                  <a:lnTo>
                    <a:pt x="205" y="242"/>
                  </a:lnTo>
                  <a:lnTo>
                    <a:pt x="195" y="248"/>
                  </a:lnTo>
                  <a:lnTo>
                    <a:pt x="183" y="254"/>
                  </a:lnTo>
                  <a:lnTo>
                    <a:pt x="171" y="258"/>
                  </a:lnTo>
                  <a:lnTo>
                    <a:pt x="159" y="262"/>
                  </a:lnTo>
                  <a:lnTo>
                    <a:pt x="145" y="264"/>
                  </a:lnTo>
                  <a:lnTo>
                    <a:pt x="131" y="264"/>
                  </a:lnTo>
                  <a:lnTo>
                    <a:pt x="131" y="264"/>
                  </a:lnTo>
                  <a:lnTo>
                    <a:pt x="117" y="264"/>
                  </a:lnTo>
                  <a:lnTo>
                    <a:pt x="105" y="262"/>
                  </a:lnTo>
                  <a:lnTo>
                    <a:pt x="93" y="258"/>
                  </a:lnTo>
                  <a:lnTo>
                    <a:pt x="79" y="254"/>
                  </a:lnTo>
                  <a:lnTo>
                    <a:pt x="69" y="248"/>
                  </a:lnTo>
                  <a:lnTo>
                    <a:pt x="57" y="242"/>
                  </a:lnTo>
                  <a:lnTo>
                    <a:pt x="48" y="234"/>
                  </a:lnTo>
                  <a:lnTo>
                    <a:pt x="40" y="226"/>
                  </a:lnTo>
                  <a:lnTo>
                    <a:pt x="30" y="216"/>
                  </a:lnTo>
                  <a:lnTo>
                    <a:pt x="22" y="206"/>
                  </a:lnTo>
                  <a:lnTo>
                    <a:pt x="16" y="196"/>
                  </a:lnTo>
                  <a:lnTo>
                    <a:pt x="10" y="184"/>
                  </a:lnTo>
                  <a:lnTo>
                    <a:pt x="6" y="172"/>
                  </a:lnTo>
                  <a:lnTo>
                    <a:pt x="4" y="160"/>
                  </a:lnTo>
                  <a:lnTo>
                    <a:pt x="2" y="146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2" y="120"/>
                  </a:lnTo>
                  <a:lnTo>
                    <a:pt x="4" y="106"/>
                  </a:lnTo>
                  <a:lnTo>
                    <a:pt x="6" y="94"/>
                  </a:lnTo>
                  <a:lnTo>
                    <a:pt x="10" y="82"/>
                  </a:lnTo>
                  <a:lnTo>
                    <a:pt x="16" y="70"/>
                  </a:lnTo>
                  <a:lnTo>
                    <a:pt x="22" y="58"/>
                  </a:lnTo>
                  <a:lnTo>
                    <a:pt x="30" y="48"/>
                  </a:lnTo>
                  <a:lnTo>
                    <a:pt x="40" y="40"/>
                  </a:lnTo>
                  <a:lnTo>
                    <a:pt x="48" y="30"/>
                  </a:lnTo>
                  <a:lnTo>
                    <a:pt x="57" y="24"/>
                  </a:lnTo>
                  <a:lnTo>
                    <a:pt x="69" y="16"/>
                  </a:lnTo>
                  <a:lnTo>
                    <a:pt x="79" y="10"/>
                  </a:lnTo>
                  <a:lnTo>
                    <a:pt x="93" y="6"/>
                  </a:lnTo>
                  <a:lnTo>
                    <a:pt x="105" y="4"/>
                  </a:lnTo>
                  <a:lnTo>
                    <a:pt x="117" y="2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45" y="2"/>
                  </a:lnTo>
                  <a:lnTo>
                    <a:pt x="159" y="4"/>
                  </a:lnTo>
                  <a:lnTo>
                    <a:pt x="171" y="6"/>
                  </a:lnTo>
                  <a:lnTo>
                    <a:pt x="183" y="10"/>
                  </a:lnTo>
                  <a:lnTo>
                    <a:pt x="195" y="16"/>
                  </a:lnTo>
                  <a:lnTo>
                    <a:pt x="205" y="24"/>
                  </a:lnTo>
                  <a:lnTo>
                    <a:pt x="215" y="30"/>
                  </a:lnTo>
                  <a:lnTo>
                    <a:pt x="225" y="40"/>
                  </a:lnTo>
                  <a:lnTo>
                    <a:pt x="233" y="48"/>
                  </a:lnTo>
                  <a:lnTo>
                    <a:pt x="241" y="58"/>
                  </a:lnTo>
                  <a:lnTo>
                    <a:pt x="247" y="70"/>
                  </a:lnTo>
                  <a:lnTo>
                    <a:pt x="253" y="82"/>
                  </a:lnTo>
                  <a:lnTo>
                    <a:pt x="257" y="94"/>
                  </a:lnTo>
                  <a:lnTo>
                    <a:pt x="261" y="106"/>
                  </a:lnTo>
                  <a:lnTo>
                    <a:pt x="263" y="120"/>
                  </a:lnTo>
                  <a:lnTo>
                    <a:pt x="263" y="13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4" name="Google Shape;9697;p187">
              <a:extLst>
                <a:ext uri="{FF2B5EF4-FFF2-40B4-BE49-F238E27FC236}">
                  <a16:creationId xmlns:a16="http://schemas.microsoft.com/office/drawing/2014/main" id="{040FDE7E-92DA-E7BE-5219-7BDC96101F01}"/>
                </a:ext>
              </a:extLst>
            </p:cNvPr>
            <p:cNvSpPr/>
            <p:nvPr/>
          </p:nvSpPr>
          <p:spPr>
            <a:xfrm>
              <a:off x="3167890" y="2907315"/>
              <a:ext cx="199954" cy="246372"/>
            </a:xfrm>
            <a:custGeom>
              <a:avLst/>
              <a:gdLst/>
              <a:ahLst/>
              <a:cxnLst/>
              <a:rect l="l" t="t" r="r" b="b"/>
              <a:pathLst>
                <a:path w="112" h="138" extrusionOk="0">
                  <a:moveTo>
                    <a:pt x="70" y="138"/>
                  </a:moveTo>
                  <a:lnTo>
                    <a:pt x="20" y="138"/>
                  </a:lnTo>
                  <a:lnTo>
                    <a:pt x="20" y="138"/>
                  </a:lnTo>
                  <a:lnTo>
                    <a:pt x="12" y="136"/>
                  </a:lnTo>
                  <a:lnTo>
                    <a:pt x="6" y="132"/>
                  </a:lnTo>
                  <a:lnTo>
                    <a:pt x="2" y="126"/>
                  </a:lnTo>
                  <a:lnTo>
                    <a:pt x="0" y="118"/>
                  </a:lnTo>
                  <a:lnTo>
                    <a:pt x="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6" y="108"/>
                  </a:lnTo>
                  <a:lnTo>
                    <a:pt x="80" y="104"/>
                  </a:lnTo>
                  <a:lnTo>
                    <a:pt x="82" y="100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2" y="92"/>
                  </a:lnTo>
                  <a:lnTo>
                    <a:pt x="80" y="88"/>
                  </a:lnTo>
                  <a:lnTo>
                    <a:pt x="78" y="86"/>
                  </a:lnTo>
                  <a:lnTo>
                    <a:pt x="74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0" y="84"/>
                  </a:lnTo>
                  <a:lnTo>
                    <a:pt x="24" y="82"/>
                  </a:lnTo>
                  <a:lnTo>
                    <a:pt x="18" y="80"/>
                  </a:lnTo>
                  <a:lnTo>
                    <a:pt x="12" y="74"/>
                  </a:lnTo>
                  <a:lnTo>
                    <a:pt x="6" y="68"/>
                  </a:lnTo>
                  <a:lnTo>
                    <a:pt x="4" y="62"/>
                  </a:lnTo>
                  <a:lnTo>
                    <a:pt x="2" y="56"/>
                  </a:lnTo>
                  <a:lnTo>
                    <a:pt x="0" y="48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" y="34"/>
                  </a:lnTo>
                  <a:lnTo>
                    <a:pt x="4" y="26"/>
                  </a:lnTo>
                  <a:lnTo>
                    <a:pt x="8" y="18"/>
                  </a:lnTo>
                  <a:lnTo>
                    <a:pt x="12" y="12"/>
                  </a:lnTo>
                  <a:lnTo>
                    <a:pt x="20" y="6"/>
                  </a:lnTo>
                  <a:lnTo>
                    <a:pt x="26" y="2"/>
                  </a:lnTo>
                  <a:lnTo>
                    <a:pt x="34" y="0"/>
                  </a:lnTo>
                  <a:lnTo>
                    <a:pt x="44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00" y="0"/>
                  </a:lnTo>
                  <a:lnTo>
                    <a:pt x="106" y="6"/>
                  </a:lnTo>
                  <a:lnTo>
                    <a:pt x="112" y="12"/>
                  </a:lnTo>
                  <a:lnTo>
                    <a:pt x="112" y="20"/>
                  </a:lnTo>
                  <a:lnTo>
                    <a:pt x="112" y="32"/>
                  </a:lnTo>
                  <a:lnTo>
                    <a:pt x="84" y="32"/>
                  </a:lnTo>
                  <a:lnTo>
                    <a:pt x="84" y="28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38" y="30"/>
                  </a:lnTo>
                  <a:lnTo>
                    <a:pt x="34" y="32"/>
                  </a:lnTo>
                  <a:lnTo>
                    <a:pt x="30" y="36"/>
                  </a:lnTo>
                  <a:lnTo>
                    <a:pt x="30" y="42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52"/>
                  </a:lnTo>
                  <a:lnTo>
                    <a:pt x="32" y="54"/>
                  </a:lnTo>
                  <a:lnTo>
                    <a:pt x="34" y="56"/>
                  </a:lnTo>
                  <a:lnTo>
                    <a:pt x="38" y="56"/>
                  </a:lnTo>
                  <a:lnTo>
                    <a:pt x="74" y="56"/>
                  </a:lnTo>
                  <a:lnTo>
                    <a:pt x="74" y="56"/>
                  </a:lnTo>
                  <a:lnTo>
                    <a:pt x="82" y="58"/>
                  </a:lnTo>
                  <a:lnTo>
                    <a:pt x="90" y="60"/>
                  </a:lnTo>
                  <a:lnTo>
                    <a:pt x="96" y="64"/>
                  </a:lnTo>
                  <a:lnTo>
                    <a:pt x="102" y="68"/>
                  </a:lnTo>
                  <a:lnTo>
                    <a:pt x="106" y="74"/>
                  </a:lnTo>
                  <a:lnTo>
                    <a:pt x="110" y="80"/>
                  </a:lnTo>
                  <a:lnTo>
                    <a:pt x="112" y="88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2" y="104"/>
                  </a:lnTo>
                  <a:lnTo>
                    <a:pt x="110" y="112"/>
                  </a:lnTo>
                  <a:lnTo>
                    <a:pt x="106" y="118"/>
                  </a:lnTo>
                  <a:lnTo>
                    <a:pt x="100" y="126"/>
                  </a:lnTo>
                  <a:lnTo>
                    <a:pt x="94" y="130"/>
                  </a:lnTo>
                  <a:lnTo>
                    <a:pt x="86" y="134"/>
                  </a:lnTo>
                  <a:lnTo>
                    <a:pt x="78" y="138"/>
                  </a:lnTo>
                  <a:lnTo>
                    <a:pt x="70" y="138"/>
                  </a:lnTo>
                  <a:lnTo>
                    <a:pt x="70" y="1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5" name="Google Shape;9698;p187">
              <a:extLst>
                <a:ext uri="{FF2B5EF4-FFF2-40B4-BE49-F238E27FC236}">
                  <a16:creationId xmlns:a16="http://schemas.microsoft.com/office/drawing/2014/main" id="{94C8650B-76DB-EDC5-510B-9A4BF351065D}"/>
                </a:ext>
              </a:extLst>
            </p:cNvPr>
            <p:cNvSpPr/>
            <p:nvPr/>
          </p:nvSpPr>
          <p:spPr>
            <a:xfrm>
              <a:off x="3242873" y="2882321"/>
              <a:ext cx="53643" cy="30364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6" name="Google Shape;9699;p187">
              <a:extLst>
                <a:ext uri="{FF2B5EF4-FFF2-40B4-BE49-F238E27FC236}">
                  <a16:creationId xmlns:a16="http://schemas.microsoft.com/office/drawing/2014/main" id="{C1694787-72B2-166A-E185-0DF0C91AC3D6}"/>
                </a:ext>
              </a:extLst>
            </p:cNvPr>
            <p:cNvSpPr/>
            <p:nvPr/>
          </p:nvSpPr>
          <p:spPr>
            <a:xfrm>
              <a:off x="4206936" y="3996350"/>
              <a:ext cx="528450" cy="532020"/>
            </a:xfrm>
            <a:custGeom>
              <a:avLst/>
              <a:gdLst/>
              <a:ahLst/>
              <a:cxnLst/>
              <a:rect l="l" t="t" r="r" b="b"/>
              <a:pathLst>
                <a:path w="296" h="298" extrusionOk="0">
                  <a:moveTo>
                    <a:pt x="252" y="298"/>
                  </a:moveTo>
                  <a:lnTo>
                    <a:pt x="44" y="298"/>
                  </a:lnTo>
                  <a:lnTo>
                    <a:pt x="44" y="298"/>
                  </a:lnTo>
                  <a:lnTo>
                    <a:pt x="36" y="296"/>
                  </a:lnTo>
                  <a:lnTo>
                    <a:pt x="26" y="294"/>
                  </a:lnTo>
                  <a:lnTo>
                    <a:pt x="20" y="290"/>
                  </a:lnTo>
                  <a:lnTo>
                    <a:pt x="12" y="284"/>
                  </a:lnTo>
                  <a:lnTo>
                    <a:pt x="8" y="278"/>
                  </a:lnTo>
                  <a:lnTo>
                    <a:pt x="2" y="270"/>
                  </a:lnTo>
                  <a:lnTo>
                    <a:pt x="0" y="262"/>
                  </a:lnTo>
                  <a:lnTo>
                    <a:pt x="0" y="252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6"/>
                  </a:lnTo>
                  <a:lnTo>
                    <a:pt x="2" y="28"/>
                  </a:lnTo>
                  <a:lnTo>
                    <a:pt x="8" y="20"/>
                  </a:lnTo>
                  <a:lnTo>
                    <a:pt x="12" y="14"/>
                  </a:lnTo>
                  <a:lnTo>
                    <a:pt x="20" y="8"/>
                  </a:lnTo>
                  <a:lnTo>
                    <a:pt x="26" y="4"/>
                  </a:lnTo>
                  <a:lnTo>
                    <a:pt x="36" y="2"/>
                  </a:lnTo>
                  <a:lnTo>
                    <a:pt x="44" y="0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62" y="2"/>
                  </a:lnTo>
                  <a:lnTo>
                    <a:pt x="270" y="4"/>
                  </a:lnTo>
                  <a:lnTo>
                    <a:pt x="278" y="8"/>
                  </a:lnTo>
                  <a:lnTo>
                    <a:pt x="284" y="14"/>
                  </a:lnTo>
                  <a:lnTo>
                    <a:pt x="290" y="20"/>
                  </a:lnTo>
                  <a:lnTo>
                    <a:pt x="294" y="28"/>
                  </a:lnTo>
                  <a:lnTo>
                    <a:pt x="296" y="36"/>
                  </a:lnTo>
                  <a:lnTo>
                    <a:pt x="296" y="46"/>
                  </a:lnTo>
                  <a:lnTo>
                    <a:pt x="296" y="252"/>
                  </a:lnTo>
                  <a:lnTo>
                    <a:pt x="296" y="252"/>
                  </a:lnTo>
                  <a:lnTo>
                    <a:pt x="296" y="262"/>
                  </a:lnTo>
                  <a:lnTo>
                    <a:pt x="294" y="270"/>
                  </a:lnTo>
                  <a:lnTo>
                    <a:pt x="290" y="278"/>
                  </a:lnTo>
                  <a:lnTo>
                    <a:pt x="284" y="284"/>
                  </a:lnTo>
                  <a:lnTo>
                    <a:pt x="278" y="290"/>
                  </a:lnTo>
                  <a:lnTo>
                    <a:pt x="270" y="294"/>
                  </a:lnTo>
                  <a:lnTo>
                    <a:pt x="262" y="296"/>
                  </a:lnTo>
                  <a:lnTo>
                    <a:pt x="252" y="298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7" name="Google Shape;9700;p187">
              <a:extLst>
                <a:ext uri="{FF2B5EF4-FFF2-40B4-BE49-F238E27FC236}">
                  <a16:creationId xmlns:a16="http://schemas.microsoft.com/office/drawing/2014/main" id="{2CCDE762-3C64-0EAE-E90E-D773A286FAB3}"/>
                </a:ext>
              </a:extLst>
            </p:cNvPr>
            <p:cNvSpPr/>
            <p:nvPr/>
          </p:nvSpPr>
          <p:spPr>
            <a:xfrm>
              <a:off x="4206936" y="3996350"/>
              <a:ext cx="528450" cy="532020"/>
            </a:xfrm>
            <a:custGeom>
              <a:avLst/>
              <a:gdLst/>
              <a:ahLst/>
              <a:cxnLst/>
              <a:rect l="l" t="t" r="r" b="b"/>
              <a:pathLst>
                <a:path w="296" h="298" extrusionOk="0">
                  <a:moveTo>
                    <a:pt x="252" y="298"/>
                  </a:moveTo>
                  <a:lnTo>
                    <a:pt x="44" y="298"/>
                  </a:lnTo>
                  <a:lnTo>
                    <a:pt x="44" y="298"/>
                  </a:lnTo>
                  <a:lnTo>
                    <a:pt x="36" y="296"/>
                  </a:lnTo>
                  <a:lnTo>
                    <a:pt x="26" y="294"/>
                  </a:lnTo>
                  <a:lnTo>
                    <a:pt x="20" y="290"/>
                  </a:lnTo>
                  <a:lnTo>
                    <a:pt x="12" y="284"/>
                  </a:lnTo>
                  <a:lnTo>
                    <a:pt x="8" y="278"/>
                  </a:lnTo>
                  <a:lnTo>
                    <a:pt x="2" y="270"/>
                  </a:lnTo>
                  <a:lnTo>
                    <a:pt x="0" y="262"/>
                  </a:lnTo>
                  <a:lnTo>
                    <a:pt x="0" y="252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6"/>
                  </a:lnTo>
                  <a:lnTo>
                    <a:pt x="2" y="28"/>
                  </a:lnTo>
                  <a:lnTo>
                    <a:pt x="8" y="20"/>
                  </a:lnTo>
                  <a:lnTo>
                    <a:pt x="12" y="14"/>
                  </a:lnTo>
                  <a:lnTo>
                    <a:pt x="20" y="8"/>
                  </a:lnTo>
                  <a:lnTo>
                    <a:pt x="26" y="4"/>
                  </a:lnTo>
                  <a:lnTo>
                    <a:pt x="36" y="2"/>
                  </a:lnTo>
                  <a:lnTo>
                    <a:pt x="44" y="0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62" y="2"/>
                  </a:lnTo>
                  <a:lnTo>
                    <a:pt x="270" y="4"/>
                  </a:lnTo>
                  <a:lnTo>
                    <a:pt x="278" y="8"/>
                  </a:lnTo>
                  <a:lnTo>
                    <a:pt x="284" y="14"/>
                  </a:lnTo>
                  <a:lnTo>
                    <a:pt x="290" y="20"/>
                  </a:lnTo>
                  <a:lnTo>
                    <a:pt x="294" y="28"/>
                  </a:lnTo>
                  <a:lnTo>
                    <a:pt x="296" y="36"/>
                  </a:lnTo>
                  <a:lnTo>
                    <a:pt x="296" y="46"/>
                  </a:lnTo>
                  <a:lnTo>
                    <a:pt x="296" y="252"/>
                  </a:lnTo>
                  <a:lnTo>
                    <a:pt x="296" y="252"/>
                  </a:lnTo>
                  <a:lnTo>
                    <a:pt x="296" y="262"/>
                  </a:lnTo>
                  <a:lnTo>
                    <a:pt x="294" y="270"/>
                  </a:lnTo>
                  <a:lnTo>
                    <a:pt x="290" y="278"/>
                  </a:lnTo>
                  <a:lnTo>
                    <a:pt x="284" y="284"/>
                  </a:lnTo>
                  <a:lnTo>
                    <a:pt x="278" y="290"/>
                  </a:lnTo>
                  <a:lnTo>
                    <a:pt x="270" y="294"/>
                  </a:lnTo>
                  <a:lnTo>
                    <a:pt x="262" y="296"/>
                  </a:lnTo>
                  <a:lnTo>
                    <a:pt x="252" y="29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8" name="Google Shape;9701;p187">
              <a:extLst>
                <a:ext uri="{FF2B5EF4-FFF2-40B4-BE49-F238E27FC236}">
                  <a16:creationId xmlns:a16="http://schemas.microsoft.com/office/drawing/2014/main" id="{19402D46-668A-5FD0-BD4D-B32C67D76B19}"/>
                </a:ext>
              </a:extLst>
            </p:cNvPr>
            <p:cNvSpPr/>
            <p:nvPr/>
          </p:nvSpPr>
          <p:spPr>
            <a:xfrm>
              <a:off x="4206936" y="3996350"/>
              <a:ext cx="528450" cy="160677"/>
            </a:xfrm>
            <a:custGeom>
              <a:avLst/>
              <a:gdLst/>
              <a:ahLst/>
              <a:cxnLst/>
              <a:rect l="l" t="t" r="r" b="b"/>
              <a:pathLst>
                <a:path w="296" h="90" extrusionOk="0">
                  <a:moveTo>
                    <a:pt x="254" y="0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34" y="2"/>
                  </a:lnTo>
                  <a:lnTo>
                    <a:pt x="26" y="4"/>
                  </a:lnTo>
                  <a:lnTo>
                    <a:pt x="18" y="8"/>
                  </a:lnTo>
                  <a:lnTo>
                    <a:pt x="12" y="14"/>
                  </a:lnTo>
                  <a:lnTo>
                    <a:pt x="6" y="20"/>
                  </a:lnTo>
                  <a:lnTo>
                    <a:pt x="2" y="26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0" y="90"/>
                  </a:lnTo>
                  <a:lnTo>
                    <a:pt x="296" y="90"/>
                  </a:lnTo>
                  <a:lnTo>
                    <a:pt x="296" y="44"/>
                  </a:lnTo>
                  <a:lnTo>
                    <a:pt x="296" y="44"/>
                  </a:lnTo>
                  <a:lnTo>
                    <a:pt x="296" y="36"/>
                  </a:lnTo>
                  <a:lnTo>
                    <a:pt x="294" y="26"/>
                  </a:lnTo>
                  <a:lnTo>
                    <a:pt x="290" y="20"/>
                  </a:lnTo>
                  <a:lnTo>
                    <a:pt x="284" y="14"/>
                  </a:lnTo>
                  <a:lnTo>
                    <a:pt x="278" y="8"/>
                  </a:lnTo>
                  <a:lnTo>
                    <a:pt x="270" y="4"/>
                  </a:lnTo>
                  <a:lnTo>
                    <a:pt x="262" y="2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9" name="Google Shape;9702;p187">
              <a:extLst>
                <a:ext uri="{FF2B5EF4-FFF2-40B4-BE49-F238E27FC236}">
                  <a16:creationId xmlns:a16="http://schemas.microsoft.com/office/drawing/2014/main" id="{E269F131-3F97-2176-E304-20AD39DEEDB6}"/>
                </a:ext>
              </a:extLst>
            </p:cNvPr>
            <p:cNvSpPr/>
            <p:nvPr/>
          </p:nvSpPr>
          <p:spPr>
            <a:xfrm>
              <a:off x="4206936" y="3996350"/>
              <a:ext cx="528450" cy="160677"/>
            </a:xfrm>
            <a:custGeom>
              <a:avLst/>
              <a:gdLst/>
              <a:ahLst/>
              <a:cxnLst/>
              <a:rect l="l" t="t" r="r" b="b"/>
              <a:pathLst>
                <a:path w="296" h="90" extrusionOk="0">
                  <a:moveTo>
                    <a:pt x="254" y="0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34" y="2"/>
                  </a:lnTo>
                  <a:lnTo>
                    <a:pt x="26" y="4"/>
                  </a:lnTo>
                  <a:lnTo>
                    <a:pt x="18" y="8"/>
                  </a:lnTo>
                  <a:lnTo>
                    <a:pt x="12" y="14"/>
                  </a:lnTo>
                  <a:lnTo>
                    <a:pt x="6" y="20"/>
                  </a:lnTo>
                  <a:lnTo>
                    <a:pt x="2" y="26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0" y="90"/>
                  </a:lnTo>
                  <a:lnTo>
                    <a:pt x="296" y="90"/>
                  </a:lnTo>
                  <a:lnTo>
                    <a:pt x="296" y="44"/>
                  </a:lnTo>
                  <a:lnTo>
                    <a:pt x="296" y="44"/>
                  </a:lnTo>
                  <a:lnTo>
                    <a:pt x="296" y="36"/>
                  </a:lnTo>
                  <a:lnTo>
                    <a:pt x="294" y="26"/>
                  </a:lnTo>
                  <a:lnTo>
                    <a:pt x="290" y="20"/>
                  </a:lnTo>
                  <a:lnTo>
                    <a:pt x="284" y="14"/>
                  </a:lnTo>
                  <a:lnTo>
                    <a:pt x="278" y="8"/>
                  </a:lnTo>
                  <a:lnTo>
                    <a:pt x="270" y="4"/>
                  </a:lnTo>
                  <a:lnTo>
                    <a:pt x="262" y="2"/>
                  </a:lnTo>
                  <a:lnTo>
                    <a:pt x="25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0" name="Google Shape;9703;p187">
              <a:extLst>
                <a:ext uri="{FF2B5EF4-FFF2-40B4-BE49-F238E27FC236}">
                  <a16:creationId xmlns:a16="http://schemas.microsoft.com/office/drawing/2014/main" id="{BE6D867A-7A53-06FE-9344-CF03733B2C7C}"/>
                </a:ext>
              </a:extLst>
            </p:cNvPr>
            <p:cNvSpPr/>
            <p:nvPr/>
          </p:nvSpPr>
          <p:spPr>
            <a:xfrm>
              <a:off x="4492584" y="4032056"/>
              <a:ext cx="78553" cy="78553"/>
            </a:xfrm>
            <a:custGeom>
              <a:avLst/>
              <a:gdLst/>
              <a:ahLst/>
              <a:cxnLst/>
              <a:rect l="l" t="t" r="r" b="b"/>
              <a:pathLst>
                <a:path w="44" h="44" extrusionOk="0">
                  <a:moveTo>
                    <a:pt x="44" y="22"/>
                  </a:moveTo>
                  <a:lnTo>
                    <a:pt x="44" y="22"/>
                  </a:lnTo>
                  <a:lnTo>
                    <a:pt x="42" y="32"/>
                  </a:lnTo>
                  <a:lnTo>
                    <a:pt x="38" y="38"/>
                  </a:lnTo>
                  <a:lnTo>
                    <a:pt x="30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2" y="44"/>
                  </a:lnTo>
                  <a:lnTo>
                    <a:pt x="6" y="38"/>
                  </a:lnTo>
                  <a:lnTo>
                    <a:pt x="0" y="3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8" y="6"/>
                  </a:lnTo>
                  <a:lnTo>
                    <a:pt x="42" y="14"/>
                  </a:lnTo>
                  <a:lnTo>
                    <a:pt x="44" y="22"/>
                  </a:lnTo>
                  <a:lnTo>
                    <a:pt x="44" y="22"/>
                  </a:ln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1" name="Google Shape;9704;p187">
              <a:extLst>
                <a:ext uri="{FF2B5EF4-FFF2-40B4-BE49-F238E27FC236}">
                  <a16:creationId xmlns:a16="http://schemas.microsoft.com/office/drawing/2014/main" id="{12D15B84-7556-47DE-229C-8DE6AE9C3DAA}"/>
                </a:ext>
              </a:extLst>
            </p:cNvPr>
            <p:cNvSpPr/>
            <p:nvPr/>
          </p:nvSpPr>
          <p:spPr>
            <a:xfrm>
              <a:off x="4503296" y="4042767"/>
              <a:ext cx="57130" cy="57130"/>
            </a:xfrm>
            <a:custGeom>
              <a:avLst/>
              <a:gdLst/>
              <a:ahLst/>
              <a:cxnLst/>
              <a:rect l="l" t="t" r="r" b="b"/>
              <a:pathLst>
                <a:path w="32" h="32" extrusionOk="0">
                  <a:moveTo>
                    <a:pt x="32" y="16"/>
                  </a:moveTo>
                  <a:lnTo>
                    <a:pt x="32" y="16"/>
                  </a:lnTo>
                  <a:lnTo>
                    <a:pt x="30" y="22"/>
                  </a:lnTo>
                  <a:lnTo>
                    <a:pt x="26" y="28"/>
                  </a:lnTo>
                  <a:lnTo>
                    <a:pt x="22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6" y="6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2" name="Google Shape;9705;p187">
              <a:extLst>
                <a:ext uri="{FF2B5EF4-FFF2-40B4-BE49-F238E27FC236}">
                  <a16:creationId xmlns:a16="http://schemas.microsoft.com/office/drawing/2014/main" id="{9A3AA837-6D73-16C8-C004-C9EFFD1B1008}"/>
                </a:ext>
              </a:extLst>
            </p:cNvPr>
            <p:cNvSpPr/>
            <p:nvPr/>
          </p:nvSpPr>
          <p:spPr>
            <a:xfrm>
              <a:off x="4246212" y="4032056"/>
              <a:ext cx="82124" cy="78553"/>
            </a:xfrm>
            <a:custGeom>
              <a:avLst/>
              <a:gdLst/>
              <a:ahLst/>
              <a:cxnLst/>
              <a:rect l="l" t="t" r="r" b="b"/>
              <a:pathLst>
                <a:path w="46" h="44" extrusionOk="0">
                  <a:moveTo>
                    <a:pt x="46" y="22"/>
                  </a:moveTo>
                  <a:lnTo>
                    <a:pt x="46" y="22"/>
                  </a:lnTo>
                  <a:lnTo>
                    <a:pt x="44" y="32"/>
                  </a:lnTo>
                  <a:lnTo>
                    <a:pt x="38" y="38"/>
                  </a:lnTo>
                  <a:lnTo>
                    <a:pt x="32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4" y="44"/>
                  </a:lnTo>
                  <a:lnTo>
                    <a:pt x="6" y="38"/>
                  </a:lnTo>
                  <a:lnTo>
                    <a:pt x="2" y="3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2" y="2"/>
                  </a:lnTo>
                  <a:lnTo>
                    <a:pt x="38" y="6"/>
                  </a:lnTo>
                  <a:lnTo>
                    <a:pt x="44" y="14"/>
                  </a:lnTo>
                  <a:lnTo>
                    <a:pt x="46" y="22"/>
                  </a:lnTo>
                  <a:lnTo>
                    <a:pt x="46" y="22"/>
                  </a:ln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3" name="Google Shape;9706;p187">
              <a:extLst>
                <a:ext uri="{FF2B5EF4-FFF2-40B4-BE49-F238E27FC236}">
                  <a16:creationId xmlns:a16="http://schemas.microsoft.com/office/drawing/2014/main" id="{E2BC4694-4CB0-D9CD-73C7-1131C7FA93F2}"/>
                </a:ext>
              </a:extLst>
            </p:cNvPr>
            <p:cNvSpPr/>
            <p:nvPr/>
          </p:nvSpPr>
          <p:spPr>
            <a:xfrm>
              <a:off x="4260495" y="4042767"/>
              <a:ext cx="53559" cy="57130"/>
            </a:xfrm>
            <a:custGeom>
              <a:avLst/>
              <a:gdLst/>
              <a:ahLst/>
              <a:cxnLst/>
              <a:rect l="l" t="t" r="r" b="b"/>
              <a:pathLst>
                <a:path w="30" h="32" extrusionOk="0">
                  <a:moveTo>
                    <a:pt x="30" y="16"/>
                  </a:moveTo>
                  <a:lnTo>
                    <a:pt x="30" y="16"/>
                  </a:lnTo>
                  <a:lnTo>
                    <a:pt x="28" y="22"/>
                  </a:lnTo>
                  <a:lnTo>
                    <a:pt x="26" y="28"/>
                  </a:lnTo>
                  <a:lnTo>
                    <a:pt x="20" y="30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8" y="30"/>
                  </a:lnTo>
                  <a:lnTo>
                    <a:pt x="4" y="28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4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6" y="6"/>
                  </a:lnTo>
                  <a:lnTo>
                    <a:pt x="28" y="10"/>
                  </a:lnTo>
                  <a:lnTo>
                    <a:pt x="30" y="16"/>
                  </a:lnTo>
                  <a:lnTo>
                    <a:pt x="30" y="16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4" name="Google Shape;9707;p187">
              <a:extLst>
                <a:ext uri="{FF2B5EF4-FFF2-40B4-BE49-F238E27FC236}">
                  <a16:creationId xmlns:a16="http://schemas.microsoft.com/office/drawing/2014/main" id="{9642C75F-E173-6F88-0763-503ADC069A9C}"/>
                </a:ext>
              </a:extLst>
            </p:cNvPr>
            <p:cNvSpPr/>
            <p:nvPr/>
          </p:nvSpPr>
          <p:spPr>
            <a:xfrm>
              <a:off x="4506867" y="3910655"/>
              <a:ext cx="146395" cy="171389"/>
            </a:xfrm>
            <a:custGeom>
              <a:avLst/>
              <a:gdLst/>
              <a:ahLst/>
              <a:cxnLst/>
              <a:rect l="l" t="t" r="r" b="b"/>
              <a:pathLst>
                <a:path w="82" h="96" extrusionOk="0">
                  <a:moveTo>
                    <a:pt x="14" y="96"/>
                  </a:moveTo>
                  <a:lnTo>
                    <a:pt x="14" y="96"/>
                  </a:lnTo>
                  <a:lnTo>
                    <a:pt x="8" y="94"/>
                  </a:lnTo>
                  <a:lnTo>
                    <a:pt x="4" y="92"/>
                  </a:lnTo>
                  <a:lnTo>
                    <a:pt x="2" y="88"/>
                  </a:lnTo>
                  <a:lnTo>
                    <a:pt x="0" y="84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" y="34"/>
                  </a:lnTo>
                  <a:lnTo>
                    <a:pt x="4" y="28"/>
                  </a:lnTo>
                  <a:lnTo>
                    <a:pt x="8" y="20"/>
                  </a:lnTo>
                  <a:lnTo>
                    <a:pt x="12" y="14"/>
                  </a:lnTo>
                  <a:lnTo>
                    <a:pt x="16" y="8"/>
                  </a:lnTo>
                  <a:lnTo>
                    <a:pt x="24" y="4"/>
                  </a:lnTo>
                  <a:lnTo>
                    <a:pt x="30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6" y="0"/>
                  </a:lnTo>
                  <a:lnTo>
                    <a:pt x="56" y="2"/>
                  </a:lnTo>
                  <a:lnTo>
                    <a:pt x="62" y="6"/>
                  </a:lnTo>
                  <a:lnTo>
                    <a:pt x="70" y="10"/>
                  </a:lnTo>
                  <a:lnTo>
                    <a:pt x="76" y="16"/>
                  </a:lnTo>
                  <a:lnTo>
                    <a:pt x="80" y="24"/>
                  </a:lnTo>
                  <a:lnTo>
                    <a:pt x="82" y="32"/>
                  </a:lnTo>
                  <a:lnTo>
                    <a:pt x="82" y="40"/>
                  </a:lnTo>
                  <a:lnTo>
                    <a:pt x="82" y="48"/>
                  </a:lnTo>
                  <a:lnTo>
                    <a:pt x="58" y="48"/>
                  </a:lnTo>
                  <a:lnTo>
                    <a:pt x="58" y="42"/>
                  </a:lnTo>
                  <a:lnTo>
                    <a:pt x="58" y="42"/>
                  </a:lnTo>
                  <a:lnTo>
                    <a:pt x="58" y="36"/>
                  </a:lnTo>
                  <a:lnTo>
                    <a:pt x="54" y="30"/>
                  </a:lnTo>
                  <a:lnTo>
                    <a:pt x="50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36" y="24"/>
                  </a:lnTo>
                  <a:lnTo>
                    <a:pt x="30" y="28"/>
                  </a:lnTo>
                  <a:lnTo>
                    <a:pt x="26" y="34"/>
                  </a:lnTo>
                  <a:lnTo>
                    <a:pt x="26" y="40"/>
                  </a:lnTo>
                  <a:lnTo>
                    <a:pt x="26" y="84"/>
                  </a:lnTo>
                  <a:lnTo>
                    <a:pt x="26" y="84"/>
                  </a:lnTo>
                  <a:lnTo>
                    <a:pt x="24" y="88"/>
                  </a:lnTo>
                  <a:lnTo>
                    <a:pt x="22" y="92"/>
                  </a:lnTo>
                  <a:lnTo>
                    <a:pt x="18" y="94"/>
                  </a:lnTo>
                  <a:lnTo>
                    <a:pt x="14" y="96"/>
                  </a:ln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5" name="Google Shape;9708;p187">
              <a:extLst>
                <a:ext uri="{FF2B5EF4-FFF2-40B4-BE49-F238E27FC236}">
                  <a16:creationId xmlns:a16="http://schemas.microsoft.com/office/drawing/2014/main" id="{E50AEB4B-CDFE-159A-C9B1-09D1E09B5901}"/>
                </a:ext>
              </a:extLst>
            </p:cNvPr>
            <p:cNvSpPr/>
            <p:nvPr/>
          </p:nvSpPr>
          <p:spPr>
            <a:xfrm>
              <a:off x="4506867" y="3910655"/>
              <a:ext cx="146395" cy="171389"/>
            </a:xfrm>
            <a:custGeom>
              <a:avLst/>
              <a:gdLst/>
              <a:ahLst/>
              <a:cxnLst/>
              <a:rect l="l" t="t" r="r" b="b"/>
              <a:pathLst>
                <a:path w="82" h="96" extrusionOk="0">
                  <a:moveTo>
                    <a:pt x="14" y="96"/>
                  </a:moveTo>
                  <a:lnTo>
                    <a:pt x="14" y="96"/>
                  </a:lnTo>
                  <a:lnTo>
                    <a:pt x="8" y="94"/>
                  </a:lnTo>
                  <a:lnTo>
                    <a:pt x="4" y="92"/>
                  </a:lnTo>
                  <a:lnTo>
                    <a:pt x="2" y="88"/>
                  </a:lnTo>
                  <a:lnTo>
                    <a:pt x="0" y="84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" y="34"/>
                  </a:lnTo>
                  <a:lnTo>
                    <a:pt x="4" y="28"/>
                  </a:lnTo>
                  <a:lnTo>
                    <a:pt x="8" y="20"/>
                  </a:lnTo>
                  <a:lnTo>
                    <a:pt x="12" y="14"/>
                  </a:lnTo>
                  <a:lnTo>
                    <a:pt x="16" y="8"/>
                  </a:lnTo>
                  <a:lnTo>
                    <a:pt x="24" y="4"/>
                  </a:lnTo>
                  <a:lnTo>
                    <a:pt x="30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6" y="0"/>
                  </a:lnTo>
                  <a:lnTo>
                    <a:pt x="56" y="2"/>
                  </a:lnTo>
                  <a:lnTo>
                    <a:pt x="62" y="6"/>
                  </a:lnTo>
                  <a:lnTo>
                    <a:pt x="70" y="10"/>
                  </a:lnTo>
                  <a:lnTo>
                    <a:pt x="76" y="16"/>
                  </a:lnTo>
                  <a:lnTo>
                    <a:pt x="80" y="24"/>
                  </a:lnTo>
                  <a:lnTo>
                    <a:pt x="82" y="32"/>
                  </a:lnTo>
                  <a:lnTo>
                    <a:pt x="82" y="40"/>
                  </a:lnTo>
                  <a:lnTo>
                    <a:pt x="82" y="48"/>
                  </a:lnTo>
                  <a:lnTo>
                    <a:pt x="58" y="48"/>
                  </a:lnTo>
                  <a:lnTo>
                    <a:pt x="58" y="42"/>
                  </a:lnTo>
                  <a:lnTo>
                    <a:pt x="58" y="42"/>
                  </a:lnTo>
                  <a:lnTo>
                    <a:pt x="58" y="36"/>
                  </a:lnTo>
                  <a:lnTo>
                    <a:pt x="54" y="30"/>
                  </a:lnTo>
                  <a:lnTo>
                    <a:pt x="50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36" y="24"/>
                  </a:lnTo>
                  <a:lnTo>
                    <a:pt x="30" y="28"/>
                  </a:lnTo>
                  <a:lnTo>
                    <a:pt x="26" y="34"/>
                  </a:lnTo>
                  <a:lnTo>
                    <a:pt x="26" y="40"/>
                  </a:lnTo>
                  <a:lnTo>
                    <a:pt x="26" y="84"/>
                  </a:lnTo>
                  <a:lnTo>
                    <a:pt x="26" y="84"/>
                  </a:lnTo>
                  <a:lnTo>
                    <a:pt x="24" y="88"/>
                  </a:lnTo>
                  <a:lnTo>
                    <a:pt x="22" y="92"/>
                  </a:lnTo>
                  <a:lnTo>
                    <a:pt x="18" y="94"/>
                  </a:lnTo>
                  <a:lnTo>
                    <a:pt x="14" y="9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6" name="Google Shape;9709;p187">
              <a:extLst>
                <a:ext uri="{FF2B5EF4-FFF2-40B4-BE49-F238E27FC236}">
                  <a16:creationId xmlns:a16="http://schemas.microsoft.com/office/drawing/2014/main" id="{E7E2C503-DFAF-028B-8DD6-658EDF1D8351}"/>
                </a:ext>
              </a:extLst>
            </p:cNvPr>
            <p:cNvSpPr/>
            <p:nvPr/>
          </p:nvSpPr>
          <p:spPr>
            <a:xfrm>
              <a:off x="4264065" y="3910655"/>
              <a:ext cx="146395" cy="171389"/>
            </a:xfrm>
            <a:custGeom>
              <a:avLst/>
              <a:gdLst/>
              <a:ahLst/>
              <a:cxnLst/>
              <a:rect l="l" t="t" r="r" b="b"/>
              <a:pathLst>
                <a:path w="82" h="96" extrusionOk="0">
                  <a:moveTo>
                    <a:pt x="12" y="96"/>
                  </a:moveTo>
                  <a:lnTo>
                    <a:pt x="12" y="96"/>
                  </a:lnTo>
                  <a:lnTo>
                    <a:pt x="12" y="96"/>
                  </a:lnTo>
                  <a:lnTo>
                    <a:pt x="8" y="94"/>
                  </a:lnTo>
                  <a:lnTo>
                    <a:pt x="4" y="92"/>
                  </a:lnTo>
                  <a:lnTo>
                    <a:pt x="0" y="88"/>
                  </a:lnTo>
                  <a:lnTo>
                    <a:pt x="0" y="84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34"/>
                  </a:lnTo>
                  <a:lnTo>
                    <a:pt x="2" y="28"/>
                  </a:lnTo>
                  <a:lnTo>
                    <a:pt x="6" y="20"/>
                  </a:lnTo>
                  <a:lnTo>
                    <a:pt x="10" y="14"/>
                  </a:lnTo>
                  <a:lnTo>
                    <a:pt x="16" y="8"/>
                  </a:lnTo>
                  <a:lnTo>
                    <a:pt x="22" y="4"/>
                  </a:lnTo>
                  <a:lnTo>
                    <a:pt x="30" y="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6" y="0"/>
                  </a:lnTo>
                  <a:lnTo>
                    <a:pt x="54" y="2"/>
                  </a:lnTo>
                  <a:lnTo>
                    <a:pt x="62" y="6"/>
                  </a:lnTo>
                  <a:lnTo>
                    <a:pt x="68" y="10"/>
                  </a:lnTo>
                  <a:lnTo>
                    <a:pt x="74" y="16"/>
                  </a:lnTo>
                  <a:lnTo>
                    <a:pt x="78" y="24"/>
                  </a:lnTo>
                  <a:lnTo>
                    <a:pt x="80" y="32"/>
                  </a:lnTo>
                  <a:lnTo>
                    <a:pt x="82" y="40"/>
                  </a:lnTo>
                  <a:lnTo>
                    <a:pt x="82" y="48"/>
                  </a:lnTo>
                  <a:lnTo>
                    <a:pt x="58" y="48"/>
                  </a:lnTo>
                  <a:lnTo>
                    <a:pt x="58" y="42"/>
                  </a:lnTo>
                  <a:lnTo>
                    <a:pt x="58" y="42"/>
                  </a:lnTo>
                  <a:lnTo>
                    <a:pt x="56" y="36"/>
                  </a:lnTo>
                  <a:lnTo>
                    <a:pt x="54" y="30"/>
                  </a:lnTo>
                  <a:lnTo>
                    <a:pt x="48" y="26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6" y="24"/>
                  </a:lnTo>
                  <a:lnTo>
                    <a:pt x="30" y="28"/>
                  </a:lnTo>
                  <a:lnTo>
                    <a:pt x="26" y="34"/>
                  </a:lnTo>
                  <a:lnTo>
                    <a:pt x="24" y="40"/>
                  </a:lnTo>
                  <a:lnTo>
                    <a:pt x="24" y="84"/>
                  </a:lnTo>
                  <a:lnTo>
                    <a:pt x="24" y="84"/>
                  </a:lnTo>
                  <a:lnTo>
                    <a:pt x="24" y="88"/>
                  </a:lnTo>
                  <a:lnTo>
                    <a:pt x="20" y="92"/>
                  </a:lnTo>
                  <a:lnTo>
                    <a:pt x="16" y="94"/>
                  </a:lnTo>
                  <a:lnTo>
                    <a:pt x="12" y="96"/>
                  </a:lnTo>
                  <a:lnTo>
                    <a:pt x="12" y="96"/>
                  </a:ln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7" name="Google Shape;9710;p187">
              <a:extLst>
                <a:ext uri="{FF2B5EF4-FFF2-40B4-BE49-F238E27FC236}">
                  <a16:creationId xmlns:a16="http://schemas.microsoft.com/office/drawing/2014/main" id="{EE796CD9-0439-DBCE-85FE-ECE81DC81CDD}"/>
                </a:ext>
              </a:extLst>
            </p:cNvPr>
            <p:cNvSpPr/>
            <p:nvPr/>
          </p:nvSpPr>
          <p:spPr>
            <a:xfrm>
              <a:off x="4674685" y="3999920"/>
              <a:ext cx="60700" cy="174960"/>
            </a:xfrm>
            <a:custGeom>
              <a:avLst/>
              <a:gdLst/>
              <a:ahLst/>
              <a:cxnLst/>
              <a:rect l="l" t="t" r="r" b="b"/>
              <a:pathLst>
                <a:path w="34" h="98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2"/>
                  </a:lnTo>
                  <a:lnTo>
                    <a:pt x="14" y="4"/>
                  </a:lnTo>
                  <a:lnTo>
                    <a:pt x="20" y="10"/>
                  </a:lnTo>
                  <a:lnTo>
                    <a:pt x="26" y="14"/>
                  </a:lnTo>
                  <a:lnTo>
                    <a:pt x="30" y="20"/>
                  </a:lnTo>
                  <a:lnTo>
                    <a:pt x="32" y="26"/>
                  </a:lnTo>
                  <a:lnTo>
                    <a:pt x="34" y="34"/>
                  </a:lnTo>
                  <a:lnTo>
                    <a:pt x="34" y="42"/>
                  </a:lnTo>
                  <a:lnTo>
                    <a:pt x="34" y="88"/>
                  </a:lnTo>
                  <a:lnTo>
                    <a:pt x="34" y="98"/>
                  </a:lnTo>
                  <a:lnTo>
                    <a:pt x="34" y="98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4" y="34"/>
                  </a:lnTo>
                  <a:lnTo>
                    <a:pt x="32" y="26"/>
                  </a:lnTo>
                  <a:lnTo>
                    <a:pt x="30" y="20"/>
                  </a:lnTo>
                  <a:lnTo>
                    <a:pt x="26" y="14"/>
                  </a:lnTo>
                  <a:lnTo>
                    <a:pt x="20" y="10"/>
                  </a:lnTo>
                  <a:lnTo>
                    <a:pt x="14" y="4"/>
                  </a:lnTo>
                  <a:lnTo>
                    <a:pt x="8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8" name="Google Shape;9711;p187">
              <a:extLst>
                <a:ext uri="{FF2B5EF4-FFF2-40B4-BE49-F238E27FC236}">
                  <a16:creationId xmlns:a16="http://schemas.microsoft.com/office/drawing/2014/main" id="{F08FB39C-C25C-A054-FFEC-5F9285E3D858}"/>
                </a:ext>
              </a:extLst>
            </p:cNvPr>
            <p:cNvSpPr/>
            <p:nvPr/>
          </p:nvSpPr>
          <p:spPr>
            <a:xfrm>
              <a:off x="4674685" y="3999920"/>
              <a:ext cx="60700" cy="174960"/>
            </a:xfrm>
            <a:custGeom>
              <a:avLst/>
              <a:gdLst/>
              <a:ahLst/>
              <a:cxnLst/>
              <a:rect l="l" t="t" r="r" b="b"/>
              <a:pathLst>
                <a:path w="34" h="98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2"/>
                  </a:lnTo>
                  <a:lnTo>
                    <a:pt x="14" y="4"/>
                  </a:lnTo>
                  <a:lnTo>
                    <a:pt x="20" y="10"/>
                  </a:lnTo>
                  <a:lnTo>
                    <a:pt x="26" y="14"/>
                  </a:lnTo>
                  <a:lnTo>
                    <a:pt x="30" y="20"/>
                  </a:lnTo>
                  <a:lnTo>
                    <a:pt x="32" y="26"/>
                  </a:lnTo>
                  <a:lnTo>
                    <a:pt x="34" y="34"/>
                  </a:lnTo>
                  <a:lnTo>
                    <a:pt x="34" y="42"/>
                  </a:lnTo>
                  <a:lnTo>
                    <a:pt x="34" y="88"/>
                  </a:lnTo>
                  <a:lnTo>
                    <a:pt x="34" y="98"/>
                  </a:lnTo>
                  <a:lnTo>
                    <a:pt x="34" y="98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4" y="34"/>
                  </a:lnTo>
                  <a:lnTo>
                    <a:pt x="32" y="26"/>
                  </a:lnTo>
                  <a:lnTo>
                    <a:pt x="30" y="20"/>
                  </a:lnTo>
                  <a:lnTo>
                    <a:pt x="26" y="14"/>
                  </a:lnTo>
                  <a:lnTo>
                    <a:pt x="20" y="10"/>
                  </a:lnTo>
                  <a:lnTo>
                    <a:pt x="14" y="4"/>
                  </a:lnTo>
                  <a:lnTo>
                    <a:pt x="8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9" name="Google Shape;9712;p187">
              <a:extLst>
                <a:ext uri="{FF2B5EF4-FFF2-40B4-BE49-F238E27FC236}">
                  <a16:creationId xmlns:a16="http://schemas.microsoft.com/office/drawing/2014/main" id="{D8F0FC8D-85EA-E25C-BD3E-E2CD45D398D9}"/>
                </a:ext>
              </a:extLst>
            </p:cNvPr>
            <p:cNvSpPr/>
            <p:nvPr/>
          </p:nvSpPr>
          <p:spPr>
            <a:xfrm>
              <a:off x="4656832" y="4467669"/>
              <a:ext cx="78553" cy="60700"/>
            </a:xfrm>
            <a:custGeom>
              <a:avLst/>
              <a:gdLst/>
              <a:ahLst/>
              <a:cxnLst/>
              <a:rect l="l" t="t" r="r" b="b"/>
              <a:pathLst>
                <a:path w="44" h="34" extrusionOk="0">
                  <a:moveTo>
                    <a:pt x="44" y="0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42" y="6"/>
                  </a:lnTo>
                  <a:lnTo>
                    <a:pt x="38" y="14"/>
                  </a:lnTo>
                  <a:lnTo>
                    <a:pt x="28" y="24"/>
                  </a:lnTo>
                  <a:lnTo>
                    <a:pt x="22" y="28"/>
                  </a:lnTo>
                  <a:lnTo>
                    <a:pt x="16" y="32"/>
                  </a:lnTo>
                  <a:lnTo>
                    <a:pt x="8" y="34"/>
                  </a:lnTo>
                  <a:lnTo>
                    <a:pt x="0" y="34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8" y="34"/>
                  </a:lnTo>
                  <a:lnTo>
                    <a:pt x="16" y="32"/>
                  </a:lnTo>
                  <a:lnTo>
                    <a:pt x="22" y="28"/>
                  </a:lnTo>
                  <a:lnTo>
                    <a:pt x="28" y="24"/>
                  </a:lnTo>
                  <a:lnTo>
                    <a:pt x="34" y="18"/>
                  </a:lnTo>
                  <a:lnTo>
                    <a:pt x="38" y="14"/>
                  </a:lnTo>
                  <a:lnTo>
                    <a:pt x="42" y="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0" name="Google Shape;9713;p187">
              <a:extLst>
                <a:ext uri="{FF2B5EF4-FFF2-40B4-BE49-F238E27FC236}">
                  <a16:creationId xmlns:a16="http://schemas.microsoft.com/office/drawing/2014/main" id="{54E1ACA4-D725-F0FC-B672-EB48A3F18628}"/>
                </a:ext>
              </a:extLst>
            </p:cNvPr>
            <p:cNvSpPr/>
            <p:nvPr/>
          </p:nvSpPr>
          <p:spPr>
            <a:xfrm>
              <a:off x="4656832" y="4467669"/>
              <a:ext cx="78553" cy="60700"/>
            </a:xfrm>
            <a:custGeom>
              <a:avLst/>
              <a:gdLst/>
              <a:ahLst/>
              <a:cxnLst/>
              <a:rect l="l" t="t" r="r" b="b"/>
              <a:pathLst>
                <a:path w="44" h="34" extrusionOk="0">
                  <a:moveTo>
                    <a:pt x="44" y="0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42" y="6"/>
                  </a:lnTo>
                  <a:lnTo>
                    <a:pt x="38" y="14"/>
                  </a:lnTo>
                  <a:lnTo>
                    <a:pt x="28" y="24"/>
                  </a:lnTo>
                  <a:lnTo>
                    <a:pt x="22" y="28"/>
                  </a:lnTo>
                  <a:lnTo>
                    <a:pt x="16" y="32"/>
                  </a:lnTo>
                  <a:lnTo>
                    <a:pt x="8" y="34"/>
                  </a:lnTo>
                  <a:lnTo>
                    <a:pt x="0" y="34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8" y="34"/>
                  </a:lnTo>
                  <a:lnTo>
                    <a:pt x="16" y="32"/>
                  </a:lnTo>
                  <a:lnTo>
                    <a:pt x="22" y="28"/>
                  </a:lnTo>
                  <a:lnTo>
                    <a:pt x="28" y="24"/>
                  </a:lnTo>
                  <a:lnTo>
                    <a:pt x="34" y="18"/>
                  </a:lnTo>
                  <a:lnTo>
                    <a:pt x="38" y="14"/>
                  </a:lnTo>
                  <a:lnTo>
                    <a:pt x="42" y="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1" name="Google Shape;9714;p187">
              <a:extLst>
                <a:ext uri="{FF2B5EF4-FFF2-40B4-BE49-F238E27FC236}">
                  <a16:creationId xmlns:a16="http://schemas.microsoft.com/office/drawing/2014/main" id="{A0637B26-7435-629B-FB23-400966CE7A7C}"/>
                </a:ext>
              </a:extLst>
            </p:cNvPr>
            <p:cNvSpPr/>
            <p:nvPr/>
          </p:nvSpPr>
          <p:spPr>
            <a:xfrm>
              <a:off x="4735385" y="4399828"/>
              <a:ext cx="0" cy="67841"/>
            </a:xfrm>
            <a:custGeom>
              <a:avLst/>
              <a:gdLst/>
              <a:ahLst/>
              <a:cxnLst/>
              <a:rect l="l" t="t" r="r" b="b"/>
              <a:pathLst>
                <a:path w="120000" h="38" extrusionOk="0">
                  <a:moveTo>
                    <a:pt x="0" y="0"/>
                  </a:moveTo>
                  <a:lnTo>
                    <a:pt x="0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2" name="Google Shape;9715;p187">
              <a:extLst>
                <a:ext uri="{FF2B5EF4-FFF2-40B4-BE49-F238E27FC236}">
                  <a16:creationId xmlns:a16="http://schemas.microsoft.com/office/drawing/2014/main" id="{7B1478A8-67D3-39F7-FE16-F8BFC0BD13EE}"/>
                </a:ext>
              </a:extLst>
            </p:cNvPr>
            <p:cNvSpPr/>
            <p:nvPr/>
          </p:nvSpPr>
          <p:spPr>
            <a:xfrm>
              <a:off x="4735385" y="4399828"/>
              <a:ext cx="0" cy="67841"/>
            </a:xfrm>
            <a:custGeom>
              <a:avLst/>
              <a:gdLst/>
              <a:ahLst/>
              <a:cxnLst/>
              <a:rect l="l" t="t" r="r" b="b"/>
              <a:pathLst>
                <a:path w="120000" h="38" extrusionOk="0">
                  <a:moveTo>
                    <a:pt x="0" y="0"/>
                  </a:moveTo>
                  <a:lnTo>
                    <a:pt x="0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2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3" name="Google Shape;9716;p187">
              <a:extLst>
                <a:ext uri="{FF2B5EF4-FFF2-40B4-BE49-F238E27FC236}">
                  <a16:creationId xmlns:a16="http://schemas.microsoft.com/office/drawing/2014/main" id="{EB8D73E3-75CB-AA58-DA09-32CF0EDE8FD3}"/>
                </a:ext>
              </a:extLst>
            </p:cNvPr>
            <p:cNvSpPr/>
            <p:nvPr/>
          </p:nvSpPr>
          <p:spPr>
            <a:xfrm>
              <a:off x="4621126" y="4157027"/>
              <a:ext cx="114259" cy="371343"/>
            </a:xfrm>
            <a:custGeom>
              <a:avLst/>
              <a:gdLst/>
              <a:ahLst/>
              <a:cxnLst/>
              <a:rect l="l" t="t" r="r" b="b"/>
              <a:pathLst>
                <a:path w="64" h="208" extrusionOk="0">
                  <a:moveTo>
                    <a:pt x="64" y="0"/>
                  </a:moveTo>
                  <a:lnTo>
                    <a:pt x="44" y="0"/>
                  </a:lnTo>
                  <a:lnTo>
                    <a:pt x="44" y="164"/>
                  </a:lnTo>
                  <a:lnTo>
                    <a:pt x="44" y="164"/>
                  </a:lnTo>
                  <a:lnTo>
                    <a:pt x="42" y="172"/>
                  </a:lnTo>
                  <a:lnTo>
                    <a:pt x="40" y="182"/>
                  </a:lnTo>
                  <a:lnTo>
                    <a:pt x="36" y="188"/>
                  </a:lnTo>
                  <a:lnTo>
                    <a:pt x="30" y="194"/>
                  </a:lnTo>
                  <a:lnTo>
                    <a:pt x="24" y="200"/>
                  </a:lnTo>
                  <a:lnTo>
                    <a:pt x="16" y="204"/>
                  </a:lnTo>
                  <a:lnTo>
                    <a:pt x="8" y="206"/>
                  </a:lnTo>
                  <a:lnTo>
                    <a:pt x="0" y="208"/>
                  </a:lnTo>
                  <a:lnTo>
                    <a:pt x="20" y="208"/>
                  </a:lnTo>
                  <a:lnTo>
                    <a:pt x="20" y="208"/>
                  </a:lnTo>
                  <a:lnTo>
                    <a:pt x="28" y="208"/>
                  </a:lnTo>
                  <a:lnTo>
                    <a:pt x="36" y="206"/>
                  </a:lnTo>
                  <a:lnTo>
                    <a:pt x="42" y="202"/>
                  </a:lnTo>
                  <a:lnTo>
                    <a:pt x="48" y="198"/>
                  </a:lnTo>
                  <a:lnTo>
                    <a:pt x="58" y="188"/>
                  </a:lnTo>
                  <a:lnTo>
                    <a:pt x="62" y="180"/>
                  </a:lnTo>
                  <a:lnTo>
                    <a:pt x="64" y="174"/>
                  </a:lnTo>
                  <a:lnTo>
                    <a:pt x="64" y="174"/>
                  </a:lnTo>
                  <a:lnTo>
                    <a:pt x="64" y="162"/>
                  </a:lnTo>
                  <a:lnTo>
                    <a:pt x="64" y="136"/>
                  </a:lnTo>
                  <a:lnTo>
                    <a:pt x="64" y="16"/>
                  </a:lnTo>
                  <a:lnTo>
                    <a:pt x="64" y="1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C794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4" name="Google Shape;9717;p187">
              <a:extLst>
                <a:ext uri="{FF2B5EF4-FFF2-40B4-BE49-F238E27FC236}">
                  <a16:creationId xmlns:a16="http://schemas.microsoft.com/office/drawing/2014/main" id="{0D45C424-4C20-0E60-FA45-476A08EF2754}"/>
                </a:ext>
              </a:extLst>
            </p:cNvPr>
            <p:cNvSpPr/>
            <p:nvPr/>
          </p:nvSpPr>
          <p:spPr>
            <a:xfrm>
              <a:off x="4621126" y="4157027"/>
              <a:ext cx="114259" cy="371343"/>
            </a:xfrm>
            <a:custGeom>
              <a:avLst/>
              <a:gdLst/>
              <a:ahLst/>
              <a:cxnLst/>
              <a:rect l="l" t="t" r="r" b="b"/>
              <a:pathLst>
                <a:path w="64" h="208" extrusionOk="0">
                  <a:moveTo>
                    <a:pt x="64" y="0"/>
                  </a:moveTo>
                  <a:lnTo>
                    <a:pt x="44" y="0"/>
                  </a:lnTo>
                  <a:lnTo>
                    <a:pt x="44" y="164"/>
                  </a:lnTo>
                  <a:lnTo>
                    <a:pt x="44" y="164"/>
                  </a:lnTo>
                  <a:lnTo>
                    <a:pt x="42" y="172"/>
                  </a:lnTo>
                  <a:lnTo>
                    <a:pt x="40" y="182"/>
                  </a:lnTo>
                  <a:lnTo>
                    <a:pt x="36" y="188"/>
                  </a:lnTo>
                  <a:lnTo>
                    <a:pt x="30" y="194"/>
                  </a:lnTo>
                  <a:lnTo>
                    <a:pt x="24" y="200"/>
                  </a:lnTo>
                  <a:lnTo>
                    <a:pt x="16" y="204"/>
                  </a:lnTo>
                  <a:lnTo>
                    <a:pt x="8" y="206"/>
                  </a:lnTo>
                  <a:lnTo>
                    <a:pt x="0" y="208"/>
                  </a:lnTo>
                  <a:lnTo>
                    <a:pt x="20" y="208"/>
                  </a:lnTo>
                  <a:lnTo>
                    <a:pt x="20" y="208"/>
                  </a:lnTo>
                  <a:lnTo>
                    <a:pt x="28" y="208"/>
                  </a:lnTo>
                  <a:lnTo>
                    <a:pt x="36" y="206"/>
                  </a:lnTo>
                  <a:lnTo>
                    <a:pt x="42" y="202"/>
                  </a:lnTo>
                  <a:lnTo>
                    <a:pt x="48" y="198"/>
                  </a:lnTo>
                  <a:lnTo>
                    <a:pt x="58" y="188"/>
                  </a:lnTo>
                  <a:lnTo>
                    <a:pt x="62" y="180"/>
                  </a:lnTo>
                  <a:lnTo>
                    <a:pt x="64" y="174"/>
                  </a:lnTo>
                  <a:lnTo>
                    <a:pt x="64" y="174"/>
                  </a:lnTo>
                  <a:lnTo>
                    <a:pt x="64" y="162"/>
                  </a:lnTo>
                  <a:lnTo>
                    <a:pt x="64" y="136"/>
                  </a:lnTo>
                  <a:lnTo>
                    <a:pt x="64" y="16"/>
                  </a:lnTo>
                  <a:lnTo>
                    <a:pt x="64" y="10"/>
                  </a:lnTo>
                  <a:lnTo>
                    <a:pt x="6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5" name="Google Shape;9718;p187">
              <a:extLst>
                <a:ext uri="{FF2B5EF4-FFF2-40B4-BE49-F238E27FC236}">
                  <a16:creationId xmlns:a16="http://schemas.microsoft.com/office/drawing/2014/main" id="{8C65316A-71BF-C12D-85E7-C98641C0AF4D}"/>
                </a:ext>
              </a:extLst>
            </p:cNvPr>
            <p:cNvSpPr/>
            <p:nvPr/>
          </p:nvSpPr>
          <p:spPr>
            <a:xfrm>
              <a:off x="4621126" y="3996350"/>
              <a:ext cx="114259" cy="160677"/>
            </a:xfrm>
            <a:custGeom>
              <a:avLst/>
              <a:gdLst/>
              <a:ahLst/>
              <a:cxnLst/>
              <a:rect l="l" t="t" r="r" b="b"/>
              <a:pathLst>
                <a:path w="64" h="90" extrusionOk="0">
                  <a:moveTo>
                    <a:pt x="2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2"/>
                  </a:lnTo>
                  <a:lnTo>
                    <a:pt x="16" y="4"/>
                  </a:lnTo>
                  <a:lnTo>
                    <a:pt x="24" y="8"/>
                  </a:lnTo>
                  <a:lnTo>
                    <a:pt x="30" y="14"/>
                  </a:lnTo>
                  <a:lnTo>
                    <a:pt x="36" y="20"/>
                  </a:lnTo>
                  <a:lnTo>
                    <a:pt x="40" y="26"/>
                  </a:lnTo>
                  <a:lnTo>
                    <a:pt x="42" y="36"/>
                  </a:lnTo>
                  <a:lnTo>
                    <a:pt x="44" y="44"/>
                  </a:lnTo>
                  <a:lnTo>
                    <a:pt x="44" y="90"/>
                  </a:lnTo>
                  <a:lnTo>
                    <a:pt x="64" y="90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64" y="36"/>
                  </a:lnTo>
                  <a:lnTo>
                    <a:pt x="62" y="28"/>
                  </a:lnTo>
                  <a:lnTo>
                    <a:pt x="60" y="22"/>
                  </a:lnTo>
                  <a:lnTo>
                    <a:pt x="56" y="16"/>
                  </a:lnTo>
                  <a:lnTo>
                    <a:pt x="50" y="12"/>
                  </a:lnTo>
                  <a:lnTo>
                    <a:pt x="44" y="6"/>
                  </a:lnTo>
                  <a:lnTo>
                    <a:pt x="38" y="4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6491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6" name="Google Shape;9719;p187">
              <a:extLst>
                <a:ext uri="{FF2B5EF4-FFF2-40B4-BE49-F238E27FC236}">
                  <a16:creationId xmlns:a16="http://schemas.microsoft.com/office/drawing/2014/main" id="{B7BCA3CB-8B59-98E5-A639-D31B9EC22BCA}"/>
                </a:ext>
              </a:extLst>
            </p:cNvPr>
            <p:cNvSpPr/>
            <p:nvPr/>
          </p:nvSpPr>
          <p:spPr>
            <a:xfrm>
              <a:off x="4621126" y="3996350"/>
              <a:ext cx="114259" cy="160677"/>
            </a:xfrm>
            <a:custGeom>
              <a:avLst/>
              <a:gdLst/>
              <a:ahLst/>
              <a:cxnLst/>
              <a:rect l="l" t="t" r="r" b="b"/>
              <a:pathLst>
                <a:path w="64" h="90" extrusionOk="0">
                  <a:moveTo>
                    <a:pt x="2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2"/>
                  </a:lnTo>
                  <a:lnTo>
                    <a:pt x="16" y="4"/>
                  </a:lnTo>
                  <a:lnTo>
                    <a:pt x="24" y="8"/>
                  </a:lnTo>
                  <a:lnTo>
                    <a:pt x="30" y="14"/>
                  </a:lnTo>
                  <a:lnTo>
                    <a:pt x="36" y="20"/>
                  </a:lnTo>
                  <a:lnTo>
                    <a:pt x="40" y="26"/>
                  </a:lnTo>
                  <a:lnTo>
                    <a:pt x="42" y="36"/>
                  </a:lnTo>
                  <a:lnTo>
                    <a:pt x="44" y="44"/>
                  </a:lnTo>
                  <a:lnTo>
                    <a:pt x="44" y="90"/>
                  </a:lnTo>
                  <a:lnTo>
                    <a:pt x="64" y="90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64" y="36"/>
                  </a:lnTo>
                  <a:lnTo>
                    <a:pt x="62" y="28"/>
                  </a:lnTo>
                  <a:lnTo>
                    <a:pt x="60" y="22"/>
                  </a:lnTo>
                  <a:lnTo>
                    <a:pt x="56" y="16"/>
                  </a:lnTo>
                  <a:lnTo>
                    <a:pt x="50" y="12"/>
                  </a:lnTo>
                  <a:lnTo>
                    <a:pt x="44" y="6"/>
                  </a:lnTo>
                  <a:lnTo>
                    <a:pt x="38" y="4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7" name="Google Shape;9720;p187">
              <a:extLst>
                <a:ext uri="{FF2B5EF4-FFF2-40B4-BE49-F238E27FC236}">
                  <a16:creationId xmlns:a16="http://schemas.microsoft.com/office/drawing/2014/main" id="{F6B018B0-80C2-B6C1-421E-F3CAB41DB1B2}"/>
                </a:ext>
              </a:extLst>
            </p:cNvPr>
            <p:cNvSpPr/>
            <p:nvPr/>
          </p:nvSpPr>
          <p:spPr>
            <a:xfrm>
              <a:off x="4517578" y="4192733"/>
              <a:ext cx="53559" cy="57130"/>
            </a:xfrm>
            <a:custGeom>
              <a:avLst/>
              <a:gdLst/>
              <a:ahLst/>
              <a:cxnLst/>
              <a:rect l="l" t="t" r="r" b="b"/>
              <a:pathLst>
                <a:path w="30" h="32" extrusionOk="0">
                  <a:moveTo>
                    <a:pt x="26" y="32"/>
                  </a:moveTo>
                  <a:lnTo>
                    <a:pt x="4" y="32"/>
                  </a:lnTo>
                  <a:lnTo>
                    <a:pt x="4" y="32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2"/>
                  </a:lnTo>
                  <a:lnTo>
                    <a:pt x="26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8" name="Google Shape;9721;p187">
              <a:extLst>
                <a:ext uri="{FF2B5EF4-FFF2-40B4-BE49-F238E27FC236}">
                  <a16:creationId xmlns:a16="http://schemas.microsoft.com/office/drawing/2014/main" id="{FD629313-3D5F-0B39-AAC4-C22E0F4FF4EF}"/>
                </a:ext>
              </a:extLst>
            </p:cNvPr>
            <p:cNvSpPr/>
            <p:nvPr/>
          </p:nvSpPr>
          <p:spPr>
            <a:xfrm>
              <a:off x="4428313" y="4192733"/>
              <a:ext cx="53559" cy="57130"/>
            </a:xfrm>
            <a:custGeom>
              <a:avLst/>
              <a:gdLst/>
              <a:ahLst/>
              <a:cxnLst/>
              <a:rect l="l" t="t" r="r" b="b"/>
              <a:pathLst>
                <a:path w="30" h="32" extrusionOk="0">
                  <a:moveTo>
                    <a:pt x="26" y="32"/>
                  </a:moveTo>
                  <a:lnTo>
                    <a:pt x="4" y="32"/>
                  </a:lnTo>
                  <a:lnTo>
                    <a:pt x="4" y="32"/>
                  </a:lnTo>
                  <a:lnTo>
                    <a:pt x="2" y="30"/>
                  </a:lnTo>
                  <a:lnTo>
                    <a:pt x="0" y="2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30" y="30"/>
                  </a:lnTo>
                  <a:lnTo>
                    <a:pt x="26" y="32"/>
                  </a:lnTo>
                  <a:lnTo>
                    <a:pt x="26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9" name="Google Shape;9722;p187">
              <a:extLst>
                <a:ext uri="{FF2B5EF4-FFF2-40B4-BE49-F238E27FC236}">
                  <a16:creationId xmlns:a16="http://schemas.microsoft.com/office/drawing/2014/main" id="{CDC15B40-128A-04F2-1EBE-023149069067}"/>
                </a:ext>
              </a:extLst>
            </p:cNvPr>
            <p:cNvSpPr/>
            <p:nvPr/>
          </p:nvSpPr>
          <p:spPr>
            <a:xfrm>
              <a:off x="4603273" y="4192733"/>
              <a:ext cx="53559" cy="57130"/>
            </a:xfrm>
            <a:custGeom>
              <a:avLst/>
              <a:gdLst/>
              <a:ahLst/>
              <a:cxnLst/>
              <a:rect l="l" t="t" r="r" b="b"/>
              <a:pathLst>
                <a:path w="30" h="32" extrusionOk="0">
                  <a:moveTo>
                    <a:pt x="26" y="32"/>
                  </a:moveTo>
                  <a:lnTo>
                    <a:pt x="4" y="32"/>
                  </a:lnTo>
                  <a:lnTo>
                    <a:pt x="4" y="32"/>
                  </a:lnTo>
                  <a:lnTo>
                    <a:pt x="2" y="30"/>
                  </a:lnTo>
                  <a:lnTo>
                    <a:pt x="0" y="2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30" y="30"/>
                  </a:lnTo>
                  <a:lnTo>
                    <a:pt x="26" y="32"/>
                  </a:lnTo>
                  <a:lnTo>
                    <a:pt x="26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0" name="Google Shape;9723;p187">
              <a:extLst>
                <a:ext uri="{FF2B5EF4-FFF2-40B4-BE49-F238E27FC236}">
                  <a16:creationId xmlns:a16="http://schemas.microsoft.com/office/drawing/2014/main" id="{F66113B9-2998-7846-1E1B-1C3CFEEFEFCA}"/>
                </a:ext>
              </a:extLst>
            </p:cNvPr>
            <p:cNvSpPr/>
            <p:nvPr/>
          </p:nvSpPr>
          <p:spPr>
            <a:xfrm>
              <a:off x="4253354" y="4271286"/>
              <a:ext cx="57130" cy="57130"/>
            </a:xfrm>
            <a:custGeom>
              <a:avLst/>
              <a:gdLst/>
              <a:ahLst/>
              <a:cxnLst/>
              <a:rect l="l" t="t" r="r" b="b"/>
              <a:pathLst>
                <a:path w="32" h="32" extrusionOk="0">
                  <a:moveTo>
                    <a:pt x="28" y="32"/>
                  </a:moveTo>
                  <a:lnTo>
                    <a:pt x="4" y="32"/>
                  </a:lnTo>
                  <a:lnTo>
                    <a:pt x="4" y="32"/>
                  </a:lnTo>
                  <a:lnTo>
                    <a:pt x="2" y="30"/>
                  </a:lnTo>
                  <a:lnTo>
                    <a:pt x="0" y="2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2" y="4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8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1" name="Google Shape;9724;p187">
              <a:extLst>
                <a:ext uri="{FF2B5EF4-FFF2-40B4-BE49-F238E27FC236}">
                  <a16:creationId xmlns:a16="http://schemas.microsoft.com/office/drawing/2014/main" id="{0EF0523C-C953-992F-5D82-794A79D9F5C0}"/>
                </a:ext>
              </a:extLst>
            </p:cNvPr>
            <p:cNvSpPr/>
            <p:nvPr/>
          </p:nvSpPr>
          <p:spPr>
            <a:xfrm>
              <a:off x="4342619" y="4271286"/>
              <a:ext cx="53559" cy="57130"/>
            </a:xfrm>
            <a:custGeom>
              <a:avLst/>
              <a:gdLst/>
              <a:ahLst/>
              <a:cxnLst/>
              <a:rect l="l" t="t" r="r" b="b"/>
              <a:pathLst>
                <a:path w="30" h="32" extrusionOk="0">
                  <a:moveTo>
                    <a:pt x="26" y="32"/>
                  </a:moveTo>
                  <a:lnTo>
                    <a:pt x="4" y="32"/>
                  </a:lnTo>
                  <a:lnTo>
                    <a:pt x="4" y="32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2"/>
                  </a:lnTo>
                  <a:lnTo>
                    <a:pt x="26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2" name="Google Shape;9725;p187">
              <a:extLst>
                <a:ext uri="{FF2B5EF4-FFF2-40B4-BE49-F238E27FC236}">
                  <a16:creationId xmlns:a16="http://schemas.microsoft.com/office/drawing/2014/main" id="{0F2AEC0F-80C1-00AA-027F-F2A570FFDD6B}"/>
                </a:ext>
              </a:extLst>
            </p:cNvPr>
            <p:cNvSpPr/>
            <p:nvPr/>
          </p:nvSpPr>
          <p:spPr>
            <a:xfrm>
              <a:off x="4428313" y="4271286"/>
              <a:ext cx="53559" cy="57130"/>
            </a:xfrm>
            <a:custGeom>
              <a:avLst/>
              <a:gdLst/>
              <a:ahLst/>
              <a:cxnLst/>
              <a:rect l="l" t="t" r="r" b="b"/>
              <a:pathLst>
                <a:path w="30" h="32" extrusionOk="0">
                  <a:moveTo>
                    <a:pt x="26" y="32"/>
                  </a:moveTo>
                  <a:lnTo>
                    <a:pt x="4" y="32"/>
                  </a:lnTo>
                  <a:lnTo>
                    <a:pt x="4" y="32"/>
                  </a:lnTo>
                  <a:lnTo>
                    <a:pt x="2" y="30"/>
                  </a:lnTo>
                  <a:lnTo>
                    <a:pt x="0" y="2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30" y="30"/>
                  </a:lnTo>
                  <a:lnTo>
                    <a:pt x="26" y="32"/>
                  </a:lnTo>
                  <a:lnTo>
                    <a:pt x="26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3" name="Google Shape;9726;p187">
              <a:extLst>
                <a:ext uri="{FF2B5EF4-FFF2-40B4-BE49-F238E27FC236}">
                  <a16:creationId xmlns:a16="http://schemas.microsoft.com/office/drawing/2014/main" id="{E8AA0580-A3BF-1860-2DDE-8B816A59E446}"/>
                </a:ext>
              </a:extLst>
            </p:cNvPr>
            <p:cNvSpPr/>
            <p:nvPr/>
          </p:nvSpPr>
          <p:spPr>
            <a:xfrm>
              <a:off x="4517578" y="4271286"/>
              <a:ext cx="53559" cy="57130"/>
            </a:xfrm>
            <a:custGeom>
              <a:avLst/>
              <a:gdLst/>
              <a:ahLst/>
              <a:cxnLst/>
              <a:rect l="l" t="t" r="r" b="b"/>
              <a:pathLst>
                <a:path w="30" h="32" extrusionOk="0">
                  <a:moveTo>
                    <a:pt x="26" y="32"/>
                  </a:moveTo>
                  <a:lnTo>
                    <a:pt x="4" y="32"/>
                  </a:lnTo>
                  <a:lnTo>
                    <a:pt x="4" y="32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2"/>
                  </a:lnTo>
                  <a:lnTo>
                    <a:pt x="26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4" name="Google Shape;9727;p187">
              <a:extLst>
                <a:ext uri="{FF2B5EF4-FFF2-40B4-BE49-F238E27FC236}">
                  <a16:creationId xmlns:a16="http://schemas.microsoft.com/office/drawing/2014/main" id="{AE3389EA-9DA2-E03C-C84C-467F200683E8}"/>
                </a:ext>
              </a:extLst>
            </p:cNvPr>
            <p:cNvSpPr/>
            <p:nvPr/>
          </p:nvSpPr>
          <p:spPr>
            <a:xfrm>
              <a:off x="4603273" y="4271286"/>
              <a:ext cx="53559" cy="57130"/>
            </a:xfrm>
            <a:custGeom>
              <a:avLst/>
              <a:gdLst/>
              <a:ahLst/>
              <a:cxnLst/>
              <a:rect l="l" t="t" r="r" b="b"/>
              <a:pathLst>
                <a:path w="30" h="32" extrusionOk="0">
                  <a:moveTo>
                    <a:pt x="26" y="32"/>
                  </a:moveTo>
                  <a:lnTo>
                    <a:pt x="4" y="32"/>
                  </a:lnTo>
                  <a:lnTo>
                    <a:pt x="4" y="32"/>
                  </a:lnTo>
                  <a:lnTo>
                    <a:pt x="2" y="30"/>
                  </a:lnTo>
                  <a:lnTo>
                    <a:pt x="0" y="2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30" y="30"/>
                  </a:lnTo>
                  <a:lnTo>
                    <a:pt x="26" y="32"/>
                  </a:lnTo>
                  <a:lnTo>
                    <a:pt x="26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5" name="Google Shape;9728;p187">
              <a:extLst>
                <a:ext uri="{FF2B5EF4-FFF2-40B4-BE49-F238E27FC236}">
                  <a16:creationId xmlns:a16="http://schemas.microsoft.com/office/drawing/2014/main" id="{6C3E9165-D48C-7CE2-C3C0-F04CF8E660DE}"/>
                </a:ext>
              </a:extLst>
            </p:cNvPr>
            <p:cNvSpPr/>
            <p:nvPr/>
          </p:nvSpPr>
          <p:spPr>
            <a:xfrm>
              <a:off x="4253354" y="4349839"/>
              <a:ext cx="57130" cy="53559"/>
            </a:xfrm>
            <a:custGeom>
              <a:avLst/>
              <a:gdLst/>
              <a:ahLst/>
              <a:cxnLst/>
              <a:rect l="l" t="t" r="r" b="b"/>
              <a:pathLst>
                <a:path w="32" h="30" extrusionOk="0">
                  <a:moveTo>
                    <a:pt x="28" y="30"/>
                  </a:moveTo>
                  <a:lnTo>
                    <a:pt x="4" y="30"/>
                  </a:lnTo>
                  <a:lnTo>
                    <a:pt x="4" y="30"/>
                  </a:lnTo>
                  <a:lnTo>
                    <a:pt x="2" y="30"/>
                  </a:lnTo>
                  <a:lnTo>
                    <a:pt x="0" y="2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2" y="4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28" y="30"/>
                  </a:lnTo>
                  <a:lnTo>
                    <a:pt x="28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6" name="Google Shape;9729;p187">
              <a:extLst>
                <a:ext uri="{FF2B5EF4-FFF2-40B4-BE49-F238E27FC236}">
                  <a16:creationId xmlns:a16="http://schemas.microsoft.com/office/drawing/2014/main" id="{E40C6CE9-AF59-A19F-E439-45AD30E47B76}"/>
                </a:ext>
              </a:extLst>
            </p:cNvPr>
            <p:cNvSpPr/>
            <p:nvPr/>
          </p:nvSpPr>
          <p:spPr>
            <a:xfrm>
              <a:off x="4342619" y="4349839"/>
              <a:ext cx="53559" cy="53559"/>
            </a:xfrm>
            <a:custGeom>
              <a:avLst/>
              <a:gdLst/>
              <a:ahLst/>
              <a:cxnLst/>
              <a:rect l="l" t="t" r="r" b="b"/>
              <a:pathLst>
                <a:path w="30" h="30" extrusionOk="0">
                  <a:moveTo>
                    <a:pt x="26" y="30"/>
                  </a:moveTo>
                  <a:lnTo>
                    <a:pt x="4" y="30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7" name="Google Shape;9730;p187">
              <a:extLst>
                <a:ext uri="{FF2B5EF4-FFF2-40B4-BE49-F238E27FC236}">
                  <a16:creationId xmlns:a16="http://schemas.microsoft.com/office/drawing/2014/main" id="{DC25D8E7-B254-E5F7-FC27-55E3DF21704F}"/>
                </a:ext>
              </a:extLst>
            </p:cNvPr>
            <p:cNvSpPr/>
            <p:nvPr/>
          </p:nvSpPr>
          <p:spPr>
            <a:xfrm>
              <a:off x="4428313" y="4349839"/>
              <a:ext cx="53559" cy="53559"/>
            </a:xfrm>
            <a:custGeom>
              <a:avLst/>
              <a:gdLst/>
              <a:ahLst/>
              <a:cxnLst/>
              <a:rect l="l" t="t" r="r" b="b"/>
              <a:pathLst>
                <a:path w="30" h="30" extrusionOk="0">
                  <a:moveTo>
                    <a:pt x="26" y="30"/>
                  </a:moveTo>
                  <a:lnTo>
                    <a:pt x="4" y="30"/>
                  </a:lnTo>
                  <a:lnTo>
                    <a:pt x="4" y="30"/>
                  </a:lnTo>
                  <a:lnTo>
                    <a:pt x="2" y="30"/>
                  </a:lnTo>
                  <a:lnTo>
                    <a:pt x="0" y="2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30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8" name="Google Shape;9731;p187">
              <a:extLst>
                <a:ext uri="{FF2B5EF4-FFF2-40B4-BE49-F238E27FC236}">
                  <a16:creationId xmlns:a16="http://schemas.microsoft.com/office/drawing/2014/main" id="{32C2927D-26DF-F6FE-0130-8BDD5466C04C}"/>
                </a:ext>
              </a:extLst>
            </p:cNvPr>
            <p:cNvSpPr/>
            <p:nvPr/>
          </p:nvSpPr>
          <p:spPr>
            <a:xfrm>
              <a:off x="4517578" y="4349839"/>
              <a:ext cx="53559" cy="53559"/>
            </a:xfrm>
            <a:custGeom>
              <a:avLst/>
              <a:gdLst/>
              <a:ahLst/>
              <a:cxnLst/>
              <a:rect l="l" t="t" r="r" b="b"/>
              <a:pathLst>
                <a:path w="30" h="30" extrusionOk="0">
                  <a:moveTo>
                    <a:pt x="26" y="30"/>
                  </a:moveTo>
                  <a:lnTo>
                    <a:pt x="4" y="30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9" name="Google Shape;9732;p187">
              <a:extLst>
                <a:ext uri="{FF2B5EF4-FFF2-40B4-BE49-F238E27FC236}">
                  <a16:creationId xmlns:a16="http://schemas.microsoft.com/office/drawing/2014/main" id="{084E8E66-9E72-99BD-D22F-8FC0C4FF662B}"/>
                </a:ext>
              </a:extLst>
            </p:cNvPr>
            <p:cNvSpPr/>
            <p:nvPr/>
          </p:nvSpPr>
          <p:spPr>
            <a:xfrm>
              <a:off x="4603273" y="4349839"/>
              <a:ext cx="53559" cy="53559"/>
            </a:xfrm>
            <a:custGeom>
              <a:avLst/>
              <a:gdLst/>
              <a:ahLst/>
              <a:cxnLst/>
              <a:rect l="l" t="t" r="r" b="b"/>
              <a:pathLst>
                <a:path w="30" h="30" extrusionOk="0">
                  <a:moveTo>
                    <a:pt x="26" y="30"/>
                  </a:moveTo>
                  <a:lnTo>
                    <a:pt x="4" y="30"/>
                  </a:lnTo>
                  <a:lnTo>
                    <a:pt x="4" y="30"/>
                  </a:lnTo>
                  <a:lnTo>
                    <a:pt x="2" y="30"/>
                  </a:lnTo>
                  <a:lnTo>
                    <a:pt x="0" y="2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30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0" name="Google Shape;9733;p187">
              <a:extLst>
                <a:ext uri="{FF2B5EF4-FFF2-40B4-BE49-F238E27FC236}">
                  <a16:creationId xmlns:a16="http://schemas.microsoft.com/office/drawing/2014/main" id="{6EB3935B-36F9-9285-9CCD-149065771B2F}"/>
                </a:ext>
              </a:extLst>
            </p:cNvPr>
            <p:cNvSpPr/>
            <p:nvPr/>
          </p:nvSpPr>
          <p:spPr>
            <a:xfrm>
              <a:off x="4253354" y="4428393"/>
              <a:ext cx="57130" cy="53559"/>
            </a:xfrm>
            <a:custGeom>
              <a:avLst/>
              <a:gdLst/>
              <a:ahLst/>
              <a:cxnLst/>
              <a:rect l="l" t="t" r="r" b="b"/>
              <a:pathLst>
                <a:path w="32" h="30" extrusionOk="0">
                  <a:moveTo>
                    <a:pt x="28" y="30"/>
                  </a:moveTo>
                  <a:lnTo>
                    <a:pt x="4" y="30"/>
                  </a:lnTo>
                  <a:lnTo>
                    <a:pt x="4" y="30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2" y="4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0" y="30"/>
                  </a:lnTo>
                  <a:lnTo>
                    <a:pt x="28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1" name="Google Shape;9734;p187">
              <a:extLst>
                <a:ext uri="{FF2B5EF4-FFF2-40B4-BE49-F238E27FC236}">
                  <a16:creationId xmlns:a16="http://schemas.microsoft.com/office/drawing/2014/main" id="{3C620F64-F9D1-2737-F780-14E893C91E96}"/>
                </a:ext>
              </a:extLst>
            </p:cNvPr>
            <p:cNvSpPr/>
            <p:nvPr/>
          </p:nvSpPr>
          <p:spPr>
            <a:xfrm>
              <a:off x="4253354" y="4428393"/>
              <a:ext cx="57130" cy="53559"/>
            </a:xfrm>
            <a:custGeom>
              <a:avLst/>
              <a:gdLst/>
              <a:ahLst/>
              <a:cxnLst/>
              <a:rect l="l" t="t" r="r" b="b"/>
              <a:pathLst>
                <a:path w="32" h="30" extrusionOk="0">
                  <a:moveTo>
                    <a:pt x="28" y="30"/>
                  </a:moveTo>
                  <a:lnTo>
                    <a:pt x="4" y="30"/>
                  </a:lnTo>
                  <a:lnTo>
                    <a:pt x="4" y="30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2" y="4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0" y="30"/>
                  </a:lnTo>
                  <a:lnTo>
                    <a:pt x="28" y="3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2" name="Google Shape;9735;p187">
              <a:extLst>
                <a:ext uri="{FF2B5EF4-FFF2-40B4-BE49-F238E27FC236}">
                  <a16:creationId xmlns:a16="http://schemas.microsoft.com/office/drawing/2014/main" id="{85BBAD82-90B9-15F6-230B-EE319C231DAA}"/>
                </a:ext>
              </a:extLst>
            </p:cNvPr>
            <p:cNvSpPr/>
            <p:nvPr/>
          </p:nvSpPr>
          <p:spPr>
            <a:xfrm>
              <a:off x="4342619" y="4428393"/>
              <a:ext cx="53559" cy="53559"/>
            </a:xfrm>
            <a:custGeom>
              <a:avLst/>
              <a:gdLst/>
              <a:ahLst/>
              <a:cxnLst/>
              <a:rect l="l" t="t" r="r" b="b"/>
              <a:pathLst>
                <a:path w="30" h="30" extrusionOk="0">
                  <a:moveTo>
                    <a:pt x="26" y="30"/>
                  </a:moveTo>
                  <a:lnTo>
                    <a:pt x="4" y="30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3" name="Google Shape;9736;p187">
              <a:extLst>
                <a:ext uri="{FF2B5EF4-FFF2-40B4-BE49-F238E27FC236}">
                  <a16:creationId xmlns:a16="http://schemas.microsoft.com/office/drawing/2014/main" id="{3864EA8B-4BD4-D380-3C54-6BD22BAE5BD8}"/>
                </a:ext>
              </a:extLst>
            </p:cNvPr>
            <p:cNvSpPr/>
            <p:nvPr/>
          </p:nvSpPr>
          <p:spPr>
            <a:xfrm>
              <a:off x="4428313" y="4428393"/>
              <a:ext cx="53559" cy="53559"/>
            </a:xfrm>
            <a:custGeom>
              <a:avLst/>
              <a:gdLst/>
              <a:ahLst/>
              <a:cxnLst/>
              <a:rect l="l" t="t" r="r" b="b"/>
              <a:pathLst>
                <a:path w="30" h="30" extrusionOk="0">
                  <a:moveTo>
                    <a:pt x="26" y="30"/>
                  </a:moveTo>
                  <a:lnTo>
                    <a:pt x="4" y="30"/>
                  </a:lnTo>
                  <a:lnTo>
                    <a:pt x="4" y="30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4" name="Google Shape;9737;p187">
              <a:extLst>
                <a:ext uri="{FF2B5EF4-FFF2-40B4-BE49-F238E27FC236}">
                  <a16:creationId xmlns:a16="http://schemas.microsoft.com/office/drawing/2014/main" id="{67EC4CDD-0626-8C0C-C036-16D8FF04A0F2}"/>
                </a:ext>
              </a:extLst>
            </p:cNvPr>
            <p:cNvSpPr/>
            <p:nvPr/>
          </p:nvSpPr>
          <p:spPr>
            <a:xfrm>
              <a:off x="4081965" y="4132033"/>
              <a:ext cx="189242" cy="367772"/>
            </a:xfrm>
            <a:custGeom>
              <a:avLst/>
              <a:gdLst/>
              <a:ahLst/>
              <a:cxnLst/>
              <a:rect l="l" t="t" r="r" b="b"/>
              <a:pathLst>
                <a:path w="106" h="206" extrusionOk="0">
                  <a:moveTo>
                    <a:pt x="0" y="206"/>
                  </a:moveTo>
                  <a:lnTo>
                    <a:pt x="0" y="136"/>
                  </a:lnTo>
                  <a:lnTo>
                    <a:pt x="0" y="136"/>
                  </a:lnTo>
                  <a:lnTo>
                    <a:pt x="0" y="130"/>
                  </a:lnTo>
                  <a:lnTo>
                    <a:pt x="4" y="124"/>
                  </a:lnTo>
                  <a:lnTo>
                    <a:pt x="28" y="106"/>
                  </a:lnTo>
                  <a:lnTo>
                    <a:pt x="28" y="106"/>
                  </a:lnTo>
                  <a:lnTo>
                    <a:pt x="30" y="102"/>
                  </a:lnTo>
                  <a:lnTo>
                    <a:pt x="28" y="9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0" y="74"/>
                  </a:lnTo>
                  <a:lnTo>
                    <a:pt x="0" y="68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68"/>
                  </a:lnTo>
                  <a:lnTo>
                    <a:pt x="106" y="68"/>
                  </a:lnTo>
                  <a:lnTo>
                    <a:pt x="106" y="74"/>
                  </a:lnTo>
                  <a:lnTo>
                    <a:pt x="102" y="78"/>
                  </a:lnTo>
                  <a:lnTo>
                    <a:pt x="78" y="98"/>
                  </a:lnTo>
                  <a:lnTo>
                    <a:pt x="78" y="98"/>
                  </a:lnTo>
                  <a:lnTo>
                    <a:pt x="76" y="102"/>
                  </a:lnTo>
                  <a:lnTo>
                    <a:pt x="78" y="106"/>
                  </a:lnTo>
                  <a:lnTo>
                    <a:pt x="102" y="124"/>
                  </a:lnTo>
                  <a:lnTo>
                    <a:pt x="102" y="124"/>
                  </a:lnTo>
                  <a:lnTo>
                    <a:pt x="106" y="130"/>
                  </a:lnTo>
                  <a:lnTo>
                    <a:pt x="106" y="136"/>
                  </a:lnTo>
                  <a:lnTo>
                    <a:pt x="106" y="206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5" name="Google Shape;9738;p187">
              <a:extLst>
                <a:ext uri="{FF2B5EF4-FFF2-40B4-BE49-F238E27FC236}">
                  <a16:creationId xmlns:a16="http://schemas.microsoft.com/office/drawing/2014/main" id="{A94EE3F6-BD69-C408-B495-EEC50C7BC5D6}"/>
                </a:ext>
              </a:extLst>
            </p:cNvPr>
            <p:cNvSpPr/>
            <p:nvPr/>
          </p:nvSpPr>
          <p:spPr>
            <a:xfrm>
              <a:off x="4081965" y="4132033"/>
              <a:ext cx="189242" cy="367772"/>
            </a:xfrm>
            <a:custGeom>
              <a:avLst/>
              <a:gdLst/>
              <a:ahLst/>
              <a:cxnLst/>
              <a:rect l="l" t="t" r="r" b="b"/>
              <a:pathLst>
                <a:path w="106" h="206" extrusionOk="0">
                  <a:moveTo>
                    <a:pt x="0" y="206"/>
                  </a:moveTo>
                  <a:lnTo>
                    <a:pt x="0" y="136"/>
                  </a:lnTo>
                  <a:lnTo>
                    <a:pt x="0" y="136"/>
                  </a:lnTo>
                  <a:lnTo>
                    <a:pt x="0" y="130"/>
                  </a:lnTo>
                  <a:lnTo>
                    <a:pt x="4" y="124"/>
                  </a:lnTo>
                  <a:lnTo>
                    <a:pt x="28" y="106"/>
                  </a:lnTo>
                  <a:lnTo>
                    <a:pt x="28" y="106"/>
                  </a:lnTo>
                  <a:lnTo>
                    <a:pt x="30" y="102"/>
                  </a:lnTo>
                  <a:lnTo>
                    <a:pt x="28" y="9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0" y="74"/>
                  </a:lnTo>
                  <a:lnTo>
                    <a:pt x="0" y="68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68"/>
                  </a:lnTo>
                  <a:lnTo>
                    <a:pt x="106" y="68"/>
                  </a:lnTo>
                  <a:lnTo>
                    <a:pt x="106" y="74"/>
                  </a:lnTo>
                  <a:lnTo>
                    <a:pt x="102" y="78"/>
                  </a:lnTo>
                  <a:lnTo>
                    <a:pt x="78" y="98"/>
                  </a:lnTo>
                  <a:lnTo>
                    <a:pt x="78" y="98"/>
                  </a:lnTo>
                  <a:lnTo>
                    <a:pt x="76" y="102"/>
                  </a:lnTo>
                  <a:lnTo>
                    <a:pt x="78" y="106"/>
                  </a:lnTo>
                  <a:lnTo>
                    <a:pt x="102" y="124"/>
                  </a:lnTo>
                  <a:lnTo>
                    <a:pt x="102" y="124"/>
                  </a:lnTo>
                  <a:lnTo>
                    <a:pt x="106" y="130"/>
                  </a:lnTo>
                  <a:lnTo>
                    <a:pt x="106" y="136"/>
                  </a:lnTo>
                  <a:lnTo>
                    <a:pt x="106" y="206"/>
                  </a:lnTo>
                  <a:lnTo>
                    <a:pt x="0" y="20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6" name="Google Shape;9739;p187">
              <a:extLst>
                <a:ext uri="{FF2B5EF4-FFF2-40B4-BE49-F238E27FC236}">
                  <a16:creationId xmlns:a16="http://schemas.microsoft.com/office/drawing/2014/main" id="{22AA3F46-98EC-8C48-AA8B-152AA60A31EF}"/>
                </a:ext>
              </a:extLst>
            </p:cNvPr>
            <p:cNvSpPr/>
            <p:nvPr/>
          </p:nvSpPr>
          <p:spPr>
            <a:xfrm>
              <a:off x="4081965" y="4132033"/>
              <a:ext cx="74983" cy="367772"/>
            </a:xfrm>
            <a:custGeom>
              <a:avLst/>
              <a:gdLst/>
              <a:ahLst/>
              <a:cxnLst/>
              <a:rect l="l" t="t" r="r" b="b"/>
              <a:pathLst>
                <a:path w="42" h="206" extrusionOk="0">
                  <a:moveTo>
                    <a:pt x="16" y="124"/>
                  </a:moveTo>
                  <a:lnTo>
                    <a:pt x="40" y="106"/>
                  </a:lnTo>
                  <a:lnTo>
                    <a:pt x="40" y="106"/>
                  </a:lnTo>
                  <a:lnTo>
                    <a:pt x="42" y="102"/>
                  </a:lnTo>
                  <a:lnTo>
                    <a:pt x="40" y="98"/>
                  </a:lnTo>
                  <a:lnTo>
                    <a:pt x="16" y="78"/>
                  </a:lnTo>
                  <a:lnTo>
                    <a:pt x="16" y="78"/>
                  </a:lnTo>
                  <a:lnTo>
                    <a:pt x="12" y="74"/>
                  </a:lnTo>
                  <a:lnTo>
                    <a:pt x="10" y="68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4"/>
                  </a:lnTo>
                  <a:lnTo>
                    <a:pt x="4" y="78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30" y="102"/>
                  </a:lnTo>
                  <a:lnTo>
                    <a:pt x="28" y="106"/>
                  </a:lnTo>
                  <a:lnTo>
                    <a:pt x="4" y="124"/>
                  </a:lnTo>
                  <a:lnTo>
                    <a:pt x="4" y="124"/>
                  </a:lnTo>
                  <a:lnTo>
                    <a:pt x="0" y="130"/>
                  </a:lnTo>
                  <a:lnTo>
                    <a:pt x="0" y="136"/>
                  </a:lnTo>
                  <a:lnTo>
                    <a:pt x="0" y="206"/>
                  </a:lnTo>
                  <a:lnTo>
                    <a:pt x="10" y="206"/>
                  </a:lnTo>
                  <a:lnTo>
                    <a:pt x="10" y="136"/>
                  </a:lnTo>
                  <a:lnTo>
                    <a:pt x="10" y="136"/>
                  </a:lnTo>
                  <a:lnTo>
                    <a:pt x="12" y="130"/>
                  </a:lnTo>
                  <a:lnTo>
                    <a:pt x="16" y="124"/>
                  </a:lnTo>
                  <a:close/>
                </a:path>
              </a:pathLst>
            </a:custGeom>
            <a:solidFill>
              <a:srgbClr val="DB536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7" name="Google Shape;9740;p187">
              <a:extLst>
                <a:ext uri="{FF2B5EF4-FFF2-40B4-BE49-F238E27FC236}">
                  <a16:creationId xmlns:a16="http://schemas.microsoft.com/office/drawing/2014/main" id="{32268051-371C-CF97-5691-3D6694424CE0}"/>
                </a:ext>
              </a:extLst>
            </p:cNvPr>
            <p:cNvSpPr/>
            <p:nvPr/>
          </p:nvSpPr>
          <p:spPr>
            <a:xfrm>
              <a:off x="4081965" y="4132033"/>
              <a:ext cx="74983" cy="367772"/>
            </a:xfrm>
            <a:custGeom>
              <a:avLst/>
              <a:gdLst/>
              <a:ahLst/>
              <a:cxnLst/>
              <a:rect l="l" t="t" r="r" b="b"/>
              <a:pathLst>
                <a:path w="42" h="206" extrusionOk="0">
                  <a:moveTo>
                    <a:pt x="16" y="124"/>
                  </a:moveTo>
                  <a:lnTo>
                    <a:pt x="40" y="106"/>
                  </a:lnTo>
                  <a:lnTo>
                    <a:pt x="40" y="106"/>
                  </a:lnTo>
                  <a:lnTo>
                    <a:pt x="42" y="102"/>
                  </a:lnTo>
                  <a:lnTo>
                    <a:pt x="40" y="98"/>
                  </a:lnTo>
                  <a:lnTo>
                    <a:pt x="16" y="78"/>
                  </a:lnTo>
                  <a:lnTo>
                    <a:pt x="16" y="78"/>
                  </a:lnTo>
                  <a:lnTo>
                    <a:pt x="12" y="74"/>
                  </a:lnTo>
                  <a:lnTo>
                    <a:pt x="10" y="68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4"/>
                  </a:lnTo>
                  <a:lnTo>
                    <a:pt x="4" y="78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30" y="102"/>
                  </a:lnTo>
                  <a:lnTo>
                    <a:pt x="28" y="106"/>
                  </a:lnTo>
                  <a:lnTo>
                    <a:pt x="4" y="124"/>
                  </a:lnTo>
                  <a:lnTo>
                    <a:pt x="4" y="124"/>
                  </a:lnTo>
                  <a:lnTo>
                    <a:pt x="0" y="130"/>
                  </a:lnTo>
                  <a:lnTo>
                    <a:pt x="0" y="136"/>
                  </a:lnTo>
                  <a:lnTo>
                    <a:pt x="0" y="206"/>
                  </a:lnTo>
                  <a:lnTo>
                    <a:pt x="10" y="206"/>
                  </a:lnTo>
                  <a:lnTo>
                    <a:pt x="10" y="136"/>
                  </a:lnTo>
                  <a:lnTo>
                    <a:pt x="10" y="136"/>
                  </a:lnTo>
                  <a:lnTo>
                    <a:pt x="12" y="130"/>
                  </a:lnTo>
                  <a:lnTo>
                    <a:pt x="16" y="12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8" name="Google Shape;9741;p187">
              <a:extLst>
                <a:ext uri="{FF2B5EF4-FFF2-40B4-BE49-F238E27FC236}">
                  <a16:creationId xmlns:a16="http://schemas.microsoft.com/office/drawing/2014/main" id="{BA1D8583-704D-9D84-5904-71ABBCB9BBD6}"/>
                </a:ext>
              </a:extLst>
            </p:cNvPr>
            <p:cNvSpPr/>
            <p:nvPr/>
          </p:nvSpPr>
          <p:spPr>
            <a:xfrm>
              <a:off x="4189083" y="4132033"/>
              <a:ext cx="82124" cy="367772"/>
            </a:xfrm>
            <a:custGeom>
              <a:avLst/>
              <a:gdLst/>
              <a:ahLst/>
              <a:cxnLst/>
              <a:rect l="l" t="t" r="r" b="b"/>
              <a:pathLst>
                <a:path w="46" h="206" extrusionOk="0">
                  <a:moveTo>
                    <a:pt x="42" y="78"/>
                  </a:moveTo>
                  <a:lnTo>
                    <a:pt x="42" y="78"/>
                  </a:lnTo>
                  <a:lnTo>
                    <a:pt x="46" y="74"/>
                  </a:lnTo>
                  <a:lnTo>
                    <a:pt x="46" y="68"/>
                  </a:lnTo>
                  <a:lnTo>
                    <a:pt x="46" y="0"/>
                  </a:lnTo>
                  <a:lnTo>
                    <a:pt x="32" y="0"/>
                  </a:lnTo>
                  <a:lnTo>
                    <a:pt x="32" y="68"/>
                  </a:lnTo>
                  <a:lnTo>
                    <a:pt x="32" y="68"/>
                  </a:lnTo>
                  <a:lnTo>
                    <a:pt x="30" y="74"/>
                  </a:lnTo>
                  <a:lnTo>
                    <a:pt x="28" y="7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0" y="102"/>
                  </a:lnTo>
                  <a:lnTo>
                    <a:pt x="4" y="106"/>
                  </a:lnTo>
                  <a:lnTo>
                    <a:pt x="28" y="124"/>
                  </a:lnTo>
                  <a:lnTo>
                    <a:pt x="28" y="124"/>
                  </a:lnTo>
                  <a:lnTo>
                    <a:pt x="30" y="130"/>
                  </a:lnTo>
                  <a:lnTo>
                    <a:pt x="32" y="136"/>
                  </a:lnTo>
                  <a:lnTo>
                    <a:pt x="32" y="206"/>
                  </a:lnTo>
                  <a:lnTo>
                    <a:pt x="46" y="20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0"/>
                  </a:lnTo>
                  <a:lnTo>
                    <a:pt x="42" y="124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6" y="102"/>
                  </a:lnTo>
                  <a:lnTo>
                    <a:pt x="18" y="98"/>
                  </a:lnTo>
                  <a:lnTo>
                    <a:pt x="42" y="78"/>
                  </a:lnTo>
                  <a:close/>
                </a:path>
              </a:pathLst>
            </a:custGeom>
            <a:solidFill>
              <a:srgbClr val="DB536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9" name="Google Shape;9742;p187">
              <a:extLst>
                <a:ext uri="{FF2B5EF4-FFF2-40B4-BE49-F238E27FC236}">
                  <a16:creationId xmlns:a16="http://schemas.microsoft.com/office/drawing/2014/main" id="{3E25CB28-1E51-9726-6907-CD8BDAE83495}"/>
                </a:ext>
              </a:extLst>
            </p:cNvPr>
            <p:cNvSpPr/>
            <p:nvPr/>
          </p:nvSpPr>
          <p:spPr>
            <a:xfrm>
              <a:off x="4189083" y="4132033"/>
              <a:ext cx="82124" cy="367772"/>
            </a:xfrm>
            <a:custGeom>
              <a:avLst/>
              <a:gdLst/>
              <a:ahLst/>
              <a:cxnLst/>
              <a:rect l="l" t="t" r="r" b="b"/>
              <a:pathLst>
                <a:path w="46" h="206" extrusionOk="0">
                  <a:moveTo>
                    <a:pt x="42" y="78"/>
                  </a:moveTo>
                  <a:lnTo>
                    <a:pt x="42" y="78"/>
                  </a:lnTo>
                  <a:lnTo>
                    <a:pt x="46" y="74"/>
                  </a:lnTo>
                  <a:lnTo>
                    <a:pt x="46" y="68"/>
                  </a:lnTo>
                  <a:lnTo>
                    <a:pt x="46" y="0"/>
                  </a:lnTo>
                  <a:lnTo>
                    <a:pt x="32" y="0"/>
                  </a:lnTo>
                  <a:lnTo>
                    <a:pt x="32" y="68"/>
                  </a:lnTo>
                  <a:lnTo>
                    <a:pt x="32" y="68"/>
                  </a:lnTo>
                  <a:lnTo>
                    <a:pt x="30" y="74"/>
                  </a:lnTo>
                  <a:lnTo>
                    <a:pt x="28" y="7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0" y="102"/>
                  </a:lnTo>
                  <a:lnTo>
                    <a:pt x="4" y="106"/>
                  </a:lnTo>
                  <a:lnTo>
                    <a:pt x="28" y="124"/>
                  </a:lnTo>
                  <a:lnTo>
                    <a:pt x="28" y="124"/>
                  </a:lnTo>
                  <a:lnTo>
                    <a:pt x="30" y="130"/>
                  </a:lnTo>
                  <a:lnTo>
                    <a:pt x="32" y="136"/>
                  </a:lnTo>
                  <a:lnTo>
                    <a:pt x="32" y="206"/>
                  </a:lnTo>
                  <a:lnTo>
                    <a:pt x="46" y="20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0"/>
                  </a:lnTo>
                  <a:lnTo>
                    <a:pt x="42" y="124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6" y="102"/>
                  </a:lnTo>
                  <a:lnTo>
                    <a:pt x="18" y="98"/>
                  </a:lnTo>
                  <a:lnTo>
                    <a:pt x="42" y="7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0" name="Google Shape;9743;p187">
              <a:extLst>
                <a:ext uri="{FF2B5EF4-FFF2-40B4-BE49-F238E27FC236}">
                  <a16:creationId xmlns:a16="http://schemas.microsoft.com/office/drawing/2014/main" id="{7EE4A6A4-6B49-778D-9C72-F00CB98F4750}"/>
                </a:ext>
              </a:extLst>
            </p:cNvPr>
            <p:cNvSpPr/>
            <p:nvPr/>
          </p:nvSpPr>
          <p:spPr>
            <a:xfrm>
              <a:off x="4103388" y="4374834"/>
              <a:ext cx="146395" cy="114259"/>
            </a:xfrm>
            <a:custGeom>
              <a:avLst/>
              <a:gdLst/>
              <a:ahLst/>
              <a:cxnLst/>
              <a:rect l="l" t="t" r="r" b="b"/>
              <a:pathLst>
                <a:path w="82" h="64" extrusionOk="0">
                  <a:moveTo>
                    <a:pt x="0" y="64"/>
                  </a:moveTo>
                  <a:lnTo>
                    <a:pt x="82" y="64"/>
                  </a:lnTo>
                  <a:lnTo>
                    <a:pt x="82" y="32"/>
                  </a:lnTo>
                  <a:lnTo>
                    <a:pt x="82" y="32"/>
                  </a:lnTo>
                  <a:lnTo>
                    <a:pt x="80" y="26"/>
                  </a:lnTo>
                  <a:lnTo>
                    <a:pt x="78" y="22"/>
                  </a:lnTo>
                  <a:lnTo>
                    <a:pt x="76" y="18"/>
                  </a:lnTo>
                  <a:lnTo>
                    <a:pt x="72" y="16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40" y="0"/>
                  </a:lnTo>
                  <a:lnTo>
                    <a:pt x="30" y="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1" name="Google Shape;9744;p187">
              <a:extLst>
                <a:ext uri="{FF2B5EF4-FFF2-40B4-BE49-F238E27FC236}">
                  <a16:creationId xmlns:a16="http://schemas.microsoft.com/office/drawing/2014/main" id="{0B862133-599E-6EC3-B145-FA75C51F4842}"/>
                </a:ext>
              </a:extLst>
            </p:cNvPr>
            <p:cNvSpPr/>
            <p:nvPr/>
          </p:nvSpPr>
          <p:spPr>
            <a:xfrm>
              <a:off x="4103388" y="4374834"/>
              <a:ext cx="146395" cy="114259"/>
            </a:xfrm>
            <a:custGeom>
              <a:avLst/>
              <a:gdLst/>
              <a:ahLst/>
              <a:cxnLst/>
              <a:rect l="l" t="t" r="r" b="b"/>
              <a:pathLst>
                <a:path w="82" h="64" extrusionOk="0">
                  <a:moveTo>
                    <a:pt x="0" y="64"/>
                  </a:moveTo>
                  <a:lnTo>
                    <a:pt x="82" y="64"/>
                  </a:lnTo>
                  <a:lnTo>
                    <a:pt x="82" y="32"/>
                  </a:lnTo>
                  <a:lnTo>
                    <a:pt x="82" y="32"/>
                  </a:lnTo>
                  <a:lnTo>
                    <a:pt x="80" y="26"/>
                  </a:lnTo>
                  <a:lnTo>
                    <a:pt x="78" y="22"/>
                  </a:lnTo>
                  <a:lnTo>
                    <a:pt x="76" y="18"/>
                  </a:lnTo>
                  <a:lnTo>
                    <a:pt x="72" y="16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40" y="0"/>
                  </a:lnTo>
                  <a:lnTo>
                    <a:pt x="30" y="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6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202" name="Google Shape;9745;p187">
              <a:extLst>
                <a:ext uri="{FF2B5EF4-FFF2-40B4-BE49-F238E27FC236}">
                  <a16:creationId xmlns:a16="http://schemas.microsoft.com/office/drawing/2014/main" id="{9142C05B-C43F-A754-2CC6-116683904F49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085535" y="4110609"/>
              <a:ext cx="171389" cy="6427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03" name="Google Shape;9746;p187">
              <a:extLst>
                <a:ext uri="{FF2B5EF4-FFF2-40B4-BE49-F238E27FC236}">
                  <a16:creationId xmlns:a16="http://schemas.microsoft.com/office/drawing/2014/main" id="{2BEF6BD7-8BE6-EB85-B7AE-601D8EEB08F0}"/>
                </a:ext>
              </a:extLst>
            </p:cNvPr>
            <p:cNvSpPr/>
            <p:nvPr/>
          </p:nvSpPr>
          <p:spPr>
            <a:xfrm>
              <a:off x="4081965" y="4132033"/>
              <a:ext cx="17853" cy="32135"/>
            </a:xfrm>
            <a:custGeom>
              <a:avLst/>
              <a:gdLst/>
              <a:ahLst/>
              <a:cxnLst/>
              <a:rect l="l" t="t" r="r" b="b"/>
              <a:pathLst>
                <a:path w="10" h="18" extrusionOk="0">
                  <a:moveTo>
                    <a:pt x="1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0" y="18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993A4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4" name="Google Shape;9747;p187">
              <a:extLst>
                <a:ext uri="{FF2B5EF4-FFF2-40B4-BE49-F238E27FC236}">
                  <a16:creationId xmlns:a16="http://schemas.microsoft.com/office/drawing/2014/main" id="{2426955D-CD7D-0CA1-28C7-AD4A696D9E03}"/>
                </a:ext>
              </a:extLst>
            </p:cNvPr>
            <p:cNvSpPr/>
            <p:nvPr/>
          </p:nvSpPr>
          <p:spPr>
            <a:xfrm>
              <a:off x="4081965" y="4132033"/>
              <a:ext cx="17853" cy="32135"/>
            </a:xfrm>
            <a:custGeom>
              <a:avLst/>
              <a:gdLst/>
              <a:ahLst/>
              <a:cxnLst/>
              <a:rect l="l" t="t" r="r" b="b"/>
              <a:pathLst>
                <a:path w="10" h="18" extrusionOk="0">
                  <a:moveTo>
                    <a:pt x="1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0" y="18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5" name="Google Shape;9748;p187">
              <a:extLst>
                <a:ext uri="{FF2B5EF4-FFF2-40B4-BE49-F238E27FC236}">
                  <a16:creationId xmlns:a16="http://schemas.microsoft.com/office/drawing/2014/main" id="{E3C91CF4-AEA3-614F-0E7A-3959A91554FD}"/>
                </a:ext>
              </a:extLst>
            </p:cNvPr>
            <p:cNvSpPr/>
            <p:nvPr/>
          </p:nvSpPr>
          <p:spPr>
            <a:xfrm>
              <a:off x="4246212" y="4132033"/>
              <a:ext cx="24966" cy="32051"/>
            </a:xfrm>
            <a:prstGeom prst="rect">
              <a:avLst/>
            </a:prstGeom>
            <a:solidFill>
              <a:srgbClr val="993A4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6" name="Google Shape;9749;p187">
              <a:extLst>
                <a:ext uri="{FF2B5EF4-FFF2-40B4-BE49-F238E27FC236}">
                  <a16:creationId xmlns:a16="http://schemas.microsoft.com/office/drawing/2014/main" id="{3D4FB8FA-3D0B-CF09-2DD0-97EAD77378FB}"/>
                </a:ext>
              </a:extLst>
            </p:cNvPr>
            <p:cNvSpPr/>
            <p:nvPr/>
          </p:nvSpPr>
          <p:spPr>
            <a:xfrm>
              <a:off x="4246212" y="4132033"/>
              <a:ext cx="24966" cy="320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7" name="Google Shape;9750;p187">
              <a:extLst>
                <a:ext uri="{FF2B5EF4-FFF2-40B4-BE49-F238E27FC236}">
                  <a16:creationId xmlns:a16="http://schemas.microsoft.com/office/drawing/2014/main" id="{795BDEDC-A8DF-C325-0FFE-60A0AE1B4366}"/>
                </a:ext>
              </a:extLst>
            </p:cNvPr>
            <p:cNvSpPr/>
            <p:nvPr/>
          </p:nvSpPr>
          <p:spPr>
            <a:xfrm>
              <a:off x="4067682" y="4103468"/>
              <a:ext cx="217807" cy="46418"/>
            </a:xfrm>
            <a:custGeom>
              <a:avLst/>
              <a:gdLst/>
              <a:ahLst/>
              <a:cxnLst/>
              <a:rect l="l" t="t" r="r" b="b"/>
              <a:pathLst>
                <a:path w="122" h="26" extrusionOk="0">
                  <a:moveTo>
                    <a:pt x="118" y="26"/>
                  </a:move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20" y="2"/>
                  </a:lnTo>
                  <a:lnTo>
                    <a:pt x="122" y="4"/>
                  </a:lnTo>
                  <a:lnTo>
                    <a:pt x="122" y="20"/>
                  </a:lnTo>
                  <a:lnTo>
                    <a:pt x="122" y="20"/>
                  </a:lnTo>
                  <a:lnTo>
                    <a:pt x="120" y="24"/>
                  </a:lnTo>
                  <a:lnTo>
                    <a:pt x="118" y="26"/>
                  </a:lnTo>
                  <a:lnTo>
                    <a:pt x="118" y="26"/>
                  </a:lnTo>
                  <a:close/>
                </a:path>
              </a:pathLst>
            </a:custGeom>
            <a:solidFill>
              <a:srgbClr val="DB536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8" name="Google Shape;9751;p187">
              <a:extLst>
                <a:ext uri="{FF2B5EF4-FFF2-40B4-BE49-F238E27FC236}">
                  <a16:creationId xmlns:a16="http://schemas.microsoft.com/office/drawing/2014/main" id="{C3737B90-4F45-F761-0551-CF497F4A2C48}"/>
                </a:ext>
              </a:extLst>
            </p:cNvPr>
            <p:cNvSpPr/>
            <p:nvPr/>
          </p:nvSpPr>
          <p:spPr>
            <a:xfrm>
              <a:off x="4067682" y="4103468"/>
              <a:ext cx="217807" cy="14282"/>
            </a:xfrm>
            <a:custGeom>
              <a:avLst/>
              <a:gdLst/>
              <a:ahLst/>
              <a:cxnLst/>
              <a:rect l="l" t="t" r="r" b="b"/>
              <a:pathLst>
                <a:path w="122" h="8" extrusionOk="0">
                  <a:moveTo>
                    <a:pt x="118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122" y="8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0" y="2"/>
                  </a:lnTo>
                  <a:lnTo>
                    <a:pt x="118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DB536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9" name="Google Shape;9752;p187">
              <a:extLst>
                <a:ext uri="{FF2B5EF4-FFF2-40B4-BE49-F238E27FC236}">
                  <a16:creationId xmlns:a16="http://schemas.microsoft.com/office/drawing/2014/main" id="{C4ACCFE2-D19D-F351-E1A5-8B4F52C328D1}"/>
                </a:ext>
              </a:extLst>
            </p:cNvPr>
            <p:cNvSpPr/>
            <p:nvPr/>
          </p:nvSpPr>
          <p:spPr>
            <a:xfrm>
              <a:off x="4099818" y="4471240"/>
              <a:ext cx="146395" cy="28565"/>
            </a:xfrm>
            <a:custGeom>
              <a:avLst/>
              <a:gdLst/>
              <a:ahLst/>
              <a:cxnLst/>
              <a:rect l="l" t="t" r="r" b="b"/>
              <a:pathLst>
                <a:path w="82" h="16" extrusionOk="0">
                  <a:moveTo>
                    <a:pt x="2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2" y="16"/>
                  </a:lnTo>
                  <a:lnTo>
                    <a:pt x="82" y="10"/>
                  </a:lnTo>
                  <a:lnTo>
                    <a:pt x="2" y="1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9A9A9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0" name="Google Shape;9753;p187">
              <a:extLst>
                <a:ext uri="{FF2B5EF4-FFF2-40B4-BE49-F238E27FC236}">
                  <a16:creationId xmlns:a16="http://schemas.microsoft.com/office/drawing/2014/main" id="{42450D30-6932-F281-F47F-B3B0253FE6D2}"/>
                </a:ext>
              </a:extLst>
            </p:cNvPr>
            <p:cNvSpPr/>
            <p:nvPr/>
          </p:nvSpPr>
          <p:spPr>
            <a:xfrm>
              <a:off x="4099818" y="4471240"/>
              <a:ext cx="146395" cy="28565"/>
            </a:xfrm>
            <a:custGeom>
              <a:avLst/>
              <a:gdLst/>
              <a:ahLst/>
              <a:cxnLst/>
              <a:rect l="l" t="t" r="r" b="b"/>
              <a:pathLst>
                <a:path w="82" h="16" extrusionOk="0">
                  <a:moveTo>
                    <a:pt x="2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2" y="16"/>
                  </a:lnTo>
                  <a:lnTo>
                    <a:pt x="82" y="10"/>
                  </a:lnTo>
                  <a:lnTo>
                    <a:pt x="2" y="1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1" name="Google Shape;9754;p187">
              <a:extLst>
                <a:ext uri="{FF2B5EF4-FFF2-40B4-BE49-F238E27FC236}">
                  <a16:creationId xmlns:a16="http://schemas.microsoft.com/office/drawing/2014/main" id="{622AF87A-F64C-506A-28E1-98ECACD89C34}"/>
                </a:ext>
              </a:extLst>
            </p:cNvPr>
            <p:cNvSpPr/>
            <p:nvPr/>
          </p:nvSpPr>
          <p:spPr>
            <a:xfrm>
              <a:off x="4081965" y="4471240"/>
              <a:ext cx="17881" cy="28677"/>
            </a:xfrm>
            <a:prstGeom prst="rect">
              <a:avLst/>
            </a:prstGeom>
            <a:solidFill>
              <a:srgbClr val="993A4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2" name="Google Shape;9755;p187">
              <a:extLst>
                <a:ext uri="{FF2B5EF4-FFF2-40B4-BE49-F238E27FC236}">
                  <a16:creationId xmlns:a16="http://schemas.microsoft.com/office/drawing/2014/main" id="{23BCC6C2-022D-BA7D-8F1B-790A7B7D4870}"/>
                </a:ext>
              </a:extLst>
            </p:cNvPr>
            <p:cNvSpPr/>
            <p:nvPr/>
          </p:nvSpPr>
          <p:spPr>
            <a:xfrm>
              <a:off x="4081965" y="4471240"/>
              <a:ext cx="17881" cy="286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3" name="Google Shape;9756;p187">
              <a:extLst>
                <a:ext uri="{FF2B5EF4-FFF2-40B4-BE49-F238E27FC236}">
                  <a16:creationId xmlns:a16="http://schemas.microsoft.com/office/drawing/2014/main" id="{E6282955-B4EA-96A8-51F1-DD8AAF593002}"/>
                </a:ext>
              </a:extLst>
            </p:cNvPr>
            <p:cNvSpPr/>
            <p:nvPr/>
          </p:nvSpPr>
          <p:spPr>
            <a:xfrm>
              <a:off x="4246212" y="4471240"/>
              <a:ext cx="24994" cy="28565"/>
            </a:xfrm>
            <a:custGeom>
              <a:avLst/>
              <a:gdLst/>
              <a:ahLst/>
              <a:cxnLst/>
              <a:rect l="l" t="t" r="r" b="b"/>
              <a:pathLst>
                <a:path w="14" h="16" extrusionOk="0">
                  <a:moveTo>
                    <a:pt x="14" y="0"/>
                  </a:moveTo>
                  <a:lnTo>
                    <a:pt x="2" y="0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14" y="16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993A4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4" name="Google Shape;9757;p187">
              <a:extLst>
                <a:ext uri="{FF2B5EF4-FFF2-40B4-BE49-F238E27FC236}">
                  <a16:creationId xmlns:a16="http://schemas.microsoft.com/office/drawing/2014/main" id="{61F35FB7-4B10-9EBE-D235-C95B9A7AECFE}"/>
                </a:ext>
              </a:extLst>
            </p:cNvPr>
            <p:cNvSpPr/>
            <p:nvPr/>
          </p:nvSpPr>
          <p:spPr>
            <a:xfrm>
              <a:off x="4246212" y="4471240"/>
              <a:ext cx="24994" cy="28565"/>
            </a:xfrm>
            <a:custGeom>
              <a:avLst/>
              <a:gdLst/>
              <a:ahLst/>
              <a:cxnLst/>
              <a:rect l="l" t="t" r="r" b="b"/>
              <a:pathLst>
                <a:path w="14" h="16" extrusionOk="0">
                  <a:moveTo>
                    <a:pt x="14" y="0"/>
                  </a:moveTo>
                  <a:lnTo>
                    <a:pt x="2" y="0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14" y="16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5" name="Google Shape;9758;p187">
              <a:extLst>
                <a:ext uri="{FF2B5EF4-FFF2-40B4-BE49-F238E27FC236}">
                  <a16:creationId xmlns:a16="http://schemas.microsoft.com/office/drawing/2014/main" id="{83AEE3AA-FA05-F671-17DE-550E8723CD5A}"/>
                </a:ext>
              </a:extLst>
            </p:cNvPr>
            <p:cNvSpPr/>
            <p:nvPr/>
          </p:nvSpPr>
          <p:spPr>
            <a:xfrm>
              <a:off x="4103388" y="4471240"/>
              <a:ext cx="146395" cy="17853"/>
            </a:xfrm>
            <a:custGeom>
              <a:avLst/>
              <a:gdLst/>
              <a:ahLst/>
              <a:cxnLst/>
              <a:rect l="l" t="t" r="r" b="b"/>
              <a:pathLst>
                <a:path w="82" h="10" extrusionOk="0">
                  <a:moveTo>
                    <a:pt x="82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0" y="10"/>
                  </a:lnTo>
                  <a:lnTo>
                    <a:pt x="82" y="1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B27F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6" name="Google Shape;9759;p187">
              <a:extLst>
                <a:ext uri="{FF2B5EF4-FFF2-40B4-BE49-F238E27FC236}">
                  <a16:creationId xmlns:a16="http://schemas.microsoft.com/office/drawing/2014/main" id="{0BD580BB-414E-42A6-4B4E-136370A91CA8}"/>
                </a:ext>
              </a:extLst>
            </p:cNvPr>
            <p:cNvSpPr/>
            <p:nvPr/>
          </p:nvSpPr>
          <p:spPr>
            <a:xfrm>
              <a:off x="4103388" y="4471240"/>
              <a:ext cx="146395" cy="17853"/>
            </a:xfrm>
            <a:custGeom>
              <a:avLst/>
              <a:gdLst/>
              <a:ahLst/>
              <a:cxnLst/>
              <a:rect l="l" t="t" r="r" b="b"/>
              <a:pathLst>
                <a:path w="82" h="10" extrusionOk="0">
                  <a:moveTo>
                    <a:pt x="82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0" y="10"/>
                  </a:lnTo>
                  <a:lnTo>
                    <a:pt x="82" y="10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7" name="Google Shape;9760;p187">
              <a:extLst>
                <a:ext uri="{FF2B5EF4-FFF2-40B4-BE49-F238E27FC236}">
                  <a16:creationId xmlns:a16="http://schemas.microsoft.com/office/drawing/2014/main" id="{42B4883D-49AE-EB25-4417-6639A093C763}"/>
                </a:ext>
              </a:extLst>
            </p:cNvPr>
            <p:cNvSpPr/>
            <p:nvPr/>
          </p:nvSpPr>
          <p:spPr>
            <a:xfrm>
              <a:off x="4067682" y="4485522"/>
              <a:ext cx="217807" cy="42847"/>
            </a:xfrm>
            <a:custGeom>
              <a:avLst/>
              <a:gdLst/>
              <a:ahLst/>
              <a:cxnLst/>
              <a:rect l="l" t="t" r="r" b="b"/>
              <a:pathLst>
                <a:path w="122" h="24" extrusionOk="0">
                  <a:moveTo>
                    <a:pt x="118" y="24"/>
                  </a:moveTo>
                  <a:lnTo>
                    <a:pt x="4" y="24"/>
                  </a:lnTo>
                  <a:lnTo>
                    <a:pt x="4" y="24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20" y="0"/>
                  </a:lnTo>
                  <a:lnTo>
                    <a:pt x="122" y="4"/>
                  </a:lnTo>
                  <a:lnTo>
                    <a:pt x="122" y="20"/>
                  </a:lnTo>
                  <a:lnTo>
                    <a:pt x="122" y="20"/>
                  </a:lnTo>
                  <a:lnTo>
                    <a:pt x="120" y="22"/>
                  </a:lnTo>
                  <a:lnTo>
                    <a:pt x="118" y="24"/>
                  </a:lnTo>
                  <a:lnTo>
                    <a:pt x="118" y="24"/>
                  </a:lnTo>
                  <a:close/>
                </a:path>
              </a:pathLst>
            </a:custGeom>
            <a:solidFill>
              <a:srgbClr val="DB536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8" name="Google Shape;9761;p187">
              <a:extLst>
                <a:ext uri="{FF2B5EF4-FFF2-40B4-BE49-F238E27FC236}">
                  <a16:creationId xmlns:a16="http://schemas.microsoft.com/office/drawing/2014/main" id="{5989955D-1209-D624-ED87-29F4284D9E91}"/>
                </a:ext>
              </a:extLst>
            </p:cNvPr>
            <p:cNvSpPr/>
            <p:nvPr/>
          </p:nvSpPr>
          <p:spPr>
            <a:xfrm>
              <a:off x="4067682" y="4514087"/>
              <a:ext cx="217807" cy="14282"/>
            </a:xfrm>
            <a:custGeom>
              <a:avLst/>
              <a:gdLst/>
              <a:ahLst/>
              <a:cxnLst/>
              <a:rect l="l" t="t" r="r" b="b"/>
              <a:pathLst>
                <a:path w="122" h="8" extrusionOk="0">
                  <a:moveTo>
                    <a:pt x="0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8"/>
                  </a:lnTo>
                  <a:lnTo>
                    <a:pt x="118" y="8"/>
                  </a:lnTo>
                  <a:lnTo>
                    <a:pt x="118" y="8"/>
                  </a:lnTo>
                  <a:lnTo>
                    <a:pt x="120" y="6"/>
                  </a:lnTo>
                  <a:lnTo>
                    <a:pt x="122" y="4"/>
                  </a:lnTo>
                  <a:lnTo>
                    <a:pt x="1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536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9" name="Google Shape;9762;p187">
              <a:extLst>
                <a:ext uri="{FF2B5EF4-FFF2-40B4-BE49-F238E27FC236}">
                  <a16:creationId xmlns:a16="http://schemas.microsoft.com/office/drawing/2014/main" id="{38919094-FE2B-FBA8-1416-3CB8B56F1FB1}"/>
                </a:ext>
              </a:extLst>
            </p:cNvPr>
            <p:cNvSpPr/>
            <p:nvPr/>
          </p:nvSpPr>
          <p:spPr>
            <a:xfrm>
              <a:off x="4164088" y="4321275"/>
              <a:ext cx="17853" cy="28565"/>
            </a:xfrm>
            <a:custGeom>
              <a:avLst/>
              <a:gdLst/>
              <a:ahLst/>
              <a:cxnLst/>
              <a:rect l="l" t="t" r="r" b="b"/>
              <a:pathLst>
                <a:path w="10" h="16" extrusionOk="0">
                  <a:moveTo>
                    <a:pt x="6" y="16"/>
                  </a:moveTo>
                  <a:lnTo>
                    <a:pt x="4" y="16"/>
                  </a:lnTo>
                  <a:lnTo>
                    <a:pt x="4" y="16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4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6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0" name="Google Shape;9763;p187">
              <a:extLst>
                <a:ext uri="{FF2B5EF4-FFF2-40B4-BE49-F238E27FC236}">
                  <a16:creationId xmlns:a16="http://schemas.microsoft.com/office/drawing/2014/main" id="{7EE6347C-EAC5-8797-8C8A-8373D9AE1449}"/>
                </a:ext>
              </a:extLst>
            </p:cNvPr>
            <p:cNvSpPr/>
            <p:nvPr/>
          </p:nvSpPr>
          <p:spPr>
            <a:xfrm>
              <a:off x="4103388" y="4207015"/>
              <a:ext cx="146395" cy="110689"/>
            </a:xfrm>
            <a:custGeom>
              <a:avLst/>
              <a:gdLst/>
              <a:ahLst/>
              <a:cxnLst/>
              <a:rect l="l" t="t" r="r" b="b"/>
              <a:pathLst>
                <a:path w="82" h="62" extrusionOk="0">
                  <a:moveTo>
                    <a:pt x="40" y="18"/>
                  </a:moveTo>
                  <a:lnTo>
                    <a:pt x="40" y="18"/>
                  </a:lnTo>
                  <a:lnTo>
                    <a:pt x="28" y="16"/>
                  </a:lnTo>
                  <a:lnTo>
                    <a:pt x="18" y="14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6" y="30"/>
                  </a:lnTo>
                  <a:lnTo>
                    <a:pt x="10" y="34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32" y="48"/>
                  </a:lnTo>
                  <a:lnTo>
                    <a:pt x="34" y="52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6" y="62"/>
                  </a:lnTo>
                  <a:lnTo>
                    <a:pt x="38" y="62"/>
                  </a:lnTo>
                  <a:lnTo>
                    <a:pt x="38" y="62"/>
                  </a:lnTo>
                  <a:lnTo>
                    <a:pt x="42" y="62"/>
                  </a:lnTo>
                  <a:lnTo>
                    <a:pt x="44" y="58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6" y="48"/>
                  </a:lnTo>
                  <a:lnTo>
                    <a:pt x="48" y="46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76" y="30"/>
                  </a:lnTo>
                  <a:lnTo>
                    <a:pt x="78" y="26"/>
                  </a:lnTo>
                  <a:lnTo>
                    <a:pt x="80" y="22"/>
                  </a:lnTo>
                  <a:lnTo>
                    <a:pt x="82" y="16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72" y="8"/>
                  </a:lnTo>
                  <a:lnTo>
                    <a:pt x="64" y="14"/>
                  </a:lnTo>
                  <a:lnTo>
                    <a:pt x="52" y="16"/>
                  </a:lnTo>
                  <a:lnTo>
                    <a:pt x="40" y="18"/>
                  </a:lnTo>
                  <a:lnTo>
                    <a:pt x="40" y="18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1" name="Google Shape;9764;p187">
              <a:extLst>
                <a:ext uri="{FF2B5EF4-FFF2-40B4-BE49-F238E27FC236}">
                  <a16:creationId xmlns:a16="http://schemas.microsoft.com/office/drawing/2014/main" id="{C5827BBA-1D95-90EF-AE5E-7207EC03FAB4}"/>
                </a:ext>
              </a:extLst>
            </p:cNvPr>
            <p:cNvSpPr/>
            <p:nvPr/>
          </p:nvSpPr>
          <p:spPr>
            <a:xfrm>
              <a:off x="4353331" y="4299851"/>
              <a:ext cx="24994" cy="10712"/>
            </a:xfrm>
            <a:custGeom>
              <a:avLst/>
              <a:gdLst/>
              <a:ahLst/>
              <a:cxnLst/>
              <a:rect l="l" t="t" r="r" b="b"/>
              <a:pathLst>
                <a:path w="14" h="6" extrusionOk="0">
                  <a:moveTo>
                    <a:pt x="10" y="6"/>
                  </a:moveTo>
                  <a:lnTo>
                    <a:pt x="4" y="6"/>
                  </a:lnTo>
                  <a:lnTo>
                    <a:pt x="4" y="6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2" y="4"/>
                  </a:lnTo>
                  <a:lnTo>
                    <a:pt x="10" y="6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2" name="Google Shape;9765;p187">
              <a:extLst>
                <a:ext uri="{FF2B5EF4-FFF2-40B4-BE49-F238E27FC236}">
                  <a16:creationId xmlns:a16="http://schemas.microsoft.com/office/drawing/2014/main" id="{3FE27DF8-D553-EC3B-C978-C681A3B0C6A7}"/>
                </a:ext>
              </a:extLst>
            </p:cNvPr>
            <p:cNvSpPr/>
            <p:nvPr/>
          </p:nvSpPr>
          <p:spPr>
            <a:xfrm>
              <a:off x="4349760" y="4331986"/>
              <a:ext cx="35706" cy="17853"/>
            </a:xfrm>
            <a:custGeom>
              <a:avLst/>
              <a:gdLst/>
              <a:ahLst/>
              <a:cxnLst/>
              <a:rect l="l" t="t" r="r" b="b"/>
              <a:pathLst>
                <a:path w="20" h="10" extrusionOk="0">
                  <a:moveTo>
                    <a:pt x="16" y="10"/>
                  </a:moveTo>
                  <a:lnTo>
                    <a:pt x="16" y="10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8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3" name="Google Shape;9766;p187">
              <a:extLst>
                <a:ext uri="{FF2B5EF4-FFF2-40B4-BE49-F238E27FC236}">
                  <a16:creationId xmlns:a16="http://schemas.microsoft.com/office/drawing/2014/main" id="{8C570CF4-1240-3ECC-6C7E-92DE832C5966}"/>
                </a:ext>
              </a:extLst>
            </p:cNvPr>
            <p:cNvSpPr/>
            <p:nvPr/>
          </p:nvSpPr>
          <p:spPr>
            <a:xfrm>
              <a:off x="4339048" y="4364122"/>
              <a:ext cx="17853" cy="14282"/>
            </a:xfrm>
            <a:custGeom>
              <a:avLst/>
              <a:gdLst/>
              <a:ahLst/>
              <a:cxnLst/>
              <a:rect l="l" t="t" r="r" b="b"/>
              <a:pathLst>
                <a:path w="10" h="8" extrusionOk="0">
                  <a:moveTo>
                    <a:pt x="8" y="8"/>
                  </a:moveTo>
                  <a:lnTo>
                    <a:pt x="6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4" name="Google Shape;9767;p187">
              <a:extLst>
                <a:ext uri="{FF2B5EF4-FFF2-40B4-BE49-F238E27FC236}">
                  <a16:creationId xmlns:a16="http://schemas.microsoft.com/office/drawing/2014/main" id="{B7A66020-6BC6-C117-B293-05089F1D59C6}"/>
                </a:ext>
              </a:extLst>
            </p:cNvPr>
            <p:cNvSpPr/>
            <p:nvPr/>
          </p:nvSpPr>
          <p:spPr>
            <a:xfrm>
              <a:off x="4317624" y="4389116"/>
              <a:ext cx="28565" cy="28565"/>
            </a:xfrm>
            <a:custGeom>
              <a:avLst/>
              <a:gdLst/>
              <a:ahLst/>
              <a:cxnLst/>
              <a:rect l="l" t="t" r="r" b="b"/>
              <a:pathLst>
                <a:path w="16" h="16" extrusionOk="0">
                  <a:moveTo>
                    <a:pt x="12" y="16"/>
                  </a:moveTo>
                  <a:lnTo>
                    <a:pt x="12" y="16"/>
                  </a:lnTo>
                  <a:lnTo>
                    <a:pt x="10" y="1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16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5" name="Google Shape;9768;p187">
              <a:extLst>
                <a:ext uri="{FF2B5EF4-FFF2-40B4-BE49-F238E27FC236}">
                  <a16:creationId xmlns:a16="http://schemas.microsoft.com/office/drawing/2014/main" id="{8B9993DF-9F38-C9BB-F237-257AD23F078C}"/>
                </a:ext>
              </a:extLst>
            </p:cNvPr>
            <p:cNvSpPr/>
            <p:nvPr/>
          </p:nvSpPr>
          <p:spPr>
            <a:xfrm>
              <a:off x="4289060" y="4410540"/>
              <a:ext cx="17853" cy="21424"/>
            </a:xfrm>
            <a:custGeom>
              <a:avLst/>
              <a:gdLst/>
              <a:ahLst/>
              <a:cxnLst/>
              <a:rect l="l" t="t" r="r" b="b"/>
              <a:pathLst>
                <a:path w="10" h="12" extrusionOk="0">
                  <a:moveTo>
                    <a:pt x="6" y="12"/>
                  </a:moveTo>
                  <a:lnTo>
                    <a:pt x="6" y="12"/>
                  </a:lnTo>
                  <a:lnTo>
                    <a:pt x="4" y="1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8" y="12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6" name="Google Shape;9769;p187">
              <a:extLst>
                <a:ext uri="{FF2B5EF4-FFF2-40B4-BE49-F238E27FC236}">
                  <a16:creationId xmlns:a16="http://schemas.microsoft.com/office/drawing/2014/main" id="{18824DA1-600D-FBBA-76E1-C11664BF16B6}"/>
                </a:ext>
              </a:extLst>
            </p:cNvPr>
            <p:cNvSpPr/>
            <p:nvPr/>
          </p:nvSpPr>
          <p:spPr>
            <a:xfrm>
              <a:off x="4289060" y="4174880"/>
              <a:ext cx="17853" cy="21424"/>
            </a:xfrm>
            <a:custGeom>
              <a:avLst/>
              <a:gdLst/>
              <a:ahLst/>
              <a:cxnLst/>
              <a:rect l="l" t="t" r="r" b="b"/>
              <a:pathLst>
                <a:path w="10" h="12" extrusionOk="0">
                  <a:moveTo>
                    <a:pt x="4" y="12"/>
                  </a:moveTo>
                  <a:lnTo>
                    <a:pt x="2" y="12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0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7" name="Google Shape;9770;p187">
              <a:extLst>
                <a:ext uri="{FF2B5EF4-FFF2-40B4-BE49-F238E27FC236}">
                  <a16:creationId xmlns:a16="http://schemas.microsoft.com/office/drawing/2014/main" id="{7EBA33BB-EB6C-FFE1-0477-D769056D70B8}"/>
                </a:ext>
              </a:extLst>
            </p:cNvPr>
            <p:cNvSpPr/>
            <p:nvPr/>
          </p:nvSpPr>
          <p:spPr>
            <a:xfrm>
              <a:off x="4317624" y="4189162"/>
              <a:ext cx="28565" cy="28565"/>
            </a:xfrm>
            <a:custGeom>
              <a:avLst/>
              <a:gdLst/>
              <a:ahLst/>
              <a:cxnLst/>
              <a:rect l="l" t="t" r="r" b="b"/>
              <a:pathLst>
                <a:path w="16" h="16" extrusionOk="0">
                  <a:moveTo>
                    <a:pt x="2" y="16"/>
                  </a:moveTo>
                  <a:lnTo>
                    <a:pt x="2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2" y="16"/>
                  </a:lnTo>
                  <a:lnTo>
                    <a:pt x="2" y="16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8" name="Google Shape;9771;p187">
              <a:extLst>
                <a:ext uri="{FF2B5EF4-FFF2-40B4-BE49-F238E27FC236}">
                  <a16:creationId xmlns:a16="http://schemas.microsoft.com/office/drawing/2014/main" id="{A443C878-587B-486C-92A2-B83ADE04B459}"/>
                </a:ext>
              </a:extLst>
            </p:cNvPr>
            <p:cNvSpPr/>
            <p:nvPr/>
          </p:nvSpPr>
          <p:spPr>
            <a:xfrm>
              <a:off x="4339048" y="4228439"/>
              <a:ext cx="17853" cy="17853"/>
            </a:xfrm>
            <a:custGeom>
              <a:avLst/>
              <a:gdLst/>
              <a:ahLst/>
              <a:cxnLst/>
              <a:rect l="l" t="t" r="r" b="b"/>
              <a:pathLst>
                <a:path w="10" h="10" extrusionOk="0">
                  <a:moveTo>
                    <a:pt x="2" y="10"/>
                  </a:move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4" y="8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9" name="Google Shape;9772;p187">
              <a:extLst>
                <a:ext uri="{FF2B5EF4-FFF2-40B4-BE49-F238E27FC236}">
                  <a16:creationId xmlns:a16="http://schemas.microsoft.com/office/drawing/2014/main" id="{D7F19763-3516-8DF8-5AF7-056286227210}"/>
                </a:ext>
              </a:extLst>
            </p:cNvPr>
            <p:cNvSpPr/>
            <p:nvPr/>
          </p:nvSpPr>
          <p:spPr>
            <a:xfrm>
              <a:off x="4349760" y="4257004"/>
              <a:ext cx="35706" cy="17853"/>
            </a:xfrm>
            <a:custGeom>
              <a:avLst/>
              <a:gdLst/>
              <a:ahLst/>
              <a:cxnLst/>
              <a:rect l="l" t="t" r="r" b="b"/>
              <a:pathLst>
                <a:path w="20" h="10" extrusionOk="0">
                  <a:moveTo>
                    <a:pt x="4" y="10"/>
                  </a:moveTo>
                  <a:lnTo>
                    <a:pt x="4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6" y="8"/>
                  </a:lnTo>
                  <a:lnTo>
                    <a:pt x="4" y="10"/>
                  </a:lnTo>
                  <a:lnTo>
                    <a:pt x="4" y="10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0" name="Google Shape;9773;p187">
              <a:extLst>
                <a:ext uri="{FF2B5EF4-FFF2-40B4-BE49-F238E27FC236}">
                  <a16:creationId xmlns:a16="http://schemas.microsoft.com/office/drawing/2014/main" id="{1164E766-0E0C-E736-C1C1-68B455931ADB}"/>
                </a:ext>
              </a:extLst>
            </p:cNvPr>
            <p:cNvSpPr/>
            <p:nvPr/>
          </p:nvSpPr>
          <p:spPr>
            <a:xfrm>
              <a:off x="5902973" y="3000151"/>
              <a:ext cx="196383" cy="203524"/>
            </a:xfrm>
            <a:custGeom>
              <a:avLst/>
              <a:gdLst/>
              <a:ahLst/>
              <a:cxnLst/>
              <a:rect l="l" t="t" r="r" b="b"/>
              <a:pathLst>
                <a:path w="110" h="114" extrusionOk="0">
                  <a:moveTo>
                    <a:pt x="110" y="74"/>
                  </a:moveTo>
                  <a:lnTo>
                    <a:pt x="64" y="114"/>
                  </a:lnTo>
                  <a:lnTo>
                    <a:pt x="0" y="40"/>
                  </a:lnTo>
                  <a:lnTo>
                    <a:pt x="44" y="0"/>
                  </a:lnTo>
                  <a:lnTo>
                    <a:pt x="110" y="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1" name="Google Shape;9774;p187">
              <a:extLst>
                <a:ext uri="{FF2B5EF4-FFF2-40B4-BE49-F238E27FC236}">
                  <a16:creationId xmlns:a16="http://schemas.microsoft.com/office/drawing/2014/main" id="{361DAB4F-3AB4-D407-9E13-0C9C482B4071}"/>
                </a:ext>
              </a:extLst>
            </p:cNvPr>
            <p:cNvSpPr/>
            <p:nvPr/>
          </p:nvSpPr>
          <p:spPr>
            <a:xfrm>
              <a:off x="5902973" y="3000151"/>
              <a:ext cx="196383" cy="203524"/>
            </a:xfrm>
            <a:custGeom>
              <a:avLst/>
              <a:gdLst/>
              <a:ahLst/>
              <a:cxnLst/>
              <a:rect l="l" t="t" r="r" b="b"/>
              <a:pathLst>
                <a:path w="110" h="114" extrusionOk="0">
                  <a:moveTo>
                    <a:pt x="110" y="74"/>
                  </a:moveTo>
                  <a:lnTo>
                    <a:pt x="64" y="114"/>
                  </a:lnTo>
                  <a:lnTo>
                    <a:pt x="0" y="40"/>
                  </a:lnTo>
                  <a:lnTo>
                    <a:pt x="44" y="0"/>
                  </a:lnTo>
                  <a:lnTo>
                    <a:pt x="110" y="7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2" name="Google Shape;9775;p187">
              <a:extLst>
                <a:ext uri="{FF2B5EF4-FFF2-40B4-BE49-F238E27FC236}">
                  <a16:creationId xmlns:a16="http://schemas.microsoft.com/office/drawing/2014/main" id="{A6EE4CFB-C442-3A5F-C9FF-022AE42766BF}"/>
                </a:ext>
              </a:extLst>
            </p:cNvPr>
            <p:cNvSpPr/>
            <p:nvPr/>
          </p:nvSpPr>
          <p:spPr>
            <a:xfrm>
              <a:off x="5902973" y="3000151"/>
              <a:ext cx="135683" cy="71412"/>
            </a:xfrm>
            <a:custGeom>
              <a:avLst/>
              <a:gdLst/>
              <a:ahLst/>
              <a:cxnLst/>
              <a:rect l="l" t="t" r="r" b="b"/>
              <a:pathLst>
                <a:path w="76" h="40" extrusionOk="0">
                  <a:moveTo>
                    <a:pt x="44" y="0"/>
                  </a:moveTo>
                  <a:lnTo>
                    <a:pt x="0" y="40"/>
                  </a:lnTo>
                  <a:lnTo>
                    <a:pt x="44" y="0"/>
                  </a:lnTo>
                  <a:lnTo>
                    <a:pt x="76" y="36"/>
                  </a:lnTo>
                  <a:lnTo>
                    <a:pt x="76" y="3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B977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3" name="Google Shape;9776;p187">
              <a:extLst>
                <a:ext uri="{FF2B5EF4-FFF2-40B4-BE49-F238E27FC236}">
                  <a16:creationId xmlns:a16="http://schemas.microsoft.com/office/drawing/2014/main" id="{6D0A8849-E3A1-29FF-6194-E6A170775A8A}"/>
                </a:ext>
              </a:extLst>
            </p:cNvPr>
            <p:cNvSpPr/>
            <p:nvPr/>
          </p:nvSpPr>
          <p:spPr>
            <a:xfrm>
              <a:off x="5902973" y="3000151"/>
              <a:ext cx="135683" cy="71412"/>
            </a:xfrm>
            <a:custGeom>
              <a:avLst/>
              <a:gdLst/>
              <a:ahLst/>
              <a:cxnLst/>
              <a:rect l="l" t="t" r="r" b="b"/>
              <a:pathLst>
                <a:path w="76" h="40" extrusionOk="0">
                  <a:moveTo>
                    <a:pt x="44" y="0"/>
                  </a:moveTo>
                  <a:lnTo>
                    <a:pt x="0" y="40"/>
                  </a:lnTo>
                  <a:lnTo>
                    <a:pt x="44" y="0"/>
                  </a:lnTo>
                  <a:lnTo>
                    <a:pt x="76" y="36"/>
                  </a:lnTo>
                  <a:lnTo>
                    <a:pt x="76" y="3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4" name="Google Shape;9777;p187">
              <a:extLst>
                <a:ext uri="{FF2B5EF4-FFF2-40B4-BE49-F238E27FC236}">
                  <a16:creationId xmlns:a16="http://schemas.microsoft.com/office/drawing/2014/main" id="{BED9E0EA-5577-6E87-5BF7-590260D49313}"/>
                </a:ext>
              </a:extLst>
            </p:cNvPr>
            <p:cNvSpPr/>
            <p:nvPr/>
          </p:nvSpPr>
          <p:spPr>
            <a:xfrm>
              <a:off x="5902973" y="3000151"/>
              <a:ext cx="135683" cy="164248"/>
            </a:xfrm>
            <a:custGeom>
              <a:avLst/>
              <a:gdLst/>
              <a:ahLst/>
              <a:cxnLst/>
              <a:rect l="l" t="t" r="r" b="b"/>
              <a:pathLst>
                <a:path w="76" h="92" extrusionOk="0">
                  <a:moveTo>
                    <a:pt x="44" y="0"/>
                  </a:moveTo>
                  <a:lnTo>
                    <a:pt x="0" y="40"/>
                  </a:lnTo>
                  <a:lnTo>
                    <a:pt x="48" y="92"/>
                  </a:lnTo>
                  <a:lnTo>
                    <a:pt x="76" y="3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C7C7C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5" name="Google Shape;9778;p187">
              <a:extLst>
                <a:ext uri="{FF2B5EF4-FFF2-40B4-BE49-F238E27FC236}">
                  <a16:creationId xmlns:a16="http://schemas.microsoft.com/office/drawing/2014/main" id="{D60E916C-0416-2BB0-A087-747CD0C857B6}"/>
                </a:ext>
              </a:extLst>
            </p:cNvPr>
            <p:cNvSpPr/>
            <p:nvPr/>
          </p:nvSpPr>
          <p:spPr>
            <a:xfrm>
              <a:off x="5902973" y="3000151"/>
              <a:ext cx="135683" cy="164248"/>
            </a:xfrm>
            <a:custGeom>
              <a:avLst/>
              <a:gdLst/>
              <a:ahLst/>
              <a:cxnLst/>
              <a:rect l="l" t="t" r="r" b="b"/>
              <a:pathLst>
                <a:path w="76" h="92" extrusionOk="0">
                  <a:moveTo>
                    <a:pt x="44" y="0"/>
                  </a:moveTo>
                  <a:lnTo>
                    <a:pt x="0" y="40"/>
                  </a:lnTo>
                  <a:lnTo>
                    <a:pt x="48" y="92"/>
                  </a:lnTo>
                  <a:lnTo>
                    <a:pt x="76" y="3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6" name="Google Shape;9779;p187">
              <a:extLst>
                <a:ext uri="{FF2B5EF4-FFF2-40B4-BE49-F238E27FC236}">
                  <a16:creationId xmlns:a16="http://schemas.microsoft.com/office/drawing/2014/main" id="{362DECBC-7912-15A9-306D-149184FE41EC}"/>
                </a:ext>
              </a:extLst>
            </p:cNvPr>
            <p:cNvSpPr/>
            <p:nvPr/>
          </p:nvSpPr>
          <p:spPr>
            <a:xfrm>
              <a:off x="5695878" y="2882321"/>
              <a:ext cx="339207" cy="282078"/>
            </a:xfrm>
            <a:custGeom>
              <a:avLst/>
              <a:gdLst/>
              <a:ahLst/>
              <a:cxnLst/>
              <a:rect l="l" t="t" r="r" b="b"/>
              <a:pathLst>
                <a:path w="190" h="158" extrusionOk="0">
                  <a:moveTo>
                    <a:pt x="190" y="98"/>
                  </a:moveTo>
                  <a:lnTo>
                    <a:pt x="132" y="148"/>
                  </a:lnTo>
                  <a:lnTo>
                    <a:pt x="132" y="148"/>
                  </a:lnTo>
                  <a:lnTo>
                    <a:pt x="124" y="152"/>
                  </a:lnTo>
                  <a:lnTo>
                    <a:pt x="116" y="156"/>
                  </a:lnTo>
                  <a:lnTo>
                    <a:pt x="108" y="158"/>
                  </a:lnTo>
                  <a:lnTo>
                    <a:pt x="100" y="158"/>
                  </a:lnTo>
                  <a:lnTo>
                    <a:pt x="92" y="158"/>
                  </a:lnTo>
                  <a:lnTo>
                    <a:pt x="84" y="154"/>
                  </a:lnTo>
                  <a:lnTo>
                    <a:pt x="78" y="150"/>
                  </a:lnTo>
                  <a:lnTo>
                    <a:pt x="72" y="144"/>
                  </a:lnTo>
                  <a:lnTo>
                    <a:pt x="52" y="122"/>
                  </a:lnTo>
                  <a:lnTo>
                    <a:pt x="38" y="128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24" y="82"/>
                  </a:lnTo>
                  <a:lnTo>
                    <a:pt x="14" y="78"/>
                  </a:lnTo>
                  <a:lnTo>
                    <a:pt x="6" y="72"/>
                  </a:lnTo>
                  <a:lnTo>
                    <a:pt x="0" y="62"/>
                  </a:lnTo>
                  <a:lnTo>
                    <a:pt x="10" y="52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64" y="6"/>
                  </a:lnTo>
                  <a:lnTo>
                    <a:pt x="70" y="2"/>
                  </a:lnTo>
                  <a:lnTo>
                    <a:pt x="78" y="0"/>
                  </a:lnTo>
                  <a:lnTo>
                    <a:pt x="86" y="0"/>
                  </a:lnTo>
                  <a:lnTo>
                    <a:pt x="94" y="2"/>
                  </a:lnTo>
                  <a:lnTo>
                    <a:pt x="102" y="4"/>
                  </a:lnTo>
                  <a:lnTo>
                    <a:pt x="110" y="8"/>
                  </a:lnTo>
                  <a:lnTo>
                    <a:pt x="116" y="14"/>
                  </a:lnTo>
                  <a:lnTo>
                    <a:pt x="190" y="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7" name="Google Shape;9780;p187">
              <a:extLst>
                <a:ext uri="{FF2B5EF4-FFF2-40B4-BE49-F238E27FC236}">
                  <a16:creationId xmlns:a16="http://schemas.microsoft.com/office/drawing/2014/main" id="{4A4F40DC-DE82-0F43-68C2-3AE6D62542E8}"/>
                </a:ext>
              </a:extLst>
            </p:cNvPr>
            <p:cNvSpPr/>
            <p:nvPr/>
          </p:nvSpPr>
          <p:spPr>
            <a:xfrm>
              <a:off x="6340372" y="4303422"/>
              <a:ext cx="153536" cy="142824"/>
            </a:xfrm>
            <a:custGeom>
              <a:avLst/>
              <a:gdLst/>
              <a:ahLst/>
              <a:cxnLst/>
              <a:rect l="l" t="t" r="r" b="b"/>
              <a:pathLst>
                <a:path w="86" h="80" extrusionOk="0">
                  <a:moveTo>
                    <a:pt x="10" y="6"/>
                  </a:moveTo>
                  <a:lnTo>
                    <a:pt x="24" y="40"/>
                  </a:lnTo>
                  <a:lnTo>
                    <a:pt x="0" y="80"/>
                  </a:lnTo>
                  <a:lnTo>
                    <a:pt x="86" y="80"/>
                  </a:lnTo>
                  <a:lnTo>
                    <a:pt x="86" y="48"/>
                  </a:lnTo>
                  <a:lnTo>
                    <a:pt x="60" y="0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8" name="Google Shape;9781;p187">
              <a:extLst>
                <a:ext uri="{FF2B5EF4-FFF2-40B4-BE49-F238E27FC236}">
                  <a16:creationId xmlns:a16="http://schemas.microsoft.com/office/drawing/2014/main" id="{6B8A58CD-659C-610C-99F5-31A13584393E}"/>
                </a:ext>
              </a:extLst>
            </p:cNvPr>
            <p:cNvSpPr/>
            <p:nvPr/>
          </p:nvSpPr>
          <p:spPr>
            <a:xfrm>
              <a:off x="7222312" y="4264145"/>
              <a:ext cx="164248" cy="160677"/>
            </a:xfrm>
            <a:custGeom>
              <a:avLst/>
              <a:gdLst/>
              <a:ahLst/>
              <a:cxnLst/>
              <a:rect l="l" t="t" r="r" b="b"/>
              <a:pathLst>
                <a:path w="92" h="90" extrusionOk="0">
                  <a:moveTo>
                    <a:pt x="0" y="24"/>
                  </a:moveTo>
                  <a:lnTo>
                    <a:pt x="26" y="48"/>
                  </a:lnTo>
                  <a:lnTo>
                    <a:pt x="22" y="90"/>
                  </a:lnTo>
                  <a:lnTo>
                    <a:pt x="92" y="56"/>
                  </a:lnTo>
                  <a:lnTo>
                    <a:pt x="80" y="30"/>
                  </a:lnTo>
                  <a:lnTo>
                    <a:pt x="38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9" name="Google Shape;9782;p187">
              <a:extLst>
                <a:ext uri="{FF2B5EF4-FFF2-40B4-BE49-F238E27FC236}">
                  <a16:creationId xmlns:a16="http://schemas.microsoft.com/office/drawing/2014/main" id="{5842DA41-B38D-98E2-324A-F0FB629FABD7}"/>
                </a:ext>
              </a:extLst>
            </p:cNvPr>
            <p:cNvSpPr/>
            <p:nvPr/>
          </p:nvSpPr>
          <p:spPr>
            <a:xfrm>
              <a:off x="6120780" y="3582159"/>
              <a:ext cx="526665" cy="774821"/>
            </a:xfrm>
            <a:custGeom>
              <a:avLst/>
              <a:gdLst/>
              <a:ahLst/>
              <a:cxnLst/>
              <a:rect l="l" t="t" r="r" b="b"/>
              <a:pathLst>
                <a:path w="295" h="434" extrusionOk="0">
                  <a:moveTo>
                    <a:pt x="161" y="0"/>
                  </a:moveTo>
                  <a:lnTo>
                    <a:pt x="8" y="156"/>
                  </a:lnTo>
                  <a:lnTo>
                    <a:pt x="8" y="156"/>
                  </a:lnTo>
                  <a:lnTo>
                    <a:pt x="2" y="162"/>
                  </a:lnTo>
                  <a:lnTo>
                    <a:pt x="0" y="168"/>
                  </a:lnTo>
                  <a:lnTo>
                    <a:pt x="0" y="176"/>
                  </a:lnTo>
                  <a:lnTo>
                    <a:pt x="2" y="182"/>
                  </a:lnTo>
                  <a:lnTo>
                    <a:pt x="131" y="434"/>
                  </a:lnTo>
                  <a:lnTo>
                    <a:pt x="193" y="420"/>
                  </a:lnTo>
                  <a:lnTo>
                    <a:pt x="193" y="420"/>
                  </a:lnTo>
                  <a:lnTo>
                    <a:pt x="183" y="390"/>
                  </a:lnTo>
                  <a:lnTo>
                    <a:pt x="161" y="320"/>
                  </a:lnTo>
                  <a:lnTo>
                    <a:pt x="131" y="242"/>
                  </a:lnTo>
                  <a:lnTo>
                    <a:pt x="118" y="208"/>
                  </a:lnTo>
                  <a:lnTo>
                    <a:pt x="106" y="184"/>
                  </a:lnTo>
                  <a:lnTo>
                    <a:pt x="295" y="62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0" name="Google Shape;9783;p187">
              <a:extLst>
                <a:ext uri="{FF2B5EF4-FFF2-40B4-BE49-F238E27FC236}">
                  <a16:creationId xmlns:a16="http://schemas.microsoft.com/office/drawing/2014/main" id="{4296C101-70DF-5C00-3D44-E90232282581}"/>
                </a:ext>
              </a:extLst>
            </p:cNvPr>
            <p:cNvSpPr/>
            <p:nvPr/>
          </p:nvSpPr>
          <p:spPr>
            <a:xfrm>
              <a:off x="6120780" y="3582159"/>
              <a:ext cx="526665" cy="774821"/>
            </a:xfrm>
            <a:custGeom>
              <a:avLst/>
              <a:gdLst/>
              <a:ahLst/>
              <a:cxnLst/>
              <a:rect l="l" t="t" r="r" b="b"/>
              <a:pathLst>
                <a:path w="295" h="434" extrusionOk="0">
                  <a:moveTo>
                    <a:pt x="161" y="0"/>
                  </a:moveTo>
                  <a:lnTo>
                    <a:pt x="8" y="156"/>
                  </a:lnTo>
                  <a:lnTo>
                    <a:pt x="8" y="156"/>
                  </a:lnTo>
                  <a:lnTo>
                    <a:pt x="2" y="162"/>
                  </a:lnTo>
                  <a:lnTo>
                    <a:pt x="0" y="168"/>
                  </a:lnTo>
                  <a:lnTo>
                    <a:pt x="0" y="176"/>
                  </a:lnTo>
                  <a:lnTo>
                    <a:pt x="2" y="182"/>
                  </a:lnTo>
                  <a:lnTo>
                    <a:pt x="131" y="434"/>
                  </a:lnTo>
                  <a:lnTo>
                    <a:pt x="193" y="420"/>
                  </a:lnTo>
                  <a:lnTo>
                    <a:pt x="193" y="420"/>
                  </a:lnTo>
                  <a:lnTo>
                    <a:pt x="183" y="390"/>
                  </a:lnTo>
                  <a:lnTo>
                    <a:pt x="161" y="320"/>
                  </a:lnTo>
                  <a:lnTo>
                    <a:pt x="131" y="242"/>
                  </a:lnTo>
                  <a:lnTo>
                    <a:pt x="118" y="208"/>
                  </a:lnTo>
                  <a:lnTo>
                    <a:pt x="106" y="184"/>
                  </a:lnTo>
                  <a:lnTo>
                    <a:pt x="295" y="62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1" name="Google Shape;9784;p187">
              <a:extLst>
                <a:ext uri="{FF2B5EF4-FFF2-40B4-BE49-F238E27FC236}">
                  <a16:creationId xmlns:a16="http://schemas.microsoft.com/office/drawing/2014/main" id="{70D72F5B-EDDA-24D0-60D5-FE49BAA14E4D}"/>
                </a:ext>
              </a:extLst>
            </p:cNvPr>
            <p:cNvSpPr/>
            <p:nvPr/>
          </p:nvSpPr>
          <p:spPr>
            <a:xfrm>
              <a:off x="6361796" y="3621436"/>
              <a:ext cx="7141" cy="7141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977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2" name="Google Shape;9785;p187">
              <a:extLst>
                <a:ext uri="{FF2B5EF4-FFF2-40B4-BE49-F238E27FC236}">
                  <a16:creationId xmlns:a16="http://schemas.microsoft.com/office/drawing/2014/main" id="{2B709869-EF39-FC9F-4A35-1934F5D17A32}"/>
                </a:ext>
              </a:extLst>
            </p:cNvPr>
            <p:cNvSpPr/>
            <p:nvPr/>
          </p:nvSpPr>
          <p:spPr>
            <a:xfrm>
              <a:off x="6361796" y="3621436"/>
              <a:ext cx="7141" cy="7141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3" name="Google Shape;9786;p187">
              <a:extLst>
                <a:ext uri="{FF2B5EF4-FFF2-40B4-BE49-F238E27FC236}">
                  <a16:creationId xmlns:a16="http://schemas.microsoft.com/office/drawing/2014/main" id="{9333D878-2533-8460-A051-58FF416DC33C}"/>
                </a:ext>
              </a:extLst>
            </p:cNvPr>
            <p:cNvSpPr/>
            <p:nvPr/>
          </p:nvSpPr>
          <p:spPr>
            <a:xfrm>
              <a:off x="6335016" y="3621436"/>
              <a:ext cx="241016" cy="271366"/>
            </a:xfrm>
            <a:custGeom>
              <a:avLst/>
              <a:gdLst/>
              <a:ahLst/>
              <a:cxnLst/>
              <a:rect l="l" t="t" r="r" b="b"/>
              <a:pathLst>
                <a:path w="135" h="152" extrusionOk="0">
                  <a:moveTo>
                    <a:pt x="19" y="0"/>
                  </a:moveTo>
                  <a:lnTo>
                    <a:pt x="15" y="4"/>
                  </a:lnTo>
                  <a:lnTo>
                    <a:pt x="0" y="152"/>
                  </a:lnTo>
                  <a:lnTo>
                    <a:pt x="135" y="64"/>
                  </a:lnTo>
                  <a:lnTo>
                    <a:pt x="133" y="62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59" y="20"/>
                  </a:lnTo>
                  <a:lnTo>
                    <a:pt x="59" y="20"/>
                  </a:lnTo>
                  <a:lnTo>
                    <a:pt x="43" y="22"/>
                  </a:lnTo>
                  <a:lnTo>
                    <a:pt x="43" y="22"/>
                  </a:lnTo>
                  <a:lnTo>
                    <a:pt x="37" y="16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6C6C6C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4" name="Google Shape;9787;p187">
              <a:extLst>
                <a:ext uri="{FF2B5EF4-FFF2-40B4-BE49-F238E27FC236}">
                  <a16:creationId xmlns:a16="http://schemas.microsoft.com/office/drawing/2014/main" id="{6FCA3CAE-A842-5059-3A64-1971935488B0}"/>
                </a:ext>
              </a:extLst>
            </p:cNvPr>
            <p:cNvSpPr/>
            <p:nvPr/>
          </p:nvSpPr>
          <p:spPr>
            <a:xfrm>
              <a:off x="6335016" y="3621436"/>
              <a:ext cx="241016" cy="271366"/>
            </a:xfrm>
            <a:custGeom>
              <a:avLst/>
              <a:gdLst/>
              <a:ahLst/>
              <a:cxnLst/>
              <a:rect l="l" t="t" r="r" b="b"/>
              <a:pathLst>
                <a:path w="135" h="152" extrusionOk="0">
                  <a:moveTo>
                    <a:pt x="19" y="0"/>
                  </a:moveTo>
                  <a:lnTo>
                    <a:pt x="15" y="4"/>
                  </a:lnTo>
                  <a:lnTo>
                    <a:pt x="0" y="152"/>
                  </a:lnTo>
                  <a:lnTo>
                    <a:pt x="135" y="64"/>
                  </a:lnTo>
                  <a:lnTo>
                    <a:pt x="133" y="62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59" y="20"/>
                  </a:lnTo>
                  <a:lnTo>
                    <a:pt x="59" y="20"/>
                  </a:lnTo>
                  <a:lnTo>
                    <a:pt x="43" y="22"/>
                  </a:lnTo>
                  <a:lnTo>
                    <a:pt x="43" y="22"/>
                  </a:lnTo>
                  <a:lnTo>
                    <a:pt x="37" y="16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5" name="Google Shape;9788;p187">
              <a:extLst>
                <a:ext uri="{FF2B5EF4-FFF2-40B4-BE49-F238E27FC236}">
                  <a16:creationId xmlns:a16="http://schemas.microsoft.com/office/drawing/2014/main" id="{1F095176-2408-8032-3DCD-60B79287104B}"/>
                </a:ext>
              </a:extLst>
            </p:cNvPr>
            <p:cNvSpPr/>
            <p:nvPr/>
          </p:nvSpPr>
          <p:spPr>
            <a:xfrm>
              <a:off x="6418926" y="3428623"/>
              <a:ext cx="914075" cy="921216"/>
            </a:xfrm>
            <a:custGeom>
              <a:avLst/>
              <a:gdLst/>
              <a:ahLst/>
              <a:cxnLst/>
              <a:rect l="l" t="t" r="r" b="b"/>
              <a:pathLst>
                <a:path w="512" h="516" extrusionOk="0">
                  <a:moveTo>
                    <a:pt x="116" y="0"/>
                  </a:moveTo>
                  <a:lnTo>
                    <a:pt x="116" y="0"/>
                  </a:lnTo>
                  <a:lnTo>
                    <a:pt x="124" y="2"/>
                  </a:lnTo>
                  <a:lnTo>
                    <a:pt x="148" y="12"/>
                  </a:lnTo>
                  <a:lnTo>
                    <a:pt x="160" y="20"/>
                  </a:lnTo>
                  <a:lnTo>
                    <a:pt x="174" y="30"/>
                  </a:lnTo>
                  <a:lnTo>
                    <a:pt x="186" y="42"/>
                  </a:lnTo>
                  <a:lnTo>
                    <a:pt x="196" y="54"/>
                  </a:lnTo>
                  <a:lnTo>
                    <a:pt x="228" y="130"/>
                  </a:lnTo>
                  <a:lnTo>
                    <a:pt x="352" y="284"/>
                  </a:lnTo>
                  <a:lnTo>
                    <a:pt x="352" y="284"/>
                  </a:lnTo>
                  <a:lnTo>
                    <a:pt x="366" y="292"/>
                  </a:lnTo>
                  <a:lnTo>
                    <a:pt x="382" y="304"/>
                  </a:lnTo>
                  <a:lnTo>
                    <a:pt x="402" y="322"/>
                  </a:lnTo>
                  <a:lnTo>
                    <a:pt x="426" y="346"/>
                  </a:lnTo>
                  <a:lnTo>
                    <a:pt x="452" y="378"/>
                  </a:lnTo>
                  <a:lnTo>
                    <a:pt x="482" y="420"/>
                  </a:lnTo>
                  <a:lnTo>
                    <a:pt x="512" y="470"/>
                  </a:lnTo>
                  <a:lnTo>
                    <a:pt x="462" y="516"/>
                  </a:lnTo>
                  <a:lnTo>
                    <a:pt x="298" y="352"/>
                  </a:lnTo>
                  <a:lnTo>
                    <a:pt x="86" y="170"/>
                  </a:lnTo>
                  <a:lnTo>
                    <a:pt x="0" y="122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6" name="Google Shape;9789;p187">
              <a:extLst>
                <a:ext uri="{FF2B5EF4-FFF2-40B4-BE49-F238E27FC236}">
                  <a16:creationId xmlns:a16="http://schemas.microsoft.com/office/drawing/2014/main" id="{4A63D416-B50F-0845-44FD-25980816ACF3}"/>
                </a:ext>
              </a:extLst>
            </p:cNvPr>
            <p:cNvSpPr/>
            <p:nvPr/>
          </p:nvSpPr>
          <p:spPr>
            <a:xfrm>
              <a:off x="6418926" y="3428623"/>
              <a:ext cx="914075" cy="921216"/>
            </a:xfrm>
            <a:custGeom>
              <a:avLst/>
              <a:gdLst/>
              <a:ahLst/>
              <a:cxnLst/>
              <a:rect l="l" t="t" r="r" b="b"/>
              <a:pathLst>
                <a:path w="512" h="516" extrusionOk="0">
                  <a:moveTo>
                    <a:pt x="116" y="0"/>
                  </a:moveTo>
                  <a:lnTo>
                    <a:pt x="116" y="0"/>
                  </a:lnTo>
                  <a:lnTo>
                    <a:pt x="124" y="2"/>
                  </a:lnTo>
                  <a:lnTo>
                    <a:pt x="148" y="12"/>
                  </a:lnTo>
                  <a:lnTo>
                    <a:pt x="160" y="20"/>
                  </a:lnTo>
                  <a:lnTo>
                    <a:pt x="174" y="30"/>
                  </a:lnTo>
                  <a:lnTo>
                    <a:pt x="186" y="42"/>
                  </a:lnTo>
                  <a:lnTo>
                    <a:pt x="196" y="54"/>
                  </a:lnTo>
                  <a:lnTo>
                    <a:pt x="228" y="130"/>
                  </a:lnTo>
                  <a:lnTo>
                    <a:pt x="352" y="284"/>
                  </a:lnTo>
                  <a:lnTo>
                    <a:pt x="352" y="284"/>
                  </a:lnTo>
                  <a:lnTo>
                    <a:pt x="366" y="292"/>
                  </a:lnTo>
                  <a:lnTo>
                    <a:pt x="382" y="304"/>
                  </a:lnTo>
                  <a:lnTo>
                    <a:pt x="402" y="322"/>
                  </a:lnTo>
                  <a:lnTo>
                    <a:pt x="426" y="346"/>
                  </a:lnTo>
                  <a:lnTo>
                    <a:pt x="452" y="378"/>
                  </a:lnTo>
                  <a:lnTo>
                    <a:pt x="482" y="420"/>
                  </a:lnTo>
                  <a:lnTo>
                    <a:pt x="512" y="470"/>
                  </a:lnTo>
                  <a:lnTo>
                    <a:pt x="462" y="516"/>
                  </a:lnTo>
                  <a:lnTo>
                    <a:pt x="298" y="352"/>
                  </a:lnTo>
                  <a:lnTo>
                    <a:pt x="86" y="170"/>
                  </a:lnTo>
                  <a:lnTo>
                    <a:pt x="0" y="122"/>
                  </a:lnTo>
                  <a:lnTo>
                    <a:pt x="11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7" name="Google Shape;9790;p187">
              <a:extLst>
                <a:ext uri="{FF2B5EF4-FFF2-40B4-BE49-F238E27FC236}">
                  <a16:creationId xmlns:a16="http://schemas.microsoft.com/office/drawing/2014/main" id="{374E54A7-216B-051A-789A-B080CF83EDDE}"/>
                </a:ext>
              </a:extLst>
            </p:cNvPr>
            <p:cNvSpPr/>
            <p:nvPr/>
          </p:nvSpPr>
          <p:spPr>
            <a:xfrm>
              <a:off x="5338818" y="3050139"/>
              <a:ext cx="689127" cy="303501"/>
            </a:xfrm>
            <a:custGeom>
              <a:avLst/>
              <a:gdLst/>
              <a:ahLst/>
              <a:cxnLst/>
              <a:rect l="l" t="t" r="r" b="b"/>
              <a:pathLst>
                <a:path w="386" h="170" extrusionOk="0">
                  <a:moveTo>
                    <a:pt x="380" y="58"/>
                  </a:moveTo>
                  <a:lnTo>
                    <a:pt x="266" y="114"/>
                  </a:lnTo>
                  <a:lnTo>
                    <a:pt x="62" y="122"/>
                  </a:lnTo>
                  <a:lnTo>
                    <a:pt x="30" y="8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12"/>
                  </a:lnTo>
                  <a:lnTo>
                    <a:pt x="0" y="26"/>
                  </a:lnTo>
                  <a:lnTo>
                    <a:pt x="6" y="70"/>
                  </a:lnTo>
                  <a:lnTo>
                    <a:pt x="14" y="122"/>
                  </a:lnTo>
                  <a:lnTo>
                    <a:pt x="34" y="154"/>
                  </a:lnTo>
                  <a:lnTo>
                    <a:pt x="278" y="170"/>
                  </a:lnTo>
                  <a:lnTo>
                    <a:pt x="386" y="130"/>
                  </a:lnTo>
                  <a:lnTo>
                    <a:pt x="380" y="58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8" name="Google Shape;9791;p187">
              <a:extLst>
                <a:ext uri="{FF2B5EF4-FFF2-40B4-BE49-F238E27FC236}">
                  <a16:creationId xmlns:a16="http://schemas.microsoft.com/office/drawing/2014/main" id="{6FDFB396-FDAC-EE23-2080-73BF8E117660}"/>
                </a:ext>
              </a:extLst>
            </p:cNvPr>
            <p:cNvSpPr/>
            <p:nvPr/>
          </p:nvSpPr>
          <p:spPr>
            <a:xfrm>
              <a:off x="5338818" y="3050139"/>
              <a:ext cx="689127" cy="303501"/>
            </a:xfrm>
            <a:custGeom>
              <a:avLst/>
              <a:gdLst/>
              <a:ahLst/>
              <a:cxnLst/>
              <a:rect l="l" t="t" r="r" b="b"/>
              <a:pathLst>
                <a:path w="386" h="170" extrusionOk="0">
                  <a:moveTo>
                    <a:pt x="380" y="58"/>
                  </a:moveTo>
                  <a:lnTo>
                    <a:pt x="266" y="114"/>
                  </a:lnTo>
                  <a:lnTo>
                    <a:pt x="62" y="122"/>
                  </a:lnTo>
                  <a:lnTo>
                    <a:pt x="30" y="8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12"/>
                  </a:lnTo>
                  <a:lnTo>
                    <a:pt x="0" y="26"/>
                  </a:lnTo>
                  <a:lnTo>
                    <a:pt x="6" y="70"/>
                  </a:lnTo>
                  <a:lnTo>
                    <a:pt x="14" y="122"/>
                  </a:lnTo>
                  <a:lnTo>
                    <a:pt x="34" y="154"/>
                  </a:lnTo>
                  <a:lnTo>
                    <a:pt x="278" y="170"/>
                  </a:lnTo>
                  <a:lnTo>
                    <a:pt x="386" y="130"/>
                  </a:lnTo>
                  <a:lnTo>
                    <a:pt x="380" y="5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9" name="Google Shape;9792;p187">
              <a:extLst>
                <a:ext uri="{FF2B5EF4-FFF2-40B4-BE49-F238E27FC236}">
                  <a16:creationId xmlns:a16="http://schemas.microsoft.com/office/drawing/2014/main" id="{B55E2EB0-F3AC-181E-EB83-474C378B73F5}"/>
                </a:ext>
              </a:extLst>
            </p:cNvPr>
            <p:cNvSpPr/>
            <p:nvPr/>
          </p:nvSpPr>
          <p:spPr>
            <a:xfrm>
              <a:off x="6443920" y="3432194"/>
              <a:ext cx="228519" cy="228519"/>
            </a:xfrm>
            <a:custGeom>
              <a:avLst/>
              <a:gdLst/>
              <a:ahLst/>
              <a:cxnLst/>
              <a:rect l="l" t="t" r="r" b="b"/>
              <a:pathLst>
                <a:path w="128" h="128" extrusionOk="0">
                  <a:moveTo>
                    <a:pt x="110" y="0"/>
                  </a:moveTo>
                  <a:lnTo>
                    <a:pt x="110" y="0"/>
                  </a:lnTo>
                  <a:lnTo>
                    <a:pt x="106" y="14"/>
                  </a:lnTo>
                  <a:lnTo>
                    <a:pt x="100" y="30"/>
                  </a:lnTo>
                  <a:lnTo>
                    <a:pt x="92" y="50"/>
                  </a:lnTo>
                  <a:lnTo>
                    <a:pt x="80" y="68"/>
                  </a:lnTo>
                  <a:lnTo>
                    <a:pt x="66" y="88"/>
                  </a:lnTo>
                  <a:lnTo>
                    <a:pt x="48" y="104"/>
                  </a:lnTo>
                  <a:lnTo>
                    <a:pt x="38" y="110"/>
                  </a:lnTo>
                  <a:lnTo>
                    <a:pt x="26" y="118"/>
                  </a:lnTo>
                  <a:lnTo>
                    <a:pt x="14" y="122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2" y="128"/>
                  </a:lnTo>
                  <a:lnTo>
                    <a:pt x="2" y="128"/>
                  </a:lnTo>
                  <a:lnTo>
                    <a:pt x="2" y="128"/>
                  </a:lnTo>
                  <a:lnTo>
                    <a:pt x="2" y="128"/>
                  </a:lnTo>
                  <a:lnTo>
                    <a:pt x="18" y="126"/>
                  </a:lnTo>
                  <a:lnTo>
                    <a:pt x="32" y="122"/>
                  </a:lnTo>
                  <a:lnTo>
                    <a:pt x="44" y="118"/>
                  </a:lnTo>
                  <a:lnTo>
                    <a:pt x="56" y="112"/>
                  </a:lnTo>
                  <a:lnTo>
                    <a:pt x="66" y="106"/>
                  </a:lnTo>
                  <a:lnTo>
                    <a:pt x="76" y="98"/>
                  </a:lnTo>
                  <a:lnTo>
                    <a:pt x="92" y="80"/>
                  </a:lnTo>
                  <a:lnTo>
                    <a:pt x="106" y="60"/>
                  </a:lnTo>
                  <a:lnTo>
                    <a:pt x="116" y="42"/>
                  </a:lnTo>
                  <a:lnTo>
                    <a:pt x="124" y="24"/>
                  </a:lnTo>
                  <a:lnTo>
                    <a:pt x="128" y="8"/>
                  </a:lnTo>
                  <a:lnTo>
                    <a:pt x="128" y="8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6C6C6C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0" name="Google Shape;9793;p187">
              <a:extLst>
                <a:ext uri="{FF2B5EF4-FFF2-40B4-BE49-F238E27FC236}">
                  <a16:creationId xmlns:a16="http://schemas.microsoft.com/office/drawing/2014/main" id="{9A36771C-F266-7018-F168-482561025EC8}"/>
                </a:ext>
              </a:extLst>
            </p:cNvPr>
            <p:cNvSpPr/>
            <p:nvPr/>
          </p:nvSpPr>
          <p:spPr>
            <a:xfrm>
              <a:off x="6443920" y="3432194"/>
              <a:ext cx="228519" cy="228519"/>
            </a:xfrm>
            <a:custGeom>
              <a:avLst/>
              <a:gdLst/>
              <a:ahLst/>
              <a:cxnLst/>
              <a:rect l="l" t="t" r="r" b="b"/>
              <a:pathLst>
                <a:path w="128" h="128" extrusionOk="0">
                  <a:moveTo>
                    <a:pt x="110" y="0"/>
                  </a:moveTo>
                  <a:lnTo>
                    <a:pt x="110" y="0"/>
                  </a:lnTo>
                  <a:lnTo>
                    <a:pt x="106" y="14"/>
                  </a:lnTo>
                  <a:lnTo>
                    <a:pt x="100" y="30"/>
                  </a:lnTo>
                  <a:lnTo>
                    <a:pt x="92" y="50"/>
                  </a:lnTo>
                  <a:lnTo>
                    <a:pt x="80" y="68"/>
                  </a:lnTo>
                  <a:lnTo>
                    <a:pt x="66" y="88"/>
                  </a:lnTo>
                  <a:lnTo>
                    <a:pt x="48" y="104"/>
                  </a:lnTo>
                  <a:lnTo>
                    <a:pt x="38" y="110"/>
                  </a:lnTo>
                  <a:lnTo>
                    <a:pt x="26" y="118"/>
                  </a:lnTo>
                  <a:lnTo>
                    <a:pt x="14" y="122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2" y="128"/>
                  </a:lnTo>
                  <a:lnTo>
                    <a:pt x="2" y="128"/>
                  </a:lnTo>
                  <a:lnTo>
                    <a:pt x="2" y="128"/>
                  </a:lnTo>
                  <a:lnTo>
                    <a:pt x="2" y="128"/>
                  </a:lnTo>
                  <a:lnTo>
                    <a:pt x="18" y="126"/>
                  </a:lnTo>
                  <a:lnTo>
                    <a:pt x="32" y="122"/>
                  </a:lnTo>
                  <a:lnTo>
                    <a:pt x="44" y="118"/>
                  </a:lnTo>
                  <a:lnTo>
                    <a:pt x="56" y="112"/>
                  </a:lnTo>
                  <a:lnTo>
                    <a:pt x="66" y="106"/>
                  </a:lnTo>
                  <a:lnTo>
                    <a:pt x="76" y="98"/>
                  </a:lnTo>
                  <a:lnTo>
                    <a:pt x="92" y="80"/>
                  </a:lnTo>
                  <a:lnTo>
                    <a:pt x="106" y="60"/>
                  </a:lnTo>
                  <a:lnTo>
                    <a:pt x="116" y="42"/>
                  </a:lnTo>
                  <a:lnTo>
                    <a:pt x="124" y="24"/>
                  </a:lnTo>
                  <a:lnTo>
                    <a:pt x="128" y="8"/>
                  </a:lnTo>
                  <a:lnTo>
                    <a:pt x="128" y="8"/>
                  </a:lnTo>
                  <a:lnTo>
                    <a:pt x="11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1" name="Google Shape;9794;p187">
              <a:extLst>
                <a:ext uri="{FF2B5EF4-FFF2-40B4-BE49-F238E27FC236}">
                  <a16:creationId xmlns:a16="http://schemas.microsoft.com/office/drawing/2014/main" id="{9CCDC418-6C95-4D45-15AA-CEFDC31672F8}"/>
                </a:ext>
              </a:extLst>
            </p:cNvPr>
            <p:cNvSpPr/>
            <p:nvPr/>
          </p:nvSpPr>
          <p:spPr>
            <a:xfrm>
              <a:off x="5970815" y="3064422"/>
              <a:ext cx="676631" cy="596291"/>
            </a:xfrm>
            <a:custGeom>
              <a:avLst/>
              <a:gdLst/>
              <a:ahLst/>
              <a:cxnLst/>
              <a:rect l="l" t="t" r="r" b="b"/>
              <a:pathLst>
                <a:path w="379" h="334" extrusionOk="0">
                  <a:moveTo>
                    <a:pt x="46" y="6"/>
                  </a:moveTo>
                  <a:lnTo>
                    <a:pt x="46" y="6"/>
                  </a:lnTo>
                  <a:lnTo>
                    <a:pt x="56" y="4"/>
                  </a:lnTo>
                  <a:lnTo>
                    <a:pt x="66" y="2"/>
                  </a:lnTo>
                  <a:lnTo>
                    <a:pt x="78" y="0"/>
                  </a:lnTo>
                  <a:lnTo>
                    <a:pt x="94" y="0"/>
                  </a:lnTo>
                  <a:lnTo>
                    <a:pt x="110" y="2"/>
                  </a:lnTo>
                  <a:lnTo>
                    <a:pt x="128" y="8"/>
                  </a:lnTo>
                  <a:lnTo>
                    <a:pt x="144" y="18"/>
                  </a:lnTo>
                  <a:lnTo>
                    <a:pt x="144" y="18"/>
                  </a:lnTo>
                  <a:lnTo>
                    <a:pt x="172" y="44"/>
                  </a:lnTo>
                  <a:lnTo>
                    <a:pt x="239" y="100"/>
                  </a:lnTo>
                  <a:lnTo>
                    <a:pt x="277" y="132"/>
                  </a:lnTo>
                  <a:lnTo>
                    <a:pt x="317" y="162"/>
                  </a:lnTo>
                  <a:lnTo>
                    <a:pt x="351" y="184"/>
                  </a:lnTo>
                  <a:lnTo>
                    <a:pt x="365" y="190"/>
                  </a:lnTo>
                  <a:lnTo>
                    <a:pt x="379" y="194"/>
                  </a:lnTo>
                  <a:lnTo>
                    <a:pt x="379" y="194"/>
                  </a:lnTo>
                  <a:lnTo>
                    <a:pt x="373" y="216"/>
                  </a:lnTo>
                  <a:lnTo>
                    <a:pt x="365" y="236"/>
                  </a:lnTo>
                  <a:lnTo>
                    <a:pt x="353" y="262"/>
                  </a:lnTo>
                  <a:lnTo>
                    <a:pt x="345" y="274"/>
                  </a:lnTo>
                  <a:lnTo>
                    <a:pt x="337" y="286"/>
                  </a:lnTo>
                  <a:lnTo>
                    <a:pt x="325" y="298"/>
                  </a:lnTo>
                  <a:lnTo>
                    <a:pt x="313" y="308"/>
                  </a:lnTo>
                  <a:lnTo>
                    <a:pt x="299" y="318"/>
                  </a:lnTo>
                  <a:lnTo>
                    <a:pt x="285" y="326"/>
                  </a:lnTo>
                  <a:lnTo>
                    <a:pt x="267" y="332"/>
                  </a:lnTo>
                  <a:lnTo>
                    <a:pt x="247" y="334"/>
                  </a:lnTo>
                  <a:lnTo>
                    <a:pt x="247" y="334"/>
                  </a:lnTo>
                  <a:lnTo>
                    <a:pt x="241" y="328"/>
                  </a:lnTo>
                  <a:lnTo>
                    <a:pt x="219" y="310"/>
                  </a:lnTo>
                  <a:lnTo>
                    <a:pt x="182" y="282"/>
                  </a:lnTo>
                  <a:lnTo>
                    <a:pt x="160" y="268"/>
                  </a:lnTo>
                  <a:lnTo>
                    <a:pt x="132" y="252"/>
                  </a:lnTo>
                  <a:lnTo>
                    <a:pt x="132" y="252"/>
                  </a:lnTo>
                  <a:lnTo>
                    <a:pt x="116" y="242"/>
                  </a:lnTo>
                  <a:lnTo>
                    <a:pt x="98" y="230"/>
                  </a:lnTo>
                  <a:lnTo>
                    <a:pt x="78" y="212"/>
                  </a:lnTo>
                  <a:lnTo>
                    <a:pt x="54" y="186"/>
                  </a:lnTo>
                  <a:lnTo>
                    <a:pt x="44" y="172"/>
                  </a:lnTo>
                  <a:lnTo>
                    <a:pt x="34" y="156"/>
                  </a:lnTo>
                  <a:lnTo>
                    <a:pt x="24" y="138"/>
                  </a:lnTo>
                  <a:lnTo>
                    <a:pt x="14" y="118"/>
                  </a:lnTo>
                  <a:lnTo>
                    <a:pt x="6" y="96"/>
                  </a:lnTo>
                  <a:lnTo>
                    <a:pt x="0" y="74"/>
                  </a:lnTo>
                  <a:lnTo>
                    <a:pt x="46" y="6"/>
                  </a:lnTo>
                  <a:close/>
                </a:path>
              </a:pathLst>
            </a:custGeom>
            <a:solidFill>
              <a:srgbClr val="DB536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2" name="Google Shape;9795;p187">
              <a:extLst>
                <a:ext uri="{FF2B5EF4-FFF2-40B4-BE49-F238E27FC236}">
                  <a16:creationId xmlns:a16="http://schemas.microsoft.com/office/drawing/2014/main" id="{CEEEC68F-C66D-999C-971E-FF4F9C881025}"/>
                </a:ext>
              </a:extLst>
            </p:cNvPr>
            <p:cNvSpPr/>
            <p:nvPr/>
          </p:nvSpPr>
          <p:spPr>
            <a:xfrm>
              <a:off x="5970815" y="3064422"/>
              <a:ext cx="676631" cy="596291"/>
            </a:xfrm>
            <a:custGeom>
              <a:avLst/>
              <a:gdLst/>
              <a:ahLst/>
              <a:cxnLst/>
              <a:rect l="l" t="t" r="r" b="b"/>
              <a:pathLst>
                <a:path w="379" h="334" extrusionOk="0">
                  <a:moveTo>
                    <a:pt x="46" y="6"/>
                  </a:moveTo>
                  <a:lnTo>
                    <a:pt x="46" y="6"/>
                  </a:lnTo>
                  <a:lnTo>
                    <a:pt x="56" y="4"/>
                  </a:lnTo>
                  <a:lnTo>
                    <a:pt x="66" y="2"/>
                  </a:lnTo>
                  <a:lnTo>
                    <a:pt x="78" y="0"/>
                  </a:lnTo>
                  <a:lnTo>
                    <a:pt x="94" y="0"/>
                  </a:lnTo>
                  <a:lnTo>
                    <a:pt x="110" y="2"/>
                  </a:lnTo>
                  <a:lnTo>
                    <a:pt x="128" y="8"/>
                  </a:lnTo>
                  <a:lnTo>
                    <a:pt x="144" y="18"/>
                  </a:lnTo>
                  <a:lnTo>
                    <a:pt x="144" y="18"/>
                  </a:lnTo>
                  <a:lnTo>
                    <a:pt x="172" y="44"/>
                  </a:lnTo>
                  <a:lnTo>
                    <a:pt x="239" y="100"/>
                  </a:lnTo>
                  <a:lnTo>
                    <a:pt x="277" y="132"/>
                  </a:lnTo>
                  <a:lnTo>
                    <a:pt x="317" y="162"/>
                  </a:lnTo>
                  <a:lnTo>
                    <a:pt x="351" y="184"/>
                  </a:lnTo>
                  <a:lnTo>
                    <a:pt x="365" y="190"/>
                  </a:lnTo>
                  <a:lnTo>
                    <a:pt x="379" y="194"/>
                  </a:lnTo>
                  <a:lnTo>
                    <a:pt x="379" y="194"/>
                  </a:lnTo>
                  <a:lnTo>
                    <a:pt x="373" y="216"/>
                  </a:lnTo>
                  <a:lnTo>
                    <a:pt x="365" y="236"/>
                  </a:lnTo>
                  <a:lnTo>
                    <a:pt x="353" y="262"/>
                  </a:lnTo>
                  <a:lnTo>
                    <a:pt x="345" y="274"/>
                  </a:lnTo>
                  <a:lnTo>
                    <a:pt x="337" y="286"/>
                  </a:lnTo>
                  <a:lnTo>
                    <a:pt x="325" y="298"/>
                  </a:lnTo>
                  <a:lnTo>
                    <a:pt x="313" y="308"/>
                  </a:lnTo>
                  <a:lnTo>
                    <a:pt x="299" y="318"/>
                  </a:lnTo>
                  <a:lnTo>
                    <a:pt x="285" y="326"/>
                  </a:lnTo>
                  <a:lnTo>
                    <a:pt x="267" y="332"/>
                  </a:lnTo>
                  <a:lnTo>
                    <a:pt x="247" y="334"/>
                  </a:lnTo>
                  <a:lnTo>
                    <a:pt x="247" y="334"/>
                  </a:lnTo>
                  <a:lnTo>
                    <a:pt x="241" y="328"/>
                  </a:lnTo>
                  <a:lnTo>
                    <a:pt x="219" y="310"/>
                  </a:lnTo>
                  <a:lnTo>
                    <a:pt x="182" y="282"/>
                  </a:lnTo>
                  <a:lnTo>
                    <a:pt x="160" y="268"/>
                  </a:lnTo>
                  <a:lnTo>
                    <a:pt x="132" y="252"/>
                  </a:lnTo>
                  <a:lnTo>
                    <a:pt x="132" y="252"/>
                  </a:lnTo>
                  <a:lnTo>
                    <a:pt x="116" y="242"/>
                  </a:lnTo>
                  <a:lnTo>
                    <a:pt x="98" y="230"/>
                  </a:lnTo>
                  <a:lnTo>
                    <a:pt x="78" y="212"/>
                  </a:lnTo>
                  <a:lnTo>
                    <a:pt x="54" y="186"/>
                  </a:lnTo>
                  <a:lnTo>
                    <a:pt x="44" y="172"/>
                  </a:lnTo>
                  <a:lnTo>
                    <a:pt x="34" y="156"/>
                  </a:lnTo>
                  <a:lnTo>
                    <a:pt x="24" y="138"/>
                  </a:lnTo>
                  <a:lnTo>
                    <a:pt x="14" y="118"/>
                  </a:lnTo>
                  <a:lnTo>
                    <a:pt x="6" y="96"/>
                  </a:lnTo>
                  <a:lnTo>
                    <a:pt x="0" y="74"/>
                  </a:lnTo>
                  <a:lnTo>
                    <a:pt x="46" y="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3" name="Google Shape;9796;p187">
              <a:extLst>
                <a:ext uri="{FF2B5EF4-FFF2-40B4-BE49-F238E27FC236}">
                  <a16:creationId xmlns:a16="http://schemas.microsoft.com/office/drawing/2014/main" id="{6979C3EE-72B9-4618-EFE7-CBAA0486278C}"/>
                </a:ext>
              </a:extLst>
            </p:cNvPr>
            <p:cNvSpPr/>
            <p:nvPr/>
          </p:nvSpPr>
          <p:spPr>
            <a:xfrm>
              <a:off x="6156486" y="4389116"/>
              <a:ext cx="348135" cy="132112"/>
            </a:xfrm>
            <a:custGeom>
              <a:avLst/>
              <a:gdLst/>
              <a:ahLst/>
              <a:cxnLst/>
              <a:rect l="l" t="t" r="r" b="b"/>
              <a:pathLst>
                <a:path w="195" h="74" extrusionOk="0">
                  <a:moveTo>
                    <a:pt x="181" y="10"/>
                  </a:moveTo>
                  <a:lnTo>
                    <a:pt x="169" y="24"/>
                  </a:lnTo>
                  <a:lnTo>
                    <a:pt x="131" y="24"/>
                  </a:lnTo>
                  <a:lnTo>
                    <a:pt x="111" y="0"/>
                  </a:lnTo>
                  <a:lnTo>
                    <a:pt x="76" y="38"/>
                  </a:lnTo>
                  <a:lnTo>
                    <a:pt x="0" y="42"/>
                  </a:lnTo>
                  <a:lnTo>
                    <a:pt x="0" y="62"/>
                  </a:lnTo>
                  <a:lnTo>
                    <a:pt x="14" y="74"/>
                  </a:lnTo>
                  <a:lnTo>
                    <a:pt x="195" y="74"/>
                  </a:lnTo>
                  <a:lnTo>
                    <a:pt x="195" y="10"/>
                  </a:lnTo>
                  <a:lnTo>
                    <a:pt x="181" y="10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4" name="Google Shape;9797;p187">
              <a:extLst>
                <a:ext uri="{FF2B5EF4-FFF2-40B4-BE49-F238E27FC236}">
                  <a16:creationId xmlns:a16="http://schemas.microsoft.com/office/drawing/2014/main" id="{0C15A8E4-12D3-73A6-3E51-0BDFF96D54E0}"/>
                </a:ext>
              </a:extLst>
            </p:cNvPr>
            <p:cNvSpPr/>
            <p:nvPr/>
          </p:nvSpPr>
          <p:spPr>
            <a:xfrm>
              <a:off x="7147329" y="4314133"/>
              <a:ext cx="278507" cy="214236"/>
            </a:xfrm>
            <a:custGeom>
              <a:avLst/>
              <a:gdLst/>
              <a:ahLst/>
              <a:cxnLst/>
              <a:rect l="l" t="t" r="r" b="b"/>
              <a:pathLst>
                <a:path w="156" h="120" extrusionOk="0">
                  <a:moveTo>
                    <a:pt x="66" y="28"/>
                  </a:moveTo>
                  <a:lnTo>
                    <a:pt x="52" y="64"/>
                  </a:lnTo>
                  <a:lnTo>
                    <a:pt x="34" y="84"/>
                  </a:lnTo>
                  <a:lnTo>
                    <a:pt x="0" y="96"/>
                  </a:lnTo>
                  <a:lnTo>
                    <a:pt x="0" y="114"/>
                  </a:lnTo>
                  <a:lnTo>
                    <a:pt x="20" y="120"/>
                  </a:lnTo>
                  <a:lnTo>
                    <a:pt x="92" y="120"/>
                  </a:lnTo>
                  <a:lnTo>
                    <a:pt x="156" y="50"/>
                  </a:lnTo>
                  <a:lnTo>
                    <a:pt x="124" y="0"/>
                  </a:lnTo>
                  <a:lnTo>
                    <a:pt x="114" y="6"/>
                  </a:lnTo>
                  <a:lnTo>
                    <a:pt x="114" y="22"/>
                  </a:lnTo>
                  <a:lnTo>
                    <a:pt x="92" y="40"/>
                  </a:lnTo>
                  <a:lnTo>
                    <a:pt x="66" y="28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5" name="Google Shape;9798;p187">
              <a:extLst>
                <a:ext uri="{FF2B5EF4-FFF2-40B4-BE49-F238E27FC236}">
                  <a16:creationId xmlns:a16="http://schemas.microsoft.com/office/drawing/2014/main" id="{41FABCB3-03CA-9870-6185-4C74AEFC0E7E}"/>
                </a:ext>
              </a:extLst>
            </p:cNvPr>
            <p:cNvSpPr/>
            <p:nvPr/>
          </p:nvSpPr>
          <p:spPr>
            <a:xfrm>
              <a:off x="5363812" y="3242952"/>
              <a:ext cx="471320" cy="110689"/>
            </a:xfrm>
            <a:custGeom>
              <a:avLst/>
              <a:gdLst/>
              <a:ahLst/>
              <a:cxnLst/>
              <a:rect l="l" t="t" r="r" b="b"/>
              <a:pathLst>
                <a:path w="264" h="62" extrusionOk="0">
                  <a:moveTo>
                    <a:pt x="120" y="52"/>
                  </a:moveTo>
                  <a:lnTo>
                    <a:pt x="120" y="52"/>
                  </a:lnTo>
                  <a:lnTo>
                    <a:pt x="264" y="62"/>
                  </a:lnTo>
                  <a:lnTo>
                    <a:pt x="120" y="52"/>
                  </a:lnTo>
                  <a:close/>
                  <a:moveTo>
                    <a:pt x="0" y="14"/>
                  </a:moveTo>
                  <a:lnTo>
                    <a:pt x="16" y="40"/>
                  </a:lnTo>
                  <a:lnTo>
                    <a:pt x="0" y="14"/>
                  </a:lnTo>
                  <a:close/>
                  <a:moveTo>
                    <a:pt x="264" y="0"/>
                  </a:moveTo>
                  <a:lnTo>
                    <a:pt x="264" y="0"/>
                  </a:lnTo>
                  <a:lnTo>
                    <a:pt x="252" y="6"/>
                  </a:lnTo>
                  <a:lnTo>
                    <a:pt x="48" y="14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48" y="14"/>
                  </a:lnTo>
                  <a:lnTo>
                    <a:pt x="252" y="6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B977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6" name="Google Shape;9799;p187">
              <a:extLst>
                <a:ext uri="{FF2B5EF4-FFF2-40B4-BE49-F238E27FC236}">
                  <a16:creationId xmlns:a16="http://schemas.microsoft.com/office/drawing/2014/main" id="{4A11AD5E-2226-7A17-99FC-51AC361E3509}"/>
                </a:ext>
              </a:extLst>
            </p:cNvPr>
            <p:cNvSpPr/>
            <p:nvPr/>
          </p:nvSpPr>
          <p:spPr>
            <a:xfrm>
              <a:off x="5578048" y="3335788"/>
              <a:ext cx="257084" cy="17853"/>
            </a:xfrm>
            <a:custGeom>
              <a:avLst/>
              <a:gdLst/>
              <a:ahLst/>
              <a:cxnLst/>
              <a:rect l="l" t="t" r="r" b="b"/>
              <a:pathLst>
                <a:path w="144" h="10" extrusionOk="0">
                  <a:moveTo>
                    <a:pt x="0" y="0"/>
                  </a:moveTo>
                  <a:lnTo>
                    <a:pt x="0" y="0"/>
                  </a:lnTo>
                  <a:lnTo>
                    <a:pt x="144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7" name="Google Shape;9800;p187">
              <a:extLst>
                <a:ext uri="{FF2B5EF4-FFF2-40B4-BE49-F238E27FC236}">
                  <a16:creationId xmlns:a16="http://schemas.microsoft.com/office/drawing/2014/main" id="{E9E2E4EA-3CD9-764B-9E05-39CD7A065DDD}"/>
                </a:ext>
              </a:extLst>
            </p:cNvPr>
            <p:cNvSpPr/>
            <p:nvPr/>
          </p:nvSpPr>
          <p:spPr>
            <a:xfrm>
              <a:off x="5363812" y="3267946"/>
              <a:ext cx="28565" cy="46418"/>
            </a:xfrm>
            <a:custGeom>
              <a:avLst/>
              <a:gdLst/>
              <a:ahLst/>
              <a:cxnLst/>
              <a:rect l="l" t="t" r="r" b="b"/>
              <a:pathLst>
                <a:path w="16" h="26" extrusionOk="0">
                  <a:moveTo>
                    <a:pt x="0" y="0"/>
                  </a:moveTo>
                  <a:lnTo>
                    <a:pt x="16" y="2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8" name="Google Shape;9801;p187">
              <a:extLst>
                <a:ext uri="{FF2B5EF4-FFF2-40B4-BE49-F238E27FC236}">
                  <a16:creationId xmlns:a16="http://schemas.microsoft.com/office/drawing/2014/main" id="{D46DCF17-67C4-240F-B96E-59640961B99C}"/>
                </a:ext>
              </a:extLst>
            </p:cNvPr>
            <p:cNvSpPr/>
            <p:nvPr/>
          </p:nvSpPr>
          <p:spPr>
            <a:xfrm>
              <a:off x="5438794" y="3242952"/>
              <a:ext cx="396337" cy="24994"/>
            </a:xfrm>
            <a:custGeom>
              <a:avLst/>
              <a:gdLst/>
              <a:ahLst/>
              <a:cxnLst/>
              <a:rect l="l" t="t" r="r" b="b"/>
              <a:pathLst>
                <a:path w="222" h="14" extrusionOk="0">
                  <a:moveTo>
                    <a:pt x="222" y="0"/>
                  </a:moveTo>
                  <a:lnTo>
                    <a:pt x="222" y="0"/>
                  </a:lnTo>
                  <a:lnTo>
                    <a:pt x="210" y="6"/>
                  </a:lnTo>
                  <a:lnTo>
                    <a:pt x="6" y="14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14"/>
                  </a:lnTo>
                  <a:lnTo>
                    <a:pt x="210" y="6"/>
                  </a:lnTo>
                  <a:lnTo>
                    <a:pt x="22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9" name="Google Shape;9802;p187">
              <a:extLst>
                <a:ext uri="{FF2B5EF4-FFF2-40B4-BE49-F238E27FC236}">
                  <a16:creationId xmlns:a16="http://schemas.microsoft.com/office/drawing/2014/main" id="{0B83072C-264E-B00C-BF05-27AE7A5C86AE}"/>
                </a:ext>
              </a:extLst>
            </p:cNvPr>
            <p:cNvSpPr/>
            <p:nvPr/>
          </p:nvSpPr>
          <p:spPr>
            <a:xfrm>
              <a:off x="5345959" y="3167969"/>
              <a:ext cx="635568" cy="185671"/>
            </a:xfrm>
            <a:custGeom>
              <a:avLst/>
              <a:gdLst/>
              <a:ahLst/>
              <a:cxnLst/>
              <a:rect l="l" t="t" r="r" b="b"/>
              <a:pathLst>
                <a:path w="356" h="104" extrusionOk="0">
                  <a:moveTo>
                    <a:pt x="0" y="0"/>
                  </a:moveTo>
                  <a:lnTo>
                    <a:pt x="2" y="4"/>
                  </a:lnTo>
                  <a:lnTo>
                    <a:pt x="10" y="56"/>
                  </a:lnTo>
                  <a:lnTo>
                    <a:pt x="26" y="82"/>
                  </a:lnTo>
                  <a:lnTo>
                    <a:pt x="130" y="94"/>
                  </a:lnTo>
                  <a:lnTo>
                    <a:pt x="274" y="104"/>
                  </a:lnTo>
                  <a:lnTo>
                    <a:pt x="356" y="74"/>
                  </a:lnTo>
                  <a:lnTo>
                    <a:pt x="336" y="26"/>
                  </a:lnTo>
                  <a:lnTo>
                    <a:pt x="274" y="42"/>
                  </a:lnTo>
                  <a:lnTo>
                    <a:pt x="262" y="48"/>
                  </a:lnTo>
                  <a:lnTo>
                    <a:pt x="58" y="56"/>
                  </a:lnTo>
                  <a:lnTo>
                    <a:pt x="52" y="48"/>
                  </a:lnTo>
                  <a:lnTo>
                    <a:pt x="34" y="48"/>
                  </a:lnTo>
                  <a:lnTo>
                    <a:pt x="2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77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0" name="Google Shape;9803;p187">
              <a:extLst>
                <a:ext uri="{FF2B5EF4-FFF2-40B4-BE49-F238E27FC236}">
                  <a16:creationId xmlns:a16="http://schemas.microsoft.com/office/drawing/2014/main" id="{06BC4BD7-1503-2DA8-4B9C-8F6F719B6941}"/>
                </a:ext>
              </a:extLst>
            </p:cNvPr>
            <p:cNvSpPr/>
            <p:nvPr/>
          </p:nvSpPr>
          <p:spPr>
            <a:xfrm>
              <a:off x="5345959" y="3167969"/>
              <a:ext cx="635568" cy="185671"/>
            </a:xfrm>
            <a:custGeom>
              <a:avLst/>
              <a:gdLst/>
              <a:ahLst/>
              <a:cxnLst/>
              <a:rect l="l" t="t" r="r" b="b"/>
              <a:pathLst>
                <a:path w="356" h="104" extrusionOk="0">
                  <a:moveTo>
                    <a:pt x="0" y="0"/>
                  </a:moveTo>
                  <a:lnTo>
                    <a:pt x="2" y="4"/>
                  </a:lnTo>
                  <a:lnTo>
                    <a:pt x="10" y="56"/>
                  </a:lnTo>
                  <a:lnTo>
                    <a:pt x="26" y="82"/>
                  </a:lnTo>
                  <a:lnTo>
                    <a:pt x="130" y="94"/>
                  </a:lnTo>
                  <a:lnTo>
                    <a:pt x="274" y="104"/>
                  </a:lnTo>
                  <a:lnTo>
                    <a:pt x="356" y="74"/>
                  </a:lnTo>
                  <a:lnTo>
                    <a:pt x="336" y="26"/>
                  </a:lnTo>
                  <a:lnTo>
                    <a:pt x="274" y="42"/>
                  </a:lnTo>
                  <a:lnTo>
                    <a:pt x="262" y="48"/>
                  </a:lnTo>
                  <a:lnTo>
                    <a:pt x="58" y="56"/>
                  </a:lnTo>
                  <a:lnTo>
                    <a:pt x="52" y="48"/>
                  </a:lnTo>
                  <a:lnTo>
                    <a:pt x="34" y="48"/>
                  </a:lnTo>
                  <a:lnTo>
                    <a:pt x="2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1" name="Google Shape;9804;p187">
              <a:extLst>
                <a:ext uri="{FF2B5EF4-FFF2-40B4-BE49-F238E27FC236}">
                  <a16:creationId xmlns:a16="http://schemas.microsoft.com/office/drawing/2014/main" id="{72367E99-76CB-D196-5ABC-F93C4E21EFB5}"/>
                </a:ext>
              </a:extLst>
            </p:cNvPr>
            <p:cNvSpPr/>
            <p:nvPr/>
          </p:nvSpPr>
          <p:spPr>
            <a:xfrm>
              <a:off x="5974385" y="3157257"/>
              <a:ext cx="217807" cy="221378"/>
            </a:xfrm>
            <a:custGeom>
              <a:avLst/>
              <a:gdLst/>
              <a:ahLst/>
              <a:cxnLst/>
              <a:rect l="l" t="t" r="r" b="b"/>
              <a:pathLst>
                <a:path w="122" h="124" extrusionOk="0">
                  <a:moveTo>
                    <a:pt x="86" y="0"/>
                  </a:moveTo>
                  <a:lnTo>
                    <a:pt x="86" y="0"/>
                  </a:lnTo>
                  <a:lnTo>
                    <a:pt x="80" y="0"/>
                  </a:lnTo>
                  <a:lnTo>
                    <a:pt x="72" y="2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8" y="58"/>
                  </a:lnTo>
                  <a:lnTo>
                    <a:pt x="20" y="82"/>
                  </a:lnTo>
                  <a:lnTo>
                    <a:pt x="32" y="104"/>
                  </a:lnTo>
                  <a:lnTo>
                    <a:pt x="44" y="124"/>
                  </a:lnTo>
                  <a:lnTo>
                    <a:pt x="100" y="60"/>
                  </a:lnTo>
                  <a:lnTo>
                    <a:pt x="100" y="60"/>
                  </a:lnTo>
                  <a:lnTo>
                    <a:pt x="112" y="54"/>
                  </a:lnTo>
                  <a:lnTo>
                    <a:pt x="116" y="50"/>
                  </a:lnTo>
                  <a:lnTo>
                    <a:pt x="118" y="46"/>
                  </a:lnTo>
                  <a:lnTo>
                    <a:pt x="118" y="42"/>
                  </a:lnTo>
                  <a:lnTo>
                    <a:pt x="118" y="36"/>
                  </a:lnTo>
                  <a:lnTo>
                    <a:pt x="114" y="24"/>
                  </a:lnTo>
                  <a:lnTo>
                    <a:pt x="122" y="24"/>
                  </a:lnTo>
                  <a:lnTo>
                    <a:pt x="122" y="24"/>
                  </a:lnTo>
                  <a:lnTo>
                    <a:pt x="116" y="14"/>
                  </a:lnTo>
                  <a:lnTo>
                    <a:pt x="108" y="6"/>
                  </a:lnTo>
                  <a:lnTo>
                    <a:pt x="98" y="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AE4F5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2" name="Google Shape;9805;p187">
              <a:extLst>
                <a:ext uri="{FF2B5EF4-FFF2-40B4-BE49-F238E27FC236}">
                  <a16:creationId xmlns:a16="http://schemas.microsoft.com/office/drawing/2014/main" id="{88FA95B7-F9FD-4447-4AF7-AB1EE1B6C1C8}"/>
                </a:ext>
              </a:extLst>
            </p:cNvPr>
            <p:cNvSpPr/>
            <p:nvPr/>
          </p:nvSpPr>
          <p:spPr>
            <a:xfrm>
              <a:off x="5974385" y="3157257"/>
              <a:ext cx="217807" cy="221378"/>
            </a:xfrm>
            <a:custGeom>
              <a:avLst/>
              <a:gdLst/>
              <a:ahLst/>
              <a:cxnLst/>
              <a:rect l="l" t="t" r="r" b="b"/>
              <a:pathLst>
                <a:path w="122" h="124" extrusionOk="0">
                  <a:moveTo>
                    <a:pt x="86" y="0"/>
                  </a:moveTo>
                  <a:lnTo>
                    <a:pt x="86" y="0"/>
                  </a:lnTo>
                  <a:lnTo>
                    <a:pt x="80" y="0"/>
                  </a:lnTo>
                  <a:lnTo>
                    <a:pt x="72" y="2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8" y="58"/>
                  </a:lnTo>
                  <a:lnTo>
                    <a:pt x="20" y="82"/>
                  </a:lnTo>
                  <a:lnTo>
                    <a:pt x="32" y="104"/>
                  </a:lnTo>
                  <a:lnTo>
                    <a:pt x="44" y="124"/>
                  </a:lnTo>
                  <a:lnTo>
                    <a:pt x="100" y="60"/>
                  </a:lnTo>
                  <a:lnTo>
                    <a:pt x="100" y="60"/>
                  </a:lnTo>
                  <a:lnTo>
                    <a:pt x="112" y="54"/>
                  </a:lnTo>
                  <a:lnTo>
                    <a:pt x="116" y="50"/>
                  </a:lnTo>
                  <a:lnTo>
                    <a:pt x="118" y="46"/>
                  </a:lnTo>
                  <a:lnTo>
                    <a:pt x="118" y="42"/>
                  </a:lnTo>
                  <a:lnTo>
                    <a:pt x="118" y="36"/>
                  </a:lnTo>
                  <a:lnTo>
                    <a:pt x="114" y="24"/>
                  </a:lnTo>
                  <a:lnTo>
                    <a:pt x="122" y="24"/>
                  </a:lnTo>
                  <a:lnTo>
                    <a:pt x="122" y="24"/>
                  </a:lnTo>
                  <a:lnTo>
                    <a:pt x="116" y="14"/>
                  </a:lnTo>
                  <a:lnTo>
                    <a:pt x="108" y="6"/>
                  </a:lnTo>
                  <a:lnTo>
                    <a:pt x="98" y="0"/>
                  </a:lnTo>
                  <a:lnTo>
                    <a:pt x="8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3" name="Google Shape;9806;p187">
              <a:extLst>
                <a:ext uri="{FF2B5EF4-FFF2-40B4-BE49-F238E27FC236}">
                  <a16:creationId xmlns:a16="http://schemas.microsoft.com/office/drawing/2014/main" id="{4F3CAB97-2C90-1E0C-1D2C-FB133BB8B489}"/>
                </a:ext>
              </a:extLst>
            </p:cNvPr>
            <p:cNvSpPr/>
            <p:nvPr/>
          </p:nvSpPr>
          <p:spPr>
            <a:xfrm>
              <a:off x="5938679" y="3142975"/>
              <a:ext cx="257084" cy="192813"/>
            </a:xfrm>
            <a:custGeom>
              <a:avLst/>
              <a:gdLst/>
              <a:ahLst/>
              <a:cxnLst/>
              <a:rect l="l" t="t" r="r" b="b"/>
              <a:pathLst>
                <a:path w="144" h="108" extrusionOk="0">
                  <a:moveTo>
                    <a:pt x="120" y="72"/>
                  </a:moveTo>
                  <a:lnTo>
                    <a:pt x="28" y="108"/>
                  </a:lnTo>
                  <a:lnTo>
                    <a:pt x="0" y="38"/>
                  </a:lnTo>
                  <a:lnTo>
                    <a:pt x="92" y="2"/>
                  </a:lnTo>
                  <a:lnTo>
                    <a:pt x="92" y="2"/>
                  </a:lnTo>
                  <a:lnTo>
                    <a:pt x="100" y="0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22" y="2"/>
                  </a:lnTo>
                  <a:lnTo>
                    <a:pt x="128" y="6"/>
                  </a:lnTo>
                  <a:lnTo>
                    <a:pt x="134" y="10"/>
                  </a:lnTo>
                  <a:lnTo>
                    <a:pt x="138" y="16"/>
                  </a:lnTo>
                  <a:lnTo>
                    <a:pt x="142" y="24"/>
                  </a:lnTo>
                  <a:lnTo>
                    <a:pt x="142" y="24"/>
                  </a:lnTo>
                  <a:lnTo>
                    <a:pt x="144" y="30"/>
                  </a:lnTo>
                  <a:lnTo>
                    <a:pt x="144" y="38"/>
                  </a:lnTo>
                  <a:lnTo>
                    <a:pt x="144" y="46"/>
                  </a:lnTo>
                  <a:lnTo>
                    <a:pt x="142" y="52"/>
                  </a:lnTo>
                  <a:lnTo>
                    <a:pt x="138" y="58"/>
                  </a:lnTo>
                  <a:lnTo>
                    <a:pt x="132" y="64"/>
                  </a:lnTo>
                  <a:lnTo>
                    <a:pt x="128" y="68"/>
                  </a:lnTo>
                  <a:lnTo>
                    <a:pt x="120" y="72"/>
                  </a:lnTo>
                  <a:lnTo>
                    <a:pt x="120" y="72"/>
                  </a:lnTo>
                  <a:close/>
                </a:path>
              </a:pathLst>
            </a:custGeom>
            <a:solidFill>
              <a:srgbClr val="DB536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4" name="Google Shape;9807;p187">
              <a:extLst>
                <a:ext uri="{FF2B5EF4-FFF2-40B4-BE49-F238E27FC236}">
                  <a16:creationId xmlns:a16="http://schemas.microsoft.com/office/drawing/2014/main" id="{80835A93-F059-3219-3BD0-CFA2B9C99595}"/>
                </a:ext>
              </a:extLst>
            </p:cNvPr>
            <p:cNvSpPr/>
            <p:nvPr/>
          </p:nvSpPr>
          <p:spPr>
            <a:xfrm>
              <a:off x="5295970" y="3050139"/>
              <a:ext cx="689127" cy="328496"/>
            </a:xfrm>
            <a:custGeom>
              <a:avLst/>
              <a:gdLst/>
              <a:ahLst/>
              <a:cxnLst/>
              <a:rect l="l" t="t" r="r" b="b"/>
              <a:pathLst>
                <a:path w="386" h="184" extrusionOk="0">
                  <a:moveTo>
                    <a:pt x="364" y="100"/>
                  </a:moveTo>
                  <a:lnTo>
                    <a:pt x="282" y="122"/>
                  </a:lnTo>
                  <a:lnTo>
                    <a:pt x="62" y="122"/>
                  </a:lnTo>
                  <a:lnTo>
                    <a:pt x="30" y="8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12"/>
                  </a:lnTo>
                  <a:lnTo>
                    <a:pt x="0" y="26"/>
                  </a:lnTo>
                  <a:lnTo>
                    <a:pt x="6" y="70"/>
                  </a:lnTo>
                  <a:lnTo>
                    <a:pt x="12" y="118"/>
                  </a:lnTo>
                  <a:lnTo>
                    <a:pt x="12" y="118"/>
                  </a:lnTo>
                  <a:lnTo>
                    <a:pt x="16" y="124"/>
                  </a:lnTo>
                  <a:lnTo>
                    <a:pt x="34" y="154"/>
                  </a:lnTo>
                  <a:lnTo>
                    <a:pt x="286" y="184"/>
                  </a:lnTo>
                  <a:lnTo>
                    <a:pt x="386" y="154"/>
                  </a:lnTo>
                  <a:lnTo>
                    <a:pt x="364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5" name="Google Shape;9808;p187">
              <a:extLst>
                <a:ext uri="{FF2B5EF4-FFF2-40B4-BE49-F238E27FC236}">
                  <a16:creationId xmlns:a16="http://schemas.microsoft.com/office/drawing/2014/main" id="{A1010CCF-298B-56B9-737F-5E3763122C70}"/>
                </a:ext>
              </a:extLst>
            </p:cNvPr>
            <p:cNvSpPr/>
            <p:nvPr/>
          </p:nvSpPr>
          <p:spPr>
            <a:xfrm>
              <a:off x="6351084" y="4446246"/>
              <a:ext cx="153536" cy="57130"/>
            </a:xfrm>
            <a:custGeom>
              <a:avLst/>
              <a:gdLst/>
              <a:ahLst/>
              <a:cxnLst/>
              <a:rect l="l" t="t" r="r" b="b"/>
              <a:pathLst>
                <a:path w="86" h="32" extrusionOk="0">
                  <a:moveTo>
                    <a:pt x="86" y="32"/>
                  </a:moveTo>
                  <a:lnTo>
                    <a:pt x="0" y="0"/>
                  </a:lnTo>
                  <a:lnTo>
                    <a:pt x="86" y="0"/>
                  </a:lnTo>
                  <a:lnTo>
                    <a:pt x="86" y="32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6" name="Google Shape;9809;p187">
              <a:extLst>
                <a:ext uri="{FF2B5EF4-FFF2-40B4-BE49-F238E27FC236}">
                  <a16:creationId xmlns:a16="http://schemas.microsoft.com/office/drawing/2014/main" id="{E42DB329-ACBF-1416-BC99-2A65F202F631}"/>
                </a:ext>
              </a:extLst>
            </p:cNvPr>
            <p:cNvSpPr/>
            <p:nvPr/>
          </p:nvSpPr>
          <p:spPr>
            <a:xfrm>
              <a:off x="7258018" y="4346269"/>
              <a:ext cx="160677" cy="89265"/>
            </a:xfrm>
            <a:custGeom>
              <a:avLst/>
              <a:gdLst/>
              <a:ahLst/>
              <a:cxnLst/>
              <a:rect l="l" t="t" r="r" b="b"/>
              <a:pathLst>
                <a:path w="90" h="50" extrusionOk="0">
                  <a:moveTo>
                    <a:pt x="90" y="26"/>
                  </a:moveTo>
                  <a:lnTo>
                    <a:pt x="68" y="50"/>
                  </a:lnTo>
                  <a:lnTo>
                    <a:pt x="0" y="48"/>
                  </a:lnTo>
                  <a:lnTo>
                    <a:pt x="52" y="26"/>
                  </a:lnTo>
                  <a:lnTo>
                    <a:pt x="74" y="0"/>
                  </a:lnTo>
                  <a:lnTo>
                    <a:pt x="90" y="26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7" name="Google Shape;9810;p187">
              <a:extLst>
                <a:ext uri="{FF2B5EF4-FFF2-40B4-BE49-F238E27FC236}">
                  <a16:creationId xmlns:a16="http://schemas.microsoft.com/office/drawing/2014/main" id="{2345CFBE-3C03-D0A6-7B5B-3BF4304468D9}"/>
                </a:ext>
              </a:extLst>
            </p:cNvPr>
            <p:cNvSpPr/>
            <p:nvPr/>
          </p:nvSpPr>
          <p:spPr>
            <a:xfrm>
              <a:off x="5674454" y="2814479"/>
              <a:ext cx="382055" cy="242801"/>
            </a:xfrm>
            <a:custGeom>
              <a:avLst/>
              <a:gdLst/>
              <a:ahLst/>
              <a:cxnLst/>
              <a:rect l="l" t="t" r="r" b="b"/>
              <a:pathLst>
                <a:path w="214" h="136" extrusionOk="0">
                  <a:moveTo>
                    <a:pt x="198" y="72"/>
                  </a:moveTo>
                  <a:lnTo>
                    <a:pt x="198" y="72"/>
                  </a:lnTo>
                  <a:lnTo>
                    <a:pt x="192" y="66"/>
                  </a:lnTo>
                  <a:lnTo>
                    <a:pt x="192" y="66"/>
                  </a:lnTo>
                  <a:lnTo>
                    <a:pt x="186" y="54"/>
                  </a:lnTo>
                  <a:lnTo>
                    <a:pt x="180" y="42"/>
                  </a:lnTo>
                  <a:lnTo>
                    <a:pt x="180" y="42"/>
                  </a:lnTo>
                  <a:lnTo>
                    <a:pt x="178" y="36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64" y="22"/>
                  </a:lnTo>
                  <a:lnTo>
                    <a:pt x="152" y="16"/>
                  </a:lnTo>
                  <a:lnTo>
                    <a:pt x="140" y="14"/>
                  </a:lnTo>
                  <a:lnTo>
                    <a:pt x="128" y="10"/>
                  </a:lnTo>
                  <a:lnTo>
                    <a:pt x="128" y="10"/>
                  </a:lnTo>
                  <a:lnTo>
                    <a:pt x="114" y="6"/>
                  </a:lnTo>
                  <a:lnTo>
                    <a:pt x="100" y="2"/>
                  </a:lnTo>
                  <a:lnTo>
                    <a:pt x="86" y="0"/>
                  </a:lnTo>
                  <a:lnTo>
                    <a:pt x="78" y="0"/>
                  </a:lnTo>
                  <a:lnTo>
                    <a:pt x="72" y="2"/>
                  </a:lnTo>
                  <a:lnTo>
                    <a:pt x="72" y="2"/>
                  </a:lnTo>
                  <a:lnTo>
                    <a:pt x="64" y="6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38" y="24"/>
                  </a:lnTo>
                  <a:lnTo>
                    <a:pt x="32" y="30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2" y="46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0" y="56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2" y="68"/>
                  </a:lnTo>
                  <a:lnTo>
                    <a:pt x="0" y="76"/>
                  </a:lnTo>
                  <a:lnTo>
                    <a:pt x="2" y="84"/>
                  </a:lnTo>
                  <a:lnTo>
                    <a:pt x="6" y="94"/>
                  </a:lnTo>
                  <a:lnTo>
                    <a:pt x="6" y="94"/>
                  </a:lnTo>
                  <a:lnTo>
                    <a:pt x="16" y="124"/>
                  </a:lnTo>
                  <a:lnTo>
                    <a:pt x="16" y="124"/>
                  </a:lnTo>
                  <a:lnTo>
                    <a:pt x="20" y="120"/>
                  </a:lnTo>
                  <a:lnTo>
                    <a:pt x="24" y="114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38" y="96"/>
                  </a:lnTo>
                  <a:lnTo>
                    <a:pt x="48" y="88"/>
                  </a:lnTo>
                  <a:lnTo>
                    <a:pt x="60" y="82"/>
                  </a:lnTo>
                  <a:lnTo>
                    <a:pt x="66" y="82"/>
                  </a:lnTo>
                  <a:lnTo>
                    <a:pt x="72" y="82"/>
                  </a:lnTo>
                  <a:lnTo>
                    <a:pt x="72" y="82"/>
                  </a:lnTo>
                  <a:lnTo>
                    <a:pt x="76" y="86"/>
                  </a:lnTo>
                  <a:lnTo>
                    <a:pt x="80" y="90"/>
                  </a:lnTo>
                  <a:lnTo>
                    <a:pt x="88" y="102"/>
                  </a:lnTo>
                  <a:lnTo>
                    <a:pt x="88" y="102"/>
                  </a:lnTo>
                  <a:lnTo>
                    <a:pt x="92" y="106"/>
                  </a:lnTo>
                  <a:lnTo>
                    <a:pt x="98" y="110"/>
                  </a:lnTo>
                  <a:lnTo>
                    <a:pt x="104" y="114"/>
                  </a:lnTo>
                  <a:lnTo>
                    <a:pt x="108" y="118"/>
                  </a:lnTo>
                  <a:lnTo>
                    <a:pt x="108" y="118"/>
                  </a:lnTo>
                  <a:lnTo>
                    <a:pt x="112" y="126"/>
                  </a:lnTo>
                  <a:lnTo>
                    <a:pt x="116" y="130"/>
                  </a:lnTo>
                  <a:lnTo>
                    <a:pt x="118" y="132"/>
                  </a:lnTo>
                  <a:lnTo>
                    <a:pt x="118" y="132"/>
                  </a:lnTo>
                  <a:lnTo>
                    <a:pt x="118" y="130"/>
                  </a:lnTo>
                  <a:lnTo>
                    <a:pt x="116" y="124"/>
                  </a:lnTo>
                  <a:lnTo>
                    <a:pt x="116" y="114"/>
                  </a:lnTo>
                  <a:lnTo>
                    <a:pt x="116" y="114"/>
                  </a:lnTo>
                  <a:lnTo>
                    <a:pt x="112" y="96"/>
                  </a:lnTo>
                  <a:lnTo>
                    <a:pt x="112" y="96"/>
                  </a:lnTo>
                  <a:lnTo>
                    <a:pt x="114" y="90"/>
                  </a:lnTo>
                  <a:lnTo>
                    <a:pt x="116" y="86"/>
                  </a:lnTo>
                  <a:lnTo>
                    <a:pt x="116" y="86"/>
                  </a:lnTo>
                  <a:lnTo>
                    <a:pt x="120" y="82"/>
                  </a:lnTo>
                  <a:lnTo>
                    <a:pt x="120" y="82"/>
                  </a:lnTo>
                  <a:lnTo>
                    <a:pt x="124" y="80"/>
                  </a:lnTo>
                  <a:lnTo>
                    <a:pt x="124" y="80"/>
                  </a:lnTo>
                  <a:lnTo>
                    <a:pt x="126" y="80"/>
                  </a:lnTo>
                  <a:lnTo>
                    <a:pt x="128" y="82"/>
                  </a:lnTo>
                  <a:lnTo>
                    <a:pt x="128" y="82"/>
                  </a:lnTo>
                  <a:lnTo>
                    <a:pt x="134" y="86"/>
                  </a:lnTo>
                  <a:lnTo>
                    <a:pt x="138" y="92"/>
                  </a:lnTo>
                  <a:lnTo>
                    <a:pt x="140" y="106"/>
                  </a:lnTo>
                  <a:lnTo>
                    <a:pt x="140" y="106"/>
                  </a:lnTo>
                  <a:lnTo>
                    <a:pt x="142" y="106"/>
                  </a:lnTo>
                  <a:lnTo>
                    <a:pt x="146" y="104"/>
                  </a:lnTo>
                  <a:lnTo>
                    <a:pt x="146" y="104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60" y="102"/>
                  </a:lnTo>
                  <a:lnTo>
                    <a:pt x="166" y="104"/>
                  </a:lnTo>
                  <a:lnTo>
                    <a:pt x="170" y="106"/>
                  </a:lnTo>
                  <a:lnTo>
                    <a:pt x="170" y="106"/>
                  </a:lnTo>
                  <a:lnTo>
                    <a:pt x="174" y="110"/>
                  </a:lnTo>
                  <a:lnTo>
                    <a:pt x="178" y="116"/>
                  </a:lnTo>
                  <a:lnTo>
                    <a:pt x="184" y="126"/>
                  </a:lnTo>
                  <a:lnTo>
                    <a:pt x="184" y="126"/>
                  </a:lnTo>
                  <a:lnTo>
                    <a:pt x="186" y="132"/>
                  </a:lnTo>
                  <a:lnTo>
                    <a:pt x="192" y="134"/>
                  </a:lnTo>
                  <a:lnTo>
                    <a:pt x="192" y="134"/>
                  </a:lnTo>
                  <a:lnTo>
                    <a:pt x="196" y="136"/>
                  </a:lnTo>
                  <a:lnTo>
                    <a:pt x="196" y="136"/>
                  </a:lnTo>
                  <a:lnTo>
                    <a:pt x="206" y="136"/>
                  </a:lnTo>
                  <a:lnTo>
                    <a:pt x="206" y="136"/>
                  </a:lnTo>
                  <a:lnTo>
                    <a:pt x="210" y="134"/>
                  </a:lnTo>
                  <a:lnTo>
                    <a:pt x="210" y="134"/>
                  </a:lnTo>
                  <a:lnTo>
                    <a:pt x="212" y="130"/>
                  </a:lnTo>
                  <a:lnTo>
                    <a:pt x="214" y="128"/>
                  </a:lnTo>
                  <a:lnTo>
                    <a:pt x="212" y="120"/>
                  </a:lnTo>
                  <a:lnTo>
                    <a:pt x="210" y="112"/>
                  </a:lnTo>
                  <a:lnTo>
                    <a:pt x="210" y="104"/>
                  </a:lnTo>
                  <a:lnTo>
                    <a:pt x="210" y="104"/>
                  </a:lnTo>
                  <a:lnTo>
                    <a:pt x="212" y="100"/>
                  </a:lnTo>
                  <a:lnTo>
                    <a:pt x="214" y="98"/>
                  </a:lnTo>
                  <a:lnTo>
                    <a:pt x="214" y="98"/>
                  </a:lnTo>
                  <a:lnTo>
                    <a:pt x="208" y="94"/>
                  </a:lnTo>
                  <a:lnTo>
                    <a:pt x="202" y="90"/>
                  </a:lnTo>
                  <a:lnTo>
                    <a:pt x="202" y="90"/>
                  </a:lnTo>
                  <a:lnTo>
                    <a:pt x="202" y="82"/>
                  </a:lnTo>
                  <a:lnTo>
                    <a:pt x="204" y="78"/>
                  </a:lnTo>
                  <a:lnTo>
                    <a:pt x="206" y="78"/>
                  </a:lnTo>
                  <a:lnTo>
                    <a:pt x="206" y="78"/>
                  </a:lnTo>
                  <a:lnTo>
                    <a:pt x="200" y="74"/>
                  </a:lnTo>
                  <a:lnTo>
                    <a:pt x="200" y="74"/>
                  </a:lnTo>
                  <a:lnTo>
                    <a:pt x="198" y="72"/>
                  </a:lnTo>
                  <a:lnTo>
                    <a:pt x="198" y="72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8" name="Google Shape;9811;p187">
              <a:extLst>
                <a:ext uri="{FF2B5EF4-FFF2-40B4-BE49-F238E27FC236}">
                  <a16:creationId xmlns:a16="http://schemas.microsoft.com/office/drawing/2014/main" id="{69C047A4-D2B3-DD13-38A1-876C204A76E6}"/>
                </a:ext>
              </a:extLst>
            </p:cNvPr>
            <p:cNvSpPr/>
            <p:nvPr/>
          </p:nvSpPr>
          <p:spPr>
            <a:xfrm>
              <a:off x="2962579" y="3032286"/>
              <a:ext cx="0" cy="3571"/>
            </a:xfrm>
            <a:custGeom>
              <a:avLst/>
              <a:gdLst/>
              <a:ahLst/>
              <a:cxnLst/>
              <a:rect l="l" t="t" r="r" b="b"/>
              <a:pathLst>
                <a:path w="120000" h="2" extrusionOk="0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77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9" name="Google Shape;9812;p187">
              <a:extLst>
                <a:ext uri="{FF2B5EF4-FFF2-40B4-BE49-F238E27FC236}">
                  <a16:creationId xmlns:a16="http://schemas.microsoft.com/office/drawing/2014/main" id="{C28407EA-7F62-366E-52AC-C156CFCC9582}"/>
                </a:ext>
              </a:extLst>
            </p:cNvPr>
            <p:cNvSpPr/>
            <p:nvPr/>
          </p:nvSpPr>
          <p:spPr>
            <a:xfrm>
              <a:off x="2962579" y="3035857"/>
              <a:ext cx="1687" cy="1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0" name="Google Shape;9813;p187">
              <a:extLst>
                <a:ext uri="{FF2B5EF4-FFF2-40B4-BE49-F238E27FC236}">
                  <a16:creationId xmlns:a16="http://schemas.microsoft.com/office/drawing/2014/main" id="{9393FC70-1AD2-E3D1-CFB3-304EB49376AE}"/>
                </a:ext>
              </a:extLst>
            </p:cNvPr>
            <p:cNvSpPr/>
            <p:nvPr/>
          </p:nvSpPr>
          <p:spPr>
            <a:xfrm>
              <a:off x="2962579" y="3035857"/>
              <a:ext cx="1687" cy="1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1" name="Google Shape;9814;p187">
              <a:extLst>
                <a:ext uri="{FF2B5EF4-FFF2-40B4-BE49-F238E27FC236}">
                  <a16:creationId xmlns:a16="http://schemas.microsoft.com/office/drawing/2014/main" id="{149DB3DB-AF26-ABD8-042D-5D0DB6D6C310}"/>
                </a:ext>
              </a:extLst>
            </p:cNvPr>
            <p:cNvSpPr/>
            <p:nvPr/>
          </p:nvSpPr>
          <p:spPr>
            <a:xfrm>
              <a:off x="2962579" y="3035857"/>
              <a:ext cx="1687" cy="1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2" name="Google Shape;9815;p187">
              <a:extLst>
                <a:ext uri="{FF2B5EF4-FFF2-40B4-BE49-F238E27FC236}">
                  <a16:creationId xmlns:a16="http://schemas.microsoft.com/office/drawing/2014/main" id="{597C1940-8D27-6E7B-4C95-B640EA656B81}"/>
                </a:ext>
              </a:extLst>
            </p:cNvPr>
            <p:cNvSpPr/>
            <p:nvPr/>
          </p:nvSpPr>
          <p:spPr>
            <a:xfrm>
              <a:off x="2962579" y="3032286"/>
              <a:ext cx="1687" cy="1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3" name="Google Shape;9816;p187">
              <a:extLst>
                <a:ext uri="{FF2B5EF4-FFF2-40B4-BE49-F238E27FC236}">
                  <a16:creationId xmlns:a16="http://schemas.microsoft.com/office/drawing/2014/main" id="{89B21EAD-A7D1-5D86-105A-2D193443C40D}"/>
                </a:ext>
              </a:extLst>
            </p:cNvPr>
            <p:cNvSpPr/>
            <p:nvPr/>
          </p:nvSpPr>
          <p:spPr>
            <a:xfrm>
              <a:off x="3260726" y="3332217"/>
              <a:ext cx="1687" cy="1687"/>
            </a:xfrm>
            <a:prstGeom prst="rect">
              <a:avLst/>
            </a:prstGeom>
            <a:solidFill>
              <a:srgbClr val="B977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4" name="Google Shape;9817;p187">
              <a:extLst>
                <a:ext uri="{FF2B5EF4-FFF2-40B4-BE49-F238E27FC236}">
                  <a16:creationId xmlns:a16="http://schemas.microsoft.com/office/drawing/2014/main" id="{618EC25C-8215-C5DF-79CA-6DC6D6928BF2}"/>
                </a:ext>
              </a:extLst>
            </p:cNvPr>
            <p:cNvSpPr/>
            <p:nvPr/>
          </p:nvSpPr>
          <p:spPr>
            <a:xfrm>
              <a:off x="3260726" y="3332217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5" name="Google Shape;9818;p187">
              <a:extLst>
                <a:ext uri="{FF2B5EF4-FFF2-40B4-BE49-F238E27FC236}">
                  <a16:creationId xmlns:a16="http://schemas.microsoft.com/office/drawing/2014/main" id="{70741F01-FF77-E01C-3E8F-2CEDB1AC80E5}"/>
                </a:ext>
              </a:extLst>
            </p:cNvPr>
            <p:cNvSpPr/>
            <p:nvPr/>
          </p:nvSpPr>
          <p:spPr>
            <a:xfrm>
              <a:off x="2962579" y="2996580"/>
              <a:ext cx="373129" cy="335637"/>
            </a:xfrm>
            <a:custGeom>
              <a:avLst/>
              <a:gdLst/>
              <a:ahLst/>
              <a:cxnLst/>
              <a:rect l="l" t="t" r="r" b="b"/>
              <a:pathLst>
                <a:path w="209" h="188" extrusionOk="0">
                  <a:moveTo>
                    <a:pt x="2" y="0"/>
                  </a:moveTo>
                  <a:lnTo>
                    <a:pt x="2" y="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38"/>
                  </a:lnTo>
                  <a:lnTo>
                    <a:pt x="4" y="54"/>
                  </a:lnTo>
                  <a:lnTo>
                    <a:pt x="8" y="70"/>
                  </a:lnTo>
                  <a:lnTo>
                    <a:pt x="12" y="84"/>
                  </a:lnTo>
                  <a:lnTo>
                    <a:pt x="20" y="98"/>
                  </a:lnTo>
                  <a:lnTo>
                    <a:pt x="28" y="112"/>
                  </a:lnTo>
                  <a:lnTo>
                    <a:pt x="36" y="124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157" y="188"/>
                  </a:lnTo>
                  <a:lnTo>
                    <a:pt x="157" y="188"/>
                  </a:lnTo>
                  <a:lnTo>
                    <a:pt x="167" y="188"/>
                  </a:lnTo>
                  <a:lnTo>
                    <a:pt x="167" y="188"/>
                  </a:lnTo>
                  <a:lnTo>
                    <a:pt x="167" y="188"/>
                  </a:lnTo>
                  <a:lnTo>
                    <a:pt x="167" y="188"/>
                  </a:lnTo>
                  <a:lnTo>
                    <a:pt x="167" y="188"/>
                  </a:lnTo>
                  <a:lnTo>
                    <a:pt x="189" y="188"/>
                  </a:lnTo>
                  <a:lnTo>
                    <a:pt x="209" y="184"/>
                  </a:lnTo>
                  <a:lnTo>
                    <a:pt x="209" y="184"/>
                  </a:lnTo>
                  <a:lnTo>
                    <a:pt x="205" y="184"/>
                  </a:lnTo>
                  <a:lnTo>
                    <a:pt x="205" y="184"/>
                  </a:lnTo>
                  <a:lnTo>
                    <a:pt x="203" y="184"/>
                  </a:lnTo>
                  <a:lnTo>
                    <a:pt x="191" y="182"/>
                  </a:lnTo>
                  <a:lnTo>
                    <a:pt x="203" y="172"/>
                  </a:lnTo>
                  <a:lnTo>
                    <a:pt x="203" y="172"/>
                  </a:lnTo>
                  <a:lnTo>
                    <a:pt x="205" y="168"/>
                  </a:lnTo>
                  <a:lnTo>
                    <a:pt x="207" y="166"/>
                  </a:lnTo>
                  <a:lnTo>
                    <a:pt x="207" y="166"/>
                  </a:lnTo>
                  <a:lnTo>
                    <a:pt x="193" y="168"/>
                  </a:lnTo>
                  <a:lnTo>
                    <a:pt x="179" y="170"/>
                  </a:lnTo>
                  <a:lnTo>
                    <a:pt x="175" y="172"/>
                  </a:lnTo>
                  <a:lnTo>
                    <a:pt x="173" y="170"/>
                  </a:lnTo>
                  <a:lnTo>
                    <a:pt x="173" y="170"/>
                  </a:lnTo>
                  <a:lnTo>
                    <a:pt x="167" y="170"/>
                  </a:lnTo>
                  <a:lnTo>
                    <a:pt x="167" y="170"/>
                  </a:lnTo>
                  <a:lnTo>
                    <a:pt x="143" y="168"/>
                  </a:lnTo>
                  <a:lnTo>
                    <a:pt x="119" y="162"/>
                  </a:lnTo>
                  <a:lnTo>
                    <a:pt x="97" y="152"/>
                  </a:lnTo>
                  <a:lnTo>
                    <a:pt x="78" y="140"/>
                  </a:lnTo>
                  <a:lnTo>
                    <a:pt x="62" y="124"/>
                  </a:lnTo>
                  <a:lnTo>
                    <a:pt x="46" y="106"/>
                  </a:lnTo>
                  <a:lnTo>
                    <a:pt x="34" y="86"/>
                  </a:lnTo>
                  <a:lnTo>
                    <a:pt x="26" y="64"/>
                  </a:lnTo>
                  <a:lnTo>
                    <a:pt x="18" y="56"/>
                  </a:lnTo>
                  <a:lnTo>
                    <a:pt x="18" y="5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2" y="3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94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6" name="Google Shape;9819;p187">
              <a:extLst>
                <a:ext uri="{FF2B5EF4-FFF2-40B4-BE49-F238E27FC236}">
                  <a16:creationId xmlns:a16="http://schemas.microsoft.com/office/drawing/2014/main" id="{C20297B8-DA9E-6737-A1DC-FF6B6CDA4D83}"/>
                </a:ext>
              </a:extLst>
            </p:cNvPr>
            <p:cNvSpPr/>
            <p:nvPr/>
          </p:nvSpPr>
          <p:spPr>
            <a:xfrm>
              <a:off x="2962579" y="2996580"/>
              <a:ext cx="373129" cy="335637"/>
            </a:xfrm>
            <a:custGeom>
              <a:avLst/>
              <a:gdLst/>
              <a:ahLst/>
              <a:cxnLst/>
              <a:rect l="l" t="t" r="r" b="b"/>
              <a:pathLst>
                <a:path w="209" h="188" extrusionOk="0">
                  <a:moveTo>
                    <a:pt x="2" y="0"/>
                  </a:moveTo>
                  <a:lnTo>
                    <a:pt x="2" y="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38"/>
                  </a:lnTo>
                  <a:lnTo>
                    <a:pt x="4" y="54"/>
                  </a:lnTo>
                  <a:lnTo>
                    <a:pt x="8" y="70"/>
                  </a:lnTo>
                  <a:lnTo>
                    <a:pt x="12" y="84"/>
                  </a:lnTo>
                  <a:lnTo>
                    <a:pt x="20" y="98"/>
                  </a:lnTo>
                  <a:lnTo>
                    <a:pt x="28" y="112"/>
                  </a:lnTo>
                  <a:lnTo>
                    <a:pt x="36" y="124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157" y="188"/>
                  </a:lnTo>
                  <a:lnTo>
                    <a:pt x="157" y="188"/>
                  </a:lnTo>
                  <a:lnTo>
                    <a:pt x="167" y="188"/>
                  </a:lnTo>
                  <a:lnTo>
                    <a:pt x="167" y="188"/>
                  </a:lnTo>
                  <a:lnTo>
                    <a:pt x="167" y="188"/>
                  </a:lnTo>
                  <a:lnTo>
                    <a:pt x="167" y="188"/>
                  </a:lnTo>
                  <a:lnTo>
                    <a:pt x="167" y="188"/>
                  </a:lnTo>
                  <a:lnTo>
                    <a:pt x="189" y="188"/>
                  </a:lnTo>
                  <a:lnTo>
                    <a:pt x="209" y="184"/>
                  </a:lnTo>
                  <a:lnTo>
                    <a:pt x="209" y="184"/>
                  </a:lnTo>
                  <a:lnTo>
                    <a:pt x="205" y="184"/>
                  </a:lnTo>
                  <a:lnTo>
                    <a:pt x="205" y="184"/>
                  </a:lnTo>
                  <a:lnTo>
                    <a:pt x="203" y="184"/>
                  </a:lnTo>
                  <a:lnTo>
                    <a:pt x="191" y="182"/>
                  </a:lnTo>
                  <a:lnTo>
                    <a:pt x="203" y="172"/>
                  </a:lnTo>
                  <a:lnTo>
                    <a:pt x="203" y="172"/>
                  </a:lnTo>
                  <a:lnTo>
                    <a:pt x="205" y="168"/>
                  </a:lnTo>
                  <a:lnTo>
                    <a:pt x="207" y="166"/>
                  </a:lnTo>
                  <a:lnTo>
                    <a:pt x="207" y="166"/>
                  </a:lnTo>
                  <a:lnTo>
                    <a:pt x="193" y="168"/>
                  </a:lnTo>
                  <a:lnTo>
                    <a:pt x="179" y="170"/>
                  </a:lnTo>
                  <a:lnTo>
                    <a:pt x="175" y="172"/>
                  </a:lnTo>
                  <a:lnTo>
                    <a:pt x="173" y="170"/>
                  </a:lnTo>
                  <a:lnTo>
                    <a:pt x="173" y="170"/>
                  </a:lnTo>
                  <a:lnTo>
                    <a:pt x="167" y="170"/>
                  </a:lnTo>
                  <a:lnTo>
                    <a:pt x="167" y="170"/>
                  </a:lnTo>
                  <a:lnTo>
                    <a:pt x="143" y="168"/>
                  </a:lnTo>
                  <a:lnTo>
                    <a:pt x="119" y="162"/>
                  </a:lnTo>
                  <a:lnTo>
                    <a:pt x="97" y="152"/>
                  </a:lnTo>
                  <a:lnTo>
                    <a:pt x="78" y="140"/>
                  </a:lnTo>
                  <a:lnTo>
                    <a:pt x="62" y="124"/>
                  </a:lnTo>
                  <a:lnTo>
                    <a:pt x="46" y="106"/>
                  </a:lnTo>
                  <a:lnTo>
                    <a:pt x="34" y="86"/>
                  </a:lnTo>
                  <a:lnTo>
                    <a:pt x="26" y="64"/>
                  </a:lnTo>
                  <a:lnTo>
                    <a:pt x="18" y="56"/>
                  </a:lnTo>
                  <a:lnTo>
                    <a:pt x="18" y="5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2" y="34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7" name="Google Shape;9820;p187">
              <a:extLst>
                <a:ext uri="{FF2B5EF4-FFF2-40B4-BE49-F238E27FC236}">
                  <a16:creationId xmlns:a16="http://schemas.microsoft.com/office/drawing/2014/main" id="{6617DB3C-6C9D-3EA4-C786-C341BE48B618}"/>
                </a:ext>
              </a:extLst>
            </p:cNvPr>
            <p:cNvSpPr/>
            <p:nvPr/>
          </p:nvSpPr>
          <p:spPr>
            <a:xfrm>
              <a:off x="3008997" y="3110840"/>
              <a:ext cx="323140" cy="189242"/>
            </a:xfrm>
            <a:custGeom>
              <a:avLst/>
              <a:gdLst/>
              <a:ahLst/>
              <a:cxnLst/>
              <a:rect l="l" t="t" r="r" b="b"/>
              <a:pathLst>
                <a:path w="181" h="106" extrusionOk="0">
                  <a:moveTo>
                    <a:pt x="175" y="96"/>
                  </a:moveTo>
                  <a:lnTo>
                    <a:pt x="175" y="96"/>
                  </a:lnTo>
                  <a:lnTo>
                    <a:pt x="171" y="96"/>
                  </a:lnTo>
                  <a:lnTo>
                    <a:pt x="153" y="106"/>
                  </a:lnTo>
                  <a:lnTo>
                    <a:pt x="153" y="106"/>
                  </a:lnTo>
                  <a:lnTo>
                    <a:pt x="167" y="104"/>
                  </a:lnTo>
                  <a:lnTo>
                    <a:pt x="181" y="102"/>
                  </a:lnTo>
                  <a:lnTo>
                    <a:pt x="181" y="102"/>
                  </a:lnTo>
                  <a:lnTo>
                    <a:pt x="179" y="100"/>
                  </a:lnTo>
                  <a:lnTo>
                    <a:pt x="179" y="100"/>
                  </a:lnTo>
                  <a:lnTo>
                    <a:pt x="177" y="96"/>
                  </a:lnTo>
                  <a:lnTo>
                    <a:pt x="175" y="96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8" y="22"/>
                  </a:lnTo>
                  <a:lnTo>
                    <a:pt x="20" y="42"/>
                  </a:lnTo>
                  <a:lnTo>
                    <a:pt x="36" y="60"/>
                  </a:lnTo>
                  <a:lnTo>
                    <a:pt x="52" y="76"/>
                  </a:lnTo>
                  <a:lnTo>
                    <a:pt x="71" y="88"/>
                  </a:lnTo>
                  <a:lnTo>
                    <a:pt x="93" y="98"/>
                  </a:lnTo>
                  <a:lnTo>
                    <a:pt x="117" y="104"/>
                  </a:lnTo>
                  <a:lnTo>
                    <a:pt x="141" y="106"/>
                  </a:lnTo>
                  <a:lnTo>
                    <a:pt x="141" y="106"/>
                  </a:lnTo>
                  <a:lnTo>
                    <a:pt x="147" y="106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93" y="80"/>
                  </a:lnTo>
                  <a:lnTo>
                    <a:pt x="71" y="68"/>
                  </a:lnTo>
                  <a:lnTo>
                    <a:pt x="54" y="54"/>
                  </a:lnTo>
                  <a:lnTo>
                    <a:pt x="38" y="36"/>
                  </a:lnTo>
                  <a:lnTo>
                    <a:pt x="24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C7C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8" name="Google Shape;9821;p187">
              <a:extLst>
                <a:ext uri="{FF2B5EF4-FFF2-40B4-BE49-F238E27FC236}">
                  <a16:creationId xmlns:a16="http://schemas.microsoft.com/office/drawing/2014/main" id="{65C9F48C-9A8A-1F41-BA0A-A7D060EC6B18}"/>
                </a:ext>
              </a:extLst>
            </p:cNvPr>
            <p:cNvSpPr/>
            <p:nvPr/>
          </p:nvSpPr>
          <p:spPr>
            <a:xfrm>
              <a:off x="3282149" y="3282229"/>
              <a:ext cx="49988" cy="17853"/>
            </a:xfrm>
            <a:custGeom>
              <a:avLst/>
              <a:gdLst/>
              <a:ahLst/>
              <a:cxnLst/>
              <a:rect l="l" t="t" r="r" b="b"/>
              <a:pathLst>
                <a:path w="28" h="10" extrusionOk="0">
                  <a:moveTo>
                    <a:pt x="22" y="0"/>
                  </a:moveTo>
                  <a:lnTo>
                    <a:pt x="22" y="0"/>
                  </a:lnTo>
                  <a:lnTo>
                    <a:pt x="18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4" y="8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0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9" name="Google Shape;9822;p187">
              <a:extLst>
                <a:ext uri="{FF2B5EF4-FFF2-40B4-BE49-F238E27FC236}">
                  <a16:creationId xmlns:a16="http://schemas.microsoft.com/office/drawing/2014/main" id="{3645B769-EE5A-E2C0-8E9D-40FE614884D5}"/>
                </a:ext>
              </a:extLst>
            </p:cNvPr>
            <p:cNvSpPr/>
            <p:nvPr/>
          </p:nvSpPr>
          <p:spPr>
            <a:xfrm>
              <a:off x="3008997" y="3110840"/>
              <a:ext cx="262440" cy="189242"/>
            </a:xfrm>
            <a:custGeom>
              <a:avLst/>
              <a:gdLst/>
              <a:ahLst/>
              <a:cxnLst/>
              <a:rect l="l" t="t" r="r" b="b"/>
              <a:pathLst>
                <a:path w="147" h="106" extrusionOk="0">
                  <a:moveTo>
                    <a:pt x="0" y="0"/>
                  </a:moveTo>
                  <a:lnTo>
                    <a:pt x="0" y="0"/>
                  </a:lnTo>
                  <a:lnTo>
                    <a:pt x="8" y="22"/>
                  </a:lnTo>
                  <a:lnTo>
                    <a:pt x="20" y="42"/>
                  </a:lnTo>
                  <a:lnTo>
                    <a:pt x="36" y="60"/>
                  </a:lnTo>
                  <a:lnTo>
                    <a:pt x="52" y="76"/>
                  </a:lnTo>
                  <a:lnTo>
                    <a:pt x="71" y="88"/>
                  </a:lnTo>
                  <a:lnTo>
                    <a:pt x="93" y="98"/>
                  </a:lnTo>
                  <a:lnTo>
                    <a:pt x="117" y="104"/>
                  </a:lnTo>
                  <a:lnTo>
                    <a:pt x="141" y="106"/>
                  </a:lnTo>
                  <a:lnTo>
                    <a:pt x="141" y="106"/>
                  </a:lnTo>
                  <a:lnTo>
                    <a:pt x="147" y="106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93" y="80"/>
                  </a:lnTo>
                  <a:lnTo>
                    <a:pt x="71" y="68"/>
                  </a:lnTo>
                  <a:lnTo>
                    <a:pt x="54" y="54"/>
                  </a:lnTo>
                  <a:lnTo>
                    <a:pt x="38" y="36"/>
                  </a:lnTo>
                  <a:lnTo>
                    <a:pt x="24" y="2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0" name="Google Shape;9823;p187">
              <a:extLst>
                <a:ext uri="{FF2B5EF4-FFF2-40B4-BE49-F238E27FC236}">
                  <a16:creationId xmlns:a16="http://schemas.microsoft.com/office/drawing/2014/main" id="{0C079661-8F59-0E29-351A-5DBE2A9A6469}"/>
                </a:ext>
              </a:extLst>
            </p:cNvPr>
            <p:cNvSpPr/>
            <p:nvPr/>
          </p:nvSpPr>
          <p:spPr>
            <a:xfrm>
              <a:off x="3076839" y="3175110"/>
              <a:ext cx="137469" cy="89265"/>
            </a:xfrm>
            <a:custGeom>
              <a:avLst/>
              <a:gdLst/>
              <a:ahLst/>
              <a:cxnLst/>
              <a:rect l="l" t="t" r="r" b="b"/>
              <a:pathLst>
                <a:path w="77" h="50" extrusionOk="0">
                  <a:moveTo>
                    <a:pt x="0" y="0"/>
                  </a:moveTo>
                  <a:lnTo>
                    <a:pt x="0" y="0"/>
                  </a:lnTo>
                  <a:lnTo>
                    <a:pt x="16" y="18"/>
                  </a:lnTo>
                  <a:lnTo>
                    <a:pt x="33" y="32"/>
                  </a:lnTo>
                  <a:lnTo>
                    <a:pt x="55" y="44"/>
                  </a:lnTo>
                  <a:lnTo>
                    <a:pt x="77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94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1" name="Google Shape;9824;p187">
              <a:extLst>
                <a:ext uri="{FF2B5EF4-FFF2-40B4-BE49-F238E27FC236}">
                  <a16:creationId xmlns:a16="http://schemas.microsoft.com/office/drawing/2014/main" id="{43EC8D11-1B08-AC31-D239-C706DA2AF4DC}"/>
                </a:ext>
              </a:extLst>
            </p:cNvPr>
            <p:cNvSpPr/>
            <p:nvPr/>
          </p:nvSpPr>
          <p:spPr>
            <a:xfrm>
              <a:off x="3076839" y="3175110"/>
              <a:ext cx="137469" cy="89265"/>
            </a:xfrm>
            <a:custGeom>
              <a:avLst/>
              <a:gdLst/>
              <a:ahLst/>
              <a:cxnLst/>
              <a:rect l="l" t="t" r="r" b="b"/>
              <a:pathLst>
                <a:path w="77" h="50" extrusionOk="0">
                  <a:moveTo>
                    <a:pt x="0" y="0"/>
                  </a:moveTo>
                  <a:lnTo>
                    <a:pt x="0" y="0"/>
                  </a:lnTo>
                  <a:lnTo>
                    <a:pt x="16" y="18"/>
                  </a:lnTo>
                  <a:lnTo>
                    <a:pt x="33" y="32"/>
                  </a:lnTo>
                  <a:lnTo>
                    <a:pt x="55" y="44"/>
                  </a:lnTo>
                  <a:lnTo>
                    <a:pt x="77" y="5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2" name="Google Shape;9825;p187">
              <a:extLst>
                <a:ext uri="{FF2B5EF4-FFF2-40B4-BE49-F238E27FC236}">
                  <a16:creationId xmlns:a16="http://schemas.microsoft.com/office/drawing/2014/main" id="{9B12A3BB-BC0E-F570-E220-C1AEFFED90A8}"/>
                </a:ext>
              </a:extLst>
            </p:cNvPr>
            <p:cNvSpPr/>
            <p:nvPr/>
          </p:nvSpPr>
          <p:spPr>
            <a:xfrm>
              <a:off x="3160749" y="4346269"/>
              <a:ext cx="49932" cy="57017"/>
            </a:xfrm>
            <a:prstGeom prst="rect">
              <a:avLst/>
            </a:pr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3" name="Google Shape;9826;p187">
              <a:extLst>
                <a:ext uri="{FF2B5EF4-FFF2-40B4-BE49-F238E27FC236}">
                  <a16:creationId xmlns:a16="http://schemas.microsoft.com/office/drawing/2014/main" id="{11022EA5-A0D3-3C32-F673-494929045840}"/>
                </a:ext>
              </a:extLst>
            </p:cNvPr>
            <p:cNvSpPr/>
            <p:nvPr/>
          </p:nvSpPr>
          <p:spPr>
            <a:xfrm>
              <a:off x="2648366" y="4310563"/>
              <a:ext cx="71412" cy="74983"/>
            </a:xfrm>
            <a:custGeom>
              <a:avLst/>
              <a:gdLst/>
              <a:ahLst/>
              <a:cxnLst/>
              <a:rect l="l" t="t" r="r" b="b"/>
              <a:pathLst>
                <a:path w="40" h="42" extrusionOk="0">
                  <a:moveTo>
                    <a:pt x="0" y="28"/>
                  </a:moveTo>
                  <a:lnTo>
                    <a:pt x="26" y="42"/>
                  </a:lnTo>
                  <a:lnTo>
                    <a:pt x="40" y="14"/>
                  </a:lnTo>
                  <a:lnTo>
                    <a:pt x="14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4" name="Google Shape;9827;p187">
              <a:extLst>
                <a:ext uri="{FF2B5EF4-FFF2-40B4-BE49-F238E27FC236}">
                  <a16:creationId xmlns:a16="http://schemas.microsoft.com/office/drawing/2014/main" id="{28678B27-F2FD-0D39-8C11-4B5EC075B85C}"/>
                </a:ext>
              </a:extLst>
            </p:cNvPr>
            <p:cNvSpPr/>
            <p:nvPr/>
          </p:nvSpPr>
          <p:spPr>
            <a:xfrm>
              <a:off x="2794761" y="3407200"/>
              <a:ext cx="440970" cy="956922"/>
            </a:xfrm>
            <a:custGeom>
              <a:avLst/>
              <a:gdLst/>
              <a:ahLst/>
              <a:cxnLst/>
              <a:rect l="l" t="t" r="r" b="b"/>
              <a:pathLst>
                <a:path w="247" h="536" extrusionOk="0">
                  <a:moveTo>
                    <a:pt x="0" y="0"/>
                  </a:moveTo>
                  <a:lnTo>
                    <a:pt x="48" y="102"/>
                  </a:lnTo>
                  <a:lnTo>
                    <a:pt x="146" y="250"/>
                  </a:lnTo>
                  <a:lnTo>
                    <a:pt x="189" y="536"/>
                  </a:lnTo>
                  <a:lnTo>
                    <a:pt x="247" y="536"/>
                  </a:lnTo>
                  <a:lnTo>
                    <a:pt x="229" y="266"/>
                  </a:lnTo>
                  <a:lnTo>
                    <a:pt x="170" y="74"/>
                  </a:lnTo>
                  <a:lnTo>
                    <a:pt x="15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536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5" name="Google Shape;9828;p187">
              <a:extLst>
                <a:ext uri="{FF2B5EF4-FFF2-40B4-BE49-F238E27FC236}">
                  <a16:creationId xmlns:a16="http://schemas.microsoft.com/office/drawing/2014/main" id="{4BA546D9-1078-2646-1434-555286B04DAF}"/>
                </a:ext>
              </a:extLst>
            </p:cNvPr>
            <p:cNvSpPr/>
            <p:nvPr/>
          </p:nvSpPr>
          <p:spPr>
            <a:xfrm>
              <a:off x="2794761" y="3407200"/>
              <a:ext cx="440970" cy="956922"/>
            </a:xfrm>
            <a:custGeom>
              <a:avLst/>
              <a:gdLst/>
              <a:ahLst/>
              <a:cxnLst/>
              <a:rect l="l" t="t" r="r" b="b"/>
              <a:pathLst>
                <a:path w="247" h="536" extrusionOk="0">
                  <a:moveTo>
                    <a:pt x="0" y="0"/>
                  </a:moveTo>
                  <a:lnTo>
                    <a:pt x="48" y="102"/>
                  </a:lnTo>
                  <a:lnTo>
                    <a:pt x="146" y="250"/>
                  </a:lnTo>
                  <a:lnTo>
                    <a:pt x="189" y="536"/>
                  </a:lnTo>
                  <a:lnTo>
                    <a:pt x="247" y="536"/>
                  </a:lnTo>
                  <a:lnTo>
                    <a:pt x="229" y="266"/>
                  </a:lnTo>
                  <a:lnTo>
                    <a:pt x="170" y="74"/>
                  </a:lnTo>
                  <a:lnTo>
                    <a:pt x="15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6" name="Google Shape;9829;p187">
              <a:extLst>
                <a:ext uri="{FF2B5EF4-FFF2-40B4-BE49-F238E27FC236}">
                  <a16:creationId xmlns:a16="http://schemas.microsoft.com/office/drawing/2014/main" id="{8DD6B601-B41E-FEE8-ED0A-88CDA17BB065}"/>
                </a:ext>
              </a:extLst>
            </p:cNvPr>
            <p:cNvSpPr/>
            <p:nvPr/>
          </p:nvSpPr>
          <p:spPr>
            <a:xfrm>
              <a:off x="3087551" y="3482182"/>
              <a:ext cx="24994" cy="96406"/>
            </a:xfrm>
            <a:custGeom>
              <a:avLst/>
              <a:gdLst/>
              <a:ahLst/>
              <a:cxnLst/>
              <a:rect l="l" t="t" r="r" b="b"/>
              <a:pathLst>
                <a:path w="14" h="54" extrusionOk="0">
                  <a:moveTo>
                    <a:pt x="0" y="0"/>
                  </a:moveTo>
                  <a:lnTo>
                    <a:pt x="0" y="0"/>
                  </a:lnTo>
                  <a:lnTo>
                    <a:pt x="6" y="32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6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77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7" name="Google Shape;9830;p187">
              <a:extLst>
                <a:ext uri="{FF2B5EF4-FFF2-40B4-BE49-F238E27FC236}">
                  <a16:creationId xmlns:a16="http://schemas.microsoft.com/office/drawing/2014/main" id="{66D94511-1586-F7FD-34B8-5472B04EB2BF}"/>
                </a:ext>
              </a:extLst>
            </p:cNvPr>
            <p:cNvSpPr/>
            <p:nvPr/>
          </p:nvSpPr>
          <p:spPr>
            <a:xfrm>
              <a:off x="3087551" y="3482182"/>
              <a:ext cx="24994" cy="96406"/>
            </a:xfrm>
            <a:custGeom>
              <a:avLst/>
              <a:gdLst/>
              <a:ahLst/>
              <a:cxnLst/>
              <a:rect l="l" t="t" r="r" b="b"/>
              <a:pathLst>
                <a:path w="14" h="54" extrusionOk="0">
                  <a:moveTo>
                    <a:pt x="0" y="0"/>
                  </a:moveTo>
                  <a:lnTo>
                    <a:pt x="0" y="0"/>
                  </a:lnTo>
                  <a:lnTo>
                    <a:pt x="6" y="32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6" y="3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8" name="Google Shape;9831;p187">
              <a:extLst>
                <a:ext uri="{FF2B5EF4-FFF2-40B4-BE49-F238E27FC236}">
                  <a16:creationId xmlns:a16="http://schemas.microsoft.com/office/drawing/2014/main" id="{483B319B-C643-95F4-C3D2-0416DD30F3AC}"/>
                </a:ext>
              </a:extLst>
            </p:cNvPr>
            <p:cNvSpPr/>
            <p:nvPr/>
          </p:nvSpPr>
          <p:spPr>
            <a:xfrm>
              <a:off x="2869744" y="3564306"/>
              <a:ext cx="10712" cy="24994"/>
            </a:xfrm>
            <a:custGeom>
              <a:avLst/>
              <a:gdLst/>
              <a:ahLst/>
              <a:cxnLst/>
              <a:rect l="l" t="t" r="r" b="b"/>
              <a:pathLst>
                <a:path w="6" h="14" extrusionOk="0">
                  <a:moveTo>
                    <a:pt x="0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77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9" name="Google Shape;9832;p187">
              <a:extLst>
                <a:ext uri="{FF2B5EF4-FFF2-40B4-BE49-F238E27FC236}">
                  <a16:creationId xmlns:a16="http://schemas.microsoft.com/office/drawing/2014/main" id="{EE79BE08-F035-E877-6051-835F0E987710}"/>
                </a:ext>
              </a:extLst>
            </p:cNvPr>
            <p:cNvSpPr/>
            <p:nvPr/>
          </p:nvSpPr>
          <p:spPr>
            <a:xfrm>
              <a:off x="2869744" y="3564306"/>
              <a:ext cx="10712" cy="24994"/>
            </a:xfrm>
            <a:custGeom>
              <a:avLst/>
              <a:gdLst/>
              <a:ahLst/>
              <a:cxnLst/>
              <a:rect l="l" t="t" r="r" b="b"/>
              <a:pathLst>
                <a:path w="6" h="14" extrusionOk="0">
                  <a:moveTo>
                    <a:pt x="0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0" name="Google Shape;9833;p187">
              <a:extLst>
                <a:ext uri="{FF2B5EF4-FFF2-40B4-BE49-F238E27FC236}">
                  <a16:creationId xmlns:a16="http://schemas.microsoft.com/office/drawing/2014/main" id="{77BBDD91-5A24-6C32-F4EF-9C0017101A2D}"/>
                </a:ext>
              </a:extLst>
            </p:cNvPr>
            <p:cNvSpPr/>
            <p:nvPr/>
          </p:nvSpPr>
          <p:spPr>
            <a:xfrm>
              <a:off x="2848320" y="3517889"/>
              <a:ext cx="21424" cy="46418"/>
            </a:xfrm>
            <a:custGeom>
              <a:avLst/>
              <a:gdLst/>
              <a:ahLst/>
              <a:cxnLst/>
              <a:rect l="l" t="t" r="r" b="b"/>
              <a:pathLst>
                <a:path w="12" h="26" extrusionOk="0">
                  <a:moveTo>
                    <a:pt x="0" y="0"/>
                  </a:moveTo>
                  <a:lnTo>
                    <a:pt x="0" y="0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94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1" name="Google Shape;9834;p187">
              <a:extLst>
                <a:ext uri="{FF2B5EF4-FFF2-40B4-BE49-F238E27FC236}">
                  <a16:creationId xmlns:a16="http://schemas.microsoft.com/office/drawing/2014/main" id="{CCF0DF98-64A9-A165-5EE8-0C365021360E}"/>
                </a:ext>
              </a:extLst>
            </p:cNvPr>
            <p:cNvSpPr/>
            <p:nvPr/>
          </p:nvSpPr>
          <p:spPr>
            <a:xfrm>
              <a:off x="2848320" y="3517889"/>
              <a:ext cx="21424" cy="46418"/>
            </a:xfrm>
            <a:custGeom>
              <a:avLst/>
              <a:gdLst/>
              <a:ahLst/>
              <a:cxnLst/>
              <a:rect l="l" t="t" r="r" b="b"/>
              <a:pathLst>
                <a:path w="12" h="26" extrusionOk="0">
                  <a:moveTo>
                    <a:pt x="0" y="0"/>
                  </a:moveTo>
                  <a:lnTo>
                    <a:pt x="0" y="0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2" name="Google Shape;9835;p187">
              <a:extLst>
                <a:ext uri="{FF2B5EF4-FFF2-40B4-BE49-F238E27FC236}">
                  <a16:creationId xmlns:a16="http://schemas.microsoft.com/office/drawing/2014/main" id="{940BE355-EA70-A0F7-6B63-638853840DDC}"/>
                </a:ext>
              </a:extLst>
            </p:cNvPr>
            <p:cNvSpPr/>
            <p:nvPr/>
          </p:nvSpPr>
          <p:spPr>
            <a:xfrm>
              <a:off x="2880456" y="3589301"/>
              <a:ext cx="60700" cy="92836"/>
            </a:xfrm>
            <a:custGeom>
              <a:avLst/>
              <a:gdLst/>
              <a:ahLst/>
              <a:cxnLst/>
              <a:rect l="l" t="t" r="r" b="b"/>
              <a:pathLst>
                <a:path w="34" h="52" extrusionOk="0">
                  <a:moveTo>
                    <a:pt x="0" y="0"/>
                  </a:moveTo>
                  <a:lnTo>
                    <a:pt x="34" y="52"/>
                  </a:lnTo>
                  <a:lnTo>
                    <a:pt x="34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77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3" name="Google Shape;9836;p187">
              <a:extLst>
                <a:ext uri="{FF2B5EF4-FFF2-40B4-BE49-F238E27FC236}">
                  <a16:creationId xmlns:a16="http://schemas.microsoft.com/office/drawing/2014/main" id="{E4032CBB-C983-3752-92EC-ABE2D562FF45}"/>
                </a:ext>
              </a:extLst>
            </p:cNvPr>
            <p:cNvSpPr/>
            <p:nvPr/>
          </p:nvSpPr>
          <p:spPr>
            <a:xfrm>
              <a:off x="2880456" y="3589301"/>
              <a:ext cx="60700" cy="92836"/>
            </a:xfrm>
            <a:custGeom>
              <a:avLst/>
              <a:gdLst/>
              <a:ahLst/>
              <a:cxnLst/>
              <a:rect l="l" t="t" r="r" b="b"/>
              <a:pathLst>
                <a:path w="34" h="52" extrusionOk="0">
                  <a:moveTo>
                    <a:pt x="0" y="0"/>
                  </a:moveTo>
                  <a:lnTo>
                    <a:pt x="34" y="52"/>
                  </a:lnTo>
                  <a:lnTo>
                    <a:pt x="34" y="5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4" name="Google Shape;9837;p187">
              <a:extLst>
                <a:ext uri="{FF2B5EF4-FFF2-40B4-BE49-F238E27FC236}">
                  <a16:creationId xmlns:a16="http://schemas.microsoft.com/office/drawing/2014/main" id="{8F9A165F-E27C-0B7D-9417-98A113CCB316}"/>
                </a:ext>
              </a:extLst>
            </p:cNvPr>
            <p:cNvSpPr/>
            <p:nvPr/>
          </p:nvSpPr>
          <p:spPr>
            <a:xfrm>
              <a:off x="2941156" y="3682136"/>
              <a:ext cx="114259" cy="171389"/>
            </a:xfrm>
            <a:custGeom>
              <a:avLst/>
              <a:gdLst/>
              <a:ahLst/>
              <a:cxnLst/>
              <a:rect l="l" t="t" r="r" b="b"/>
              <a:pathLst>
                <a:path w="64" h="96" extrusionOk="0">
                  <a:moveTo>
                    <a:pt x="0" y="0"/>
                  </a:moveTo>
                  <a:lnTo>
                    <a:pt x="0" y="0"/>
                  </a:lnTo>
                  <a:lnTo>
                    <a:pt x="64" y="96"/>
                  </a:lnTo>
                  <a:lnTo>
                    <a:pt x="64" y="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77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5" name="Google Shape;9838;p187">
              <a:extLst>
                <a:ext uri="{FF2B5EF4-FFF2-40B4-BE49-F238E27FC236}">
                  <a16:creationId xmlns:a16="http://schemas.microsoft.com/office/drawing/2014/main" id="{1A7E8919-EC48-1222-DE81-78F36A239AE0}"/>
                </a:ext>
              </a:extLst>
            </p:cNvPr>
            <p:cNvSpPr/>
            <p:nvPr/>
          </p:nvSpPr>
          <p:spPr>
            <a:xfrm>
              <a:off x="2941156" y="3682136"/>
              <a:ext cx="114259" cy="171389"/>
            </a:xfrm>
            <a:custGeom>
              <a:avLst/>
              <a:gdLst/>
              <a:ahLst/>
              <a:cxnLst/>
              <a:rect l="l" t="t" r="r" b="b"/>
              <a:pathLst>
                <a:path w="64" h="96" extrusionOk="0">
                  <a:moveTo>
                    <a:pt x="0" y="0"/>
                  </a:moveTo>
                  <a:lnTo>
                    <a:pt x="0" y="0"/>
                  </a:lnTo>
                  <a:lnTo>
                    <a:pt x="64" y="96"/>
                  </a:lnTo>
                  <a:lnTo>
                    <a:pt x="64" y="9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6" name="Google Shape;9839;p187">
              <a:extLst>
                <a:ext uri="{FF2B5EF4-FFF2-40B4-BE49-F238E27FC236}">
                  <a16:creationId xmlns:a16="http://schemas.microsoft.com/office/drawing/2014/main" id="{364B29AC-CE83-6F0C-DA7D-C09A3F7CA230}"/>
                </a:ext>
              </a:extLst>
            </p:cNvPr>
            <p:cNvSpPr/>
            <p:nvPr/>
          </p:nvSpPr>
          <p:spPr>
            <a:xfrm>
              <a:off x="2848320" y="3482182"/>
              <a:ext cx="264225" cy="371343"/>
            </a:xfrm>
            <a:custGeom>
              <a:avLst/>
              <a:gdLst/>
              <a:ahLst/>
              <a:cxnLst/>
              <a:rect l="l" t="t" r="r" b="b"/>
              <a:pathLst>
                <a:path w="148" h="208" extrusionOk="0">
                  <a:moveTo>
                    <a:pt x="134" y="0"/>
                  </a:moveTo>
                  <a:lnTo>
                    <a:pt x="0" y="20"/>
                  </a:lnTo>
                  <a:lnTo>
                    <a:pt x="12" y="46"/>
                  </a:lnTo>
                  <a:lnTo>
                    <a:pt x="18" y="60"/>
                  </a:lnTo>
                  <a:lnTo>
                    <a:pt x="52" y="112"/>
                  </a:lnTo>
                  <a:lnTo>
                    <a:pt x="116" y="208"/>
                  </a:lnTo>
                  <a:lnTo>
                    <a:pt x="116" y="208"/>
                  </a:lnTo>
                  <a:lnTo>
                    <a:pt x="118" y="186"/>
                  </a:lnTo>
                  <a:lnTo>
                    <a:pt x="120" y="164"/>
                  </a:lnTo>
                  <a:lnTo>
                    <a:pt x="126" y="124"/>
                  </a:lnTo>
                  <a:lnTo>
                    <a:pt x="136" y="86"/>
                  </a:lnTo>
                  <a:lnTo>
                    <a:pt x="148" y="54"/>
                  </a:lnTo>
                  <a:lnTo>
                    <a:pt x="140" y="32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AE4F5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7" name="Google Shape;9840;p187">
              <a:extLst>
                <a:ext uri="{FF2B5EF4-FFF2-40B4-BE49-F238E27FC236}">
                  <a16:creationId xmlns:a16="http://schemas.microsoft.com/office/drawing/2014/main" id="{A5959CE6-D8F5-DE5F-1FD2-17F800B99AEB}"/>
                </a:ext>
              </a:extLst>
            </p:cNvPr>
            <p:cNvSpPr/>
            <p:nvPr/>
          </p:nvSpPr>
          <p:spPr>
            <a:xfrm>
              <a:off x="2848320" y="3482182"/>
              <a:ext cx="264225" cy="371343"/>
            </a:xfrm>
            <a:custGeom>
              <a:avLst/>
              <a:gdLst/>
              <a:ahLst/>
              <a:cxnLst/>
              <a:rect l="l" t="t" r="r" b="b"/>
              <a:pathLst>
                <a:path w="148" h="208" extrusionOk="0">
                  <a:moveTo>
                    <a:pt x="134" y="0"/>
                  </a:moveTo>
                  <a:lnTo>
                    <a:pt x="0" y="20"/>
                  </a:lnTo>
                  <a:lnTo>
                    <a:pt x="12" y="46"/>
                  </a:lnTo>
                  <a:lnTo>
                    <a:pt x="18" y="60"/>
                  </a:lnTo>
                  <a:lnTo>
                    <a:pt x="52" y="112"/>
                  </a:lnTo>
                  <a:lnTo>
                    <a:pt x="116" y="208"/>
                  </a:lnTo>
                  <a:lnTo>
                    <a:pt x="116" y="208"/>
                  </a:lnTo>
                  <a:lnTo>
                    <a:pt x="118" y="186"/>
                  </a:lnTo>
                  <a:lnTo>
                    <a:pt x="120" y="164"/>
                  </a:lnTo>
                  <a:lnTo>
                    <a:pt x="126" y="124"/>
                  </a:lnTo>
                  <a:lnTo>
                    <a:pt x="136" y="86"/>
                  </a:lnTo>
                  <a:lnTo>
                    <a:pt x="148" y="54"/>
                  </a:lnTo>
                  <a:lnTo>
                    <a:pt x="140" y="32"/>
                  </a:lnTo>
                  <a:lnTo>
                    <a:pt x="13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8" name="Google Shape;9841;p187">
              <a:extLst>
                <a:ext uri="{FF2B5EF4-FFF2-40B4-BE49-F238E27FC236}">
                  <a16:creationId xmlns:a16="http://schemas.microsoft.com/office/drawing/2014/main" id="{DB9B467C-A0D1-9A41-43D0-A16FB26AC975}"/>
                </a:ext>
              </a:extLst>
            </p:cNvPr>
            <p:cNvSpPr/>
            <p:nvPr/>
          </p:nvSpPr>
          <p:spPr>
            <a:xfrm>
              <a:off x="2694784" y="2725214"/>
              <a:ext cx="103576" cy="1248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9" name="Google Shape;9842;p187">
              <a:extLst>
                <a:ext uri="{FF2B5EF4-FFF2-40B4-BE49-F238E27FC236}">
                  <a16:creationId xmlns:a16="http://schemas.microsoft.com/office/drawing/2014/main" id="{D4339529-218F-B2D1-4DBE-EAFE80BC6CFE}"/>
                </a:ext>
              </a:extLst>
            </p:cNvPr>
            <p:cNvSpPr/>
            <p:nvPr/>
          </p:nvSpPr>
          <p:spPr>
            <a:xfrm>
              <a:off x="2694784" y="2725214"/>
              <a:ext cx="103576" cy="1248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0" name="Google Shape;9843;p187">
              <a:extLst>
                <a:ext uri="{FF2B5EF4-FFF2-40B4-BE49-F238E27FC236}">
                  <a16:creationId xmlns:a16="http://schemas.microsoft.com/office/drawing/2014/main" id="{54AD001B-2C6F-9F4C-7D2C-6AD66A19CB10}"/>
                </a:ext>
              </a:extLst>
            </p:cNvPr>
            <p:cNvSpPr/>
            <p:nvPr/>
          </p:nvSpPr>
          <p:spPr>
            <a:xfrm>
              <a:off x="2694784" y="2725214"/>
              <a:ext cx="103548" cy="67841"/>
            </a:xfrm>
            <a:custGeom>
              <a:avLst/>
              <a:gdLst/>
              <a:ahLst/>
              <a:cxnLst/>
              <a:rect l="l" t="t" r="r" b="b"/>
              <a:pathLst>
                <a:path w="58" h="38" extrusionOk="0">
                  <a:moveTo>
                    <a:pt x="58" y="0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58" y="16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1" name="Google Shape;9844;p187">
              <a:extLst>
                <a:ext uri="{FF2B5EF4-FFF2-40B4-BE49-F238E27FC236}">
                  <a16:creationId xmlns:a16="http://schemas.microsoft.com/office/drawing/2014/main" id="{22EF44A5-33B0-42F5-B00C-52F66D2CD20F}"/>
                </a:ext>
              </a:extLst>
            </p:cNvPr>
            <p:cNvSpPr/>
            <p:nvPr/>
          </p:nvSpPr>
          <p:spPr>
            <a:xfrm>
              <a:off x="2694784" y="2725214"/>
              <a:ext cx="103548" cy="67841"/>
            </a:xfrm>
            <a:custGeom>
              <a:avLst/>
              <a:gdLst/>
              <a:ahLst/>
              <a:cxnLst/>
              <a:rect l="l" t="t" r="r" b="b"/>
              <a:pathLst>
                <a:path w="58" h="38" extrusionOk="0">
                  <a:moveTo>
                    <a:pt x="58" y="0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58" y="16"/>
                  </a:lnTo>
                  <a:lnTo>
                    <a:pt x="5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2" name="Google Shape;9845;p187">
              <a:extLst>
                <a:ext uri="{FF2B5EF4-FFF2-40B4-BE49-F238E27FC236}">
                  <a16:creationId xmlns:a16="http://schemas.microsoft.com/office/drawing/2014/main" id="{CEF33058-3DA3-C84A-73A2-475B32313E81}"/>
                </a:ext>
              </a:extLst>
            </p:cNvPr>
            <p:cNvSpPr/>
            <p:nvPr/>
          </p:nvSpPr>
          <p:spPr>
            <a:xfrm>
              <a:off x="2623372" y="2785914"/>
              <a:ext cx="449896" cy="621285"/>
            </a:xfrm>
            <a:custGeom>
              <a:avLst/>
              <a:gdLst/>
              <a:ahLst/>
              <a:cxnLst/>
              <a:rect l="l" t="t" r="r" b="b"/>
              <a:pathLst>
                <a:path w="252" h="348" extrusionOk="0">
                  <a:moveTo>
                    <a:pt x="110" y="0"/>
                  </a:moveTo>
                  <a:lnTo>
                    <a:pt x="30" y="22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26" y="42"/>
                  </a:lnTo>
                  <a:lnTo>
                    <a:pt x="16" y="60"/>
                  </a:lnTo>
                  <a:lnTo>
                    <a:pt x="4" y="80"/>
                  </a:lnTo>
                  <a:lnTo>
                    <a:pt x="2" y="9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4" y="116"/>
                  </a:lnTo>
                  <a:lnTo>
                    <a:pt x="14" y="146"/>
                  </a:lnTo>
                  <a:lnTo>
                    <a:pt x="44" y="228"/>
                  </a:lnTo>
                  <a:lnTo>
                    <a:pt x="76" y="308"/>
                  </a:lnTo>
                  <a:lnTo>
                    <a:pt x="90" y="336"/>
                  </a:lnTo>
                  <a:lnTo>
                    <a:pt x="96" y="348"/>
                  </a:lnTo>
                  <a:lnTo>
                    <a:pt x="252" y="348"/>
                  </a:lnTo>
                  <a:lnTo>
                    <a:pt x="252" y="348"/>
                  </a:lnTo>
                  <a:lnTo>
                    <a:pt x="220" y="264"/>
                  </a:lnTo>
                  <a:lnTo>
                    <a:pt x="198" y="202"/>
                  </a:lnTo>
                  <a:lnTo>
                    <a:pt x="186" y="166"/>
                  </a:lnTo>
                  <a:lnTo>
                    <a:pt x="186" y="166"/>
                  </a:lnTo>
                  <a:lnTo>
                    <a:pt x="182" y="152"/>
                  </a:lnTo>
                  <a:lnTo>
                    <a:pt x="172" y="120"/>
                  </a:lnTo>
                  <a:lnTo>
                    <a:pt x="164" y="100"/>
                  </a:lnTo>
                  <a:lnTo>
                    <a:pt x="156" y="82"/>
                  </a:lnTo>
                  <a:lnTo>
                    <a:pt x="144" y="64"/>
                  </a:lnTo>
                  <a:lnTo>
                    <a:pt x="134" y="52"/>
                  </a:lnTo>
                  <a:lnTo>
                    <a:pt x="134" y="52"/>
                  </a:lnTo>
                  <a:lnTo>
                    <a:pt x="126" y="42"/>
                  </a:lnTo>
                  <a:lnTo>
                    <a:pt x="120" y="36"/>
                  </a:lnTo>
                  <a:lnTo>
                    <a:pt x="112" y="30"/>
                  </a:lnTo>
                  <a:lnTo>
                    <a:pt x="112" y="30"/>
                  </a:lnTo>
                  <a:lnTo>
                    <a:pt x="112" y="28"/>
                  </a:lnTo>
                  <a:lnTo>
                    <a:pt x="108" y="22"/>
                  </a:lnTo>
                  <a:lnTo>
                    <a:pt x="108" y="14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3" name="Google Shape;9846;p187">
              <a:extLst>
                <a:ext uri="{FF2B5EF4-FFF2-40B4-BE49-F238E27FC236}">
                  <a16:creationId xmlns:a16="http://schemas.microsoft.com/office/drawing/2014/main" id="{FF2E8586-5005-42E3-BB1C-DDD0C13638C5}"/>
                </a:ext>
              </a:extLst>
            </p:cNvPr>
            <p:cNvSpPr/>
            <p:nvPr/>
          </p:nvSpPr>
          <p:spPr>
            <a:xfrm>
              <a:off x="2623372" y="2785914"/>
              <a:ext cx="449896" cy="621285"/>
            </a:xfrm>
            <a:custGeom>
              <a:avLst/>
              <a:gdLst/>
              <a:ahLst/>
              <a:cxnLst/>
              <a:rect l="l" t="t" r="r" b="b"/>
              <a:pathLst>
                <a:path w="252" h="348" extrusionOk="0">
                  <a:moveTo>
                    <a:pt x="110" y="0"/>
                  </a:moveTo>
                  <a:lnTo>
                    <a:pt x="30" y="22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26" y="42"/>
                  </a:lnTo>
                  <a:lnTo>
                    <a:pt x="16" y="60"/>
                  </a:lnTo>
                  <a:lnTo>
                    <a:pt x="4" y="80"/>
                  </a:lnTo>
                  <a:lnTo>
                    <a:pt x="2" y="9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4" y="116"/>
                  </a:lnTo>
                  <a:lnTo>
                    <a:pt x="14" y="146"/>
                  </a:lnTo>
                  <a:lnTo>
                    <a:pt x="44" y="228"/>
                  </a:lnTo>
                  <a:lnTo>
                    <a:pt x="76" y="308"/>
                  </a:lnTo>
                  <a:lnTo>
                    <a:pt x="90" y="336"/>
                  </a:lnTo>
                  <a:lnTo>
                    <a:pt x="96" y="348"/>
                  </a:lnTo>
                  <a:lnTo>
                    <a:pt x="252" y="348"/>
                  </a:lnTo>
                  <a:lnTo>
                    <a:pt x="252" y="348"/>
                  </a:lnTo>
                  <a:lnTo>
                    <a:pt x="220" y="264"/>
                  </a:lnTo>
                  <a:lnTo>
                    <a:pt x="198" y="202"/>
                  </a:lnTo>
                  <a:lnTo>
                    <a:pt x="186" y="166"/>
                  </a:lnTo>
                  <a:lnTo>
                    <a:pt x="186" y="166"/>
                  </a:lnTo>
                  <a:lnTo>
                    <a:pt x="182" y="152"/>
                  </a:lnTo>
                  <a:lnTo>
                    <a:pt x="172" y="120"/>
                  </a:lnTo>
                  <a:lnTo>
                    <a:pt x="164" y="100"/>
                  </a:lnTo>
                  <a:lnTo>
                    <a:pt x="156" y="82"/>
                  </a:lnTo>
                  <a:lnTo>
                    <a:pt x="144" y="64"/>
                  </a:lnTo>
                  <a:lnTo>
                    <a:pt x="134" y="52"/>
                  </a:lnTo>
                  <a:lnTo>
                    <a:pt x="134" y="52"/>
                  </a:lnTo>
                  <a:lnTo>
                    <a:pt x="126" y="42"/>
                  </a:lnTo>
                  <a:lnTo>
                    <a:pt x="120" y="36"/>
                  </a:lnTo>
                  <a:lnTo>
                    <a:pt x="112" y="30"/>
                  </a:lnTo>
                  <a:lnTo>
                    <a:pt x="112" y="30"/>
                  </a:lnTo>
                  <a:lnTo>
                    <a:pt x="112" y="28"/>
                  </a:lnTo>
                  <a:lnTo>
                    <a:pt x="108" y="22"/>
                  </a:lnTo>
                  <a:lnTo>
                    <a:pt x="108" y="14"/>
                  </a:lnTo>
                  <a:lnTo>
                    <a:pt x="11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4" name="Google Shape;9847;p187">
              <a:extLst>
                <a:ext uri="{FF2B5EF4-FFF2-40B4-BE49-F238E27FC236}">
                  <a16:creationId xmlns:a16="http://schemas.microsoft.com/office/drawing/2014/main" id="{85A0ABD5-1F2D-7AE2-56CE-F577BB98E5ED}"/>
                </a:ext>
              </a:extLst>
            </p:cNvPr>
            <p:cNvSpPr/>
            <p:nvPr/>
          </p:nvSpPr>
          <p:spPr>
            <a:xfrm>
              <a:off x="2694784" y="2950162"/>
              <a:ext cx="192813" cy="174960"/>
            </a:xfrm>
            <a:custGeom>
              <a:avLst/>
              <a:gdLst/>
              <a:ahLst/>
              <a:cxnLst/>
              <a:rect l="l" t="t" r="r" b="b"/>
              <a:pathLst>
                <a:path w="108" h="98" extrusionOk="0">
                  <a:moveTo>
                    <a:pt x="108" y="38"/>
                  </a:moveTo>
                  <a:lnTo>
                    <a:pt x="108" y="38"/>
                  </a:lnTo>
                  <a:lnTo>
                    <a:pt x="108" y="38"/>
                  </a:lnTo>
                  <a:close/>
                  <a:moveTo>
                    <a:pt x="0" y="28"/>
                  </a:moveTo>
                  <a:lnTo>
                    <a:pt x="0" y="28"/>
                  </a:lnTo>
                  <a:lnTo>
                    <a:pt x="2" y="34"/>
                  </a:lnTo>
                  <a:lnTo>
                    <a:pt x="4" y="42"/>
                  </a:lnTo>
                  <a:lnTo>
                    <a:pt x="6" y="48"/>
                  </a:lnTo>
                  <a:lnTo>
                    <a:pt x="10" y="54"/>
                  </a:lnTo>
                  <a:lnTo>
                    <a:pt x="62" y="98"/>
                  </a:lnTo>
                  <a:lnTo>
                    <a:pt x="62" y="98"/>
                  </a:lnTo>
                  <a:lnTo>
                    <a:pt x="60" y="96"/>
                  </a:lnTo>
                  <a:lnTo>
                    <a:pt x="66" y="90"/>
                  </a:lnTo>
                  <a:lnTo>
                    <a:pt x="12" y="46"/>
                  </a:lnTo>
                  <a:lnTo>
                    <a:pt x="12" y="46"/>
                  </a:lnTo>
                  <a:lnTo>
                    <a:pt x="6" y="42"/>
                  </a:lnTo>
                  <a:lnTo>
                    <a:pt x="4" y="38"/>
                  </a:lnTo>
                  <a:lnTo>
                    <a:pt x="0" y="28"/>
                  </a:lnTo>
                  <a:close/>
                  <a:moveTo>
                    <a:pt x="12" y="0"/>
                  </a:moveTo>
                  <a:lnTo>
                    <a:pt x="12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8"/>
                  </a:lnTo>
                  <a:lnTo>
                    <a:pt x="12" y="0"/>
                  </a:lnTo>
                  <a:close/>
                  <a:moveTo>
                    <a:pt x="12" y="0"/>
                  </a:move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91340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5" name="Google Shape;9848;p187">
              <a:extLst>
                <a:ext uri="{FF2B5EF4-FFF2-40B4-BE49-F238E27FC236}">
                  <a16:creationId xmlns:a16="http://schemas.microsoft.com/office/drawing/2014/main" id="{24A377A9-B721-BC72-CE60-50091F51478E}"/>
                </a:ext>
              </a:extLst>
            </p:cNvPr>
            <p:cNvSpPr/>
            <p:nvPr/>
          </p:nvSpPr>
          <p:spPr>
            <a:xfrm>
              <a:off x="2887597" y="3018004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6" name="Google Shape;9849;p187">
              <a:extLst>
                <a:ext uri="{FF2B5EF4-FFF2-40B4-BE49-F238E27FC236}">
                  <a16:creationId xmlns:a16="http://schemas.microsoft.com/office/drawing/2014/main" id="{6BB01D60-66C1-FCA0-A5F8-213A4C116A97}"/>
                </a:ext>
              </a:extLst>
            </p:cNvPr>
            <p:cNvSpPr/>
            <p:nvPr/>
          </p:nvSpPr>
          <p:spPr>
            <a:xfrm>
              <a:off x="2694784" y="3000151"/>
              <a:ext cx="117830" cy="124971"/>
            </a:xfrm>
            <a:custGeom>
              <a:avLst/>
              <a:gdLst/>
              <a:ahLst/>
              <a:cxnLst/>
              <a:rect l="l" t="t" r="r" b="b"/>
              <a:pathLst>
                <a:path w="66" h="70" extrusionOk="0">
                  <a:moveTo>
                    <a:pt x="0" y="0"/>
                  </a:moveTo>
                  <a:lnTo>
                    <a:pt x="0" y="0"/>
                  </a:lnTo>
                  <a:lnTo>
                    <a:pt x="2" y="6"/>
                  </a:lnTo>
                  <a:lnTo>
                    <a:pt x="4" y="14"/>
                  </a:lnTo>
                  <a:lnTo>
                    <a:pt x="6" y="20"/>
                  </a:lnTo>
                  <a:lnTo>
                    <a:pt x="10" y="26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0" y="68"/>
                  </a:lnTo>
                  <a:lnTo>
                    <a:pt x="66" y="62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6" y="14"/>
                  </a:lnTo>
                  <a:lnTo>
                    <a:pt x="4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7" name="Google Shape;9850;p187">
              <a:extLst>
                <a:ext uri="{FF2B5EF4-FFF2-40B4-BE49-F238E27FC236}">
                  <a16:creationId xmlns:a16="http://schemas.microsoft.com/office/drawing/2014/main" id="{65A76A8C-23FE-608B-5CFD-11DDA4E4DCF5}"/>
                </a:ext>
              </a:extLst>
            </p:cNvPr>
            <p:cNvSpPr/>
            <p:nvPr/>
          </p:nvSpPr>
          <p:spPr>
            <a:xfrm>
              <a:off x="2701925" y="2950162"/>
              <a:ext cx="14282" cy="17853"/>
            </a:xfrm>
            <a:custGeom>
              <a:avLst/>
              <a:gdLst/>
              <a:ahLst/>
              <a:cxnLst/>
              <a:rect l="l" t="t" r="r" b="b"/>
              <a:pathLst>
                <a:path w="8" h="10" extrusionOk="0">
                  <a:moveTo>
                    <a:pt x="8" y="0"/>
                  </a:moveTo>
                  <a:lnTo>
                    <a:pt x="8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8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8" name="Google Shape;9851;p187">
              <a:extLst>
                <a:ext uri="{FF2B5EF4-FFF2-40B4-BE49-F238E27FC236}">
                  <a16:creationId xmlns:a16="http://schemas.microsoft.com/office/drawing/2014/main" id="{05ADD63E-D895-DE26-DCE7-B366F3404216}"/>
                </a:ext>
              </a:extLst>
            </p:cNvPr>
            <p:cNvSpPr/>
            <p:nvPr/>
          </p:nvSpPr>
          <p:spPr>
            <a:xfrm>
              <a:off x="2716208" y="2950162"/>
              <a:ext cx="1687" cy="1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9" name="Google Shape;9852;p187">
              <a:extLst>
                <a:ext uri="{FF2B5EF4-FFF2-40B4-BE49-F238E27FC236}">
                  <a16:creationId xmlns:a16="http://schemas.microsoft.com/office/drawing/2014/main" id="{F0F4C1F1-3D6B-03CC-73F5-21D49B0AC210}"/>
                </a:ext>
              </a:extLst>
            </p:cNvPr>
            <p:cNvSpPr/>
            <p:nvPr/>
          </p:nvSpPr>
          <p:spPr>
            <a:xfrm>
              <a:off x="2694784" y="2918027"/>
              <a:ext cx="203524" cy="192813"/>
            </a:xfrm>
            <a:custGeom>
              <a:avLst/>
              <a:gdLst/>
              <a:ahLst/>
              <a:cxnLst/>
              <a:rect l="l" t="t" r="r" b="b"/>
              <a:pathLst>
                <a:path w="114" h="108" extrusionOk="0">
                  <a:moveTo>
                    <a:pt x="68" y="108"/>
                  </a:moveTo>
                  <a:lnTo>
                    <a:pt x="114" y="48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48" y="0"/>
                  </a:lnTo>
                  <a:lnTo>
                    <a:pt x="36" y="0"/>
                  </a:lnTo>
                  <a:lnTo>
                    <a:pt x="26" y="2"/>
                  </a:lnTo>
                  <a:lnTo>
                    <a:pt x="18" y="10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36"/>
                  </a:lnTo>
                  <a:lnTo>
                    <a:pt x="0" y="46"/>
                  </a:lnTo>
                  <a:lnTo>
                    <a:pt x="4" y="56"/>
                  </a:lnTo>
                  <a:lnTo>
                    <a:pt x="12" y="64"/>
                  </a:lnTo>
                  <a:lnTo>
                    <a:pt x="68" y="108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0" name="Google Shape;9853;p187">
              <a:extLst>
                <a:ext uri="{FF2B5EF4-FFF2-40B4-BE49-F238E27FC236}">
                  <a16:creationId xmlns:a16="http://schemas.microsoft.com/office/drawing/2014/main" id="{45125E56-2291-66A7-385D-03ED306C71F6}"/>
                </a:ext>
              </a:extLst>
            </p:cNvPr>
            <p:cNvSpPr/>
            <p:nvPr/>
          </p:nvSpPr>
          <p:spPr>
            <a:xfrm>
              <a:off x="2694784" y="2918027"/>
              <a:ext cx="203524" cy="192813"/>
            </a:xfrm>
            <a:custGeom>
              <a:avLst/>
              <a:gdLst/>
              <a:ahLst/>
              <a:cxnLst/>
              <a:rect l="l" t="t" r="r" b="b"/>
              <a:pathLst>
                <a:path w="114" h="108" extrusionOk="0">
                  <a:moveTo>
                    <a:pt x="68" y="108"/>
                  </a:moveTo>
                  <a:lnTo>
                    <a:pt x="114" y="48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48" y="0"/>
                  </a:lnTo>
                  <a:lnTo>
                    <a:pt x="36" y="0"/>
                  </a:lnTo>
                  <a:lnTo>
                    <a:pt x="26" y="2"/>
                  </a:lnTo>
                  <a:lnTo>
                    <a:pt x="18" y="10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36"/>
                  </a:lnTo>
                  <a:lnTo>
                    <a:pt x="0" y="46"/>
                  </a:lnTo>
                  <a:lnTo>
                    <a:pt x="4" y="56"/>
                  </a:lnTo>
                  <a:lnTo>
                    <a:pt x="12" y="64"/>
                  </a:lnTo>
                  <a:lnTo>
                    <a:pt x="68" y="10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1" name="Google Shape;9854;p187">
              <a:extLst>
                <a:ext uri="{FF2B5EF4-FFF2-40B4-BE49-F238E27FC236}">
                  <a16:creationId xmlns:a16="http://schemas.microsoft.com/office/drawing/2014/main" id="{5846781C-5165-15C5-488E-C0A7CD39266D}"/>
                </a:ext>
              </a:extLst>
            </p:cNvPr>
            <p:cNvSpPr/>
            <p:nvPr/>
          </p:nvSpPr>
          <p:spPr>
            <a:xfrm>
              <a:off x="2987574" y="3178681"/>
              <a:ext cx="39277" cy="103548"/>
            </a:xfrm>
            <a:custGeom>
              <a:avLst/>
              <a:gdLst/>
              <a:ahLst/>
              <a:cxnLst/>
              <a:rect l="l" t="t" r="r" b="b"/>
              <a:pathLst>
                <a:path w="22" h="58" extrusionOk="0">
                  <a:moveTo>
                    <a:pt x="0" y="0"/>
                  </a:moveTo>
                  <a:lnTo>
                    <a:pt x="0" y="0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77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2" name="Google Shape;9855;p187">
              <a:extLst>
                <a:ext uri="{FF2B5EF4-FFF2-40B4-BE49-F238E27FC236}">
                  <a16:creationId xmlns:a16="http://schemas.microsoft.com/office/drawing/2014/main" id="{C9658A6B-FCF1-2706-0D0D-ED8189E3A915}"/>
                </a:ext>
              </a:extLst>
            </p:cNvPr>
            <p:cNvSpPr/>
            <p:nvPr/>
          </p:nvSpPr>
          <p:spPr>
            <a:xfrm>
              <a:off x="2987574" y="3178681"/>
              <a:ext cx="39277" cy="103548"/>
            </a:xfrm>
            <a:custGeom>
              <a:avLst/>
              <a:gdLst/>
              <a:ahLst/>
              <a:cxnLst/>
              <a:rect l="l" t="t" r="r" b="b"/>
              <a:pathLst>
                <a:path w="22" h="58" extrusionOk="0">
                  <a:moveTo>
                    <a:pt x="0" y="0"/>
                  </a:moveTo>
                  <a:lnTo>
                    <a:pt x="0" y="0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3" name="Google Shape;9856;p187">
              <a:extLst>
                <a:ext uri="{FF2B5EF4-FFF2-40B4-BE49-F238E27FC236}">
                  <a16:creationId xmlns:a16="http://schemas.microsoft.com/office/drawing/2014/main" id="{15F6EF16-6769-607F-3C8D-9A18D48E50D7}"/>
                </a:ext>
              </a:extLst>
            </p:cNvPr>
            <p:cNvSpPr/>
            <p:nvPr/>
          </p:nvSpPr>
          <p:spPr>
            <a:xfrm>
              <a:off x="2805473" y="3042998"/>
              <a:ext cx="221378" cy="239231"/>
            </a:xfrm>
            <a:custGeom>
              <a:avLst/>
              <a:gdLst/>
              <a:ahLst/>
              <a:cxnLst/>
              <a:rect l="l" t="t" r="r" b="b"/>
              <a:pathLst>
                <a:path w="124" h="134" extrusionOk="0">
                  <a:moveTo>
                    <a:pt x="34" y="0"/>
                  </a:moveTo>
                  <a:lnTo>
                    <a:pt x="6" y="38"/>
                  </a:lnTo>
                  <a:lnTo>
                    <a:pt x="6" y="38"/>
                  </a:lnTo>
                  <a:lnTo>
                    <a:pt x="0" y="46"/>
                  </a:lnTo>
                  <a:lnTo>
                    <a:pt x="88" y="116"/>
                  </a:lnTo>
                  <a:lnTo>
                    <a:pt x="124" y="134"/>
                  </a:lnTo>
                  <a:lnTo>
                    <a:pt x="124" y="134"/>
                  </a:lnTo>
                  <a:lnTo>
                    <a:pt x="102" y="76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A6491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4" name="Google Shape;9857;p187">
              <a:extLst>
                <a:ext uri="{FF2B5EF4-FFF2-40B4-BE49-F238E27FC236}">
                  <a16:creationId xmlns:a16="http://schemas.microsoft.com/office/drawing/2014/main" id="{2F01FEFB-D7C5-B6E9-E326-8913F4F8E4AB}"/>
                </a:ext>
              </a:extLst>
            </p:cNvPr>
            <p:cNvSpPr/>
            <p:nvPr/>
          </p:nvSpPr>
          <p:spPr>
            <a:xfrm>
              <a:off x="2805473" y="3042998"/>
              <a:ext cx="221378" cy="239231"/>
            </a:xfrm>
            <a:custGeom>
              <a:avLst/>
              <a:gdLst/>
              <a:ahLst/>
              <a:cxnLst/>
              <a:rect l="l" t="t" r="r" b="b"/>
              <a:pathLst>
                <a:path w="124" h="134" extrusionOk="0">
                  <a:moveTo>
                    <a:pt x="34" y="0"/>
                  </a:moveTo>
                  <a:lnTo>
                    <a:pt x="6" y="38"/>
                  </a:lnTo>
                  <a:lnTo>
                    <a:pt x="6" y="38"/>
                  </a:lnTo>
                  <a:lnTo>
                    <a:pt x="0" y="46"/>
                  </a:lnTo>
                  <a:lnTo>
                    <a:pt x="88" y="116"/>
                  </a:lnTo>
                  <a:lnTo>
                    <a:pt x="124" y="134"/>
                  </a:lnTo>
                  <a:lnTo>
                    <a:pt x="124" y="134"/>
                  </a:lnTo>
                  <a:lnTo>
                    <a:pt x="102" y="76"/>
                  </a:lnTo>
                  <a:lnTo>
                    <a:pt x="3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5" name="Google Shape;9858;p187">
              <a:extLst>
                <a:ext uri="{FF2B5EF4-FFF2-40B4-BE49-F238E27FC236}">
                  <a16:creationId xmlns:a16="http://schemas.microsoft.com/office/drawing/2014/main" id="{86FCC754-4371-6252-4006-9D79B0F57FBF}"/>
                </a:ext>
              </a:extLst>
            </p:cNvPr>
            <p:cNvSpPr/>
            <p:nvPr/>
          </p:nvSpPr>
          <p:spPr>
            <a:xfrm>
              <a:off x="2801902" y="3110840"/>
              <a:ext cx="14282" cy="14282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6" y="0"/>
                  </a:moveTo>
                  <a:lnTo>
                    <a:pt x="0" y="6"/>
                  </a:lnTo>
                  <a:lnTo>
                    <a:pt x="2" y="8"/>
                  </a:lnTo>
                  <a:lnTo>
                    <a:pt x="8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7A391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6" name="Google Shape;9859;p187">
              <a:extLst>
                <a:ext uri="{FF2B5EF4-FFF2-40B4-BE49-F238E27FC236}">
                  <a16:creationId xmlns:a16="http://schemas.microsoft.com/office/drawing/2014/main" id="{439CB406-A9CC-CBD6-2667-A5761D52B6C3}"/>
                </a:ext>
              </a:extLst>
            </p:cNvPr>
            <p:cNvSpPr/>
            <p:nvPr/>
          </p:nvSpPr>
          <p:spPr>
            <a:xfrm>
              <a:off x="2801902" y="3110840"/>
              <a:ext cx="14282" cy="14282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6" y="0"/>
                  </a:moveTo>
                  <a:lnTo>
                    <a:pt x="0" y="6"/>
                  </a:lnTo>
                  <a:lnTo>
                    <a:pt x="2" y="8"/>
                  </a:lnTo>
                  <a:lnTo>
                    <a:pt x="8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7" name="Google Shape;9860;p187">
              <a:extLst>
                <a:ext uri="{FF2B5EF4-FFF2-40B4-BE49-F238E27FC236}">
                  <a16:creationId xmlns:a16="http://schemas.microsoft.com/office/drawing/2014/main" id="{B4D22369-4652-4F23-9838-7C443D1A171D}"/>
                </a:ext>
              </a:extLst>
            </p:cNvPr>
            <p:cNvSpPr/>
            <p:nvPr/>
          </p:nvSpPr>
          <p:spPr>
            <a:xfrm>
              <a:off x="2812614" y="3042998"/>
              <a:ext cx="53559" cy="67841"/>
            </a:xfrm>
            <a:custGeom>
              <a:avLst/>
              <a:gdLst/>
              <a:ahLst/>
              <a:cxnLst/>
              <a:rect l="l" t="t" r="r" b="b"/>
              <a:pathLst>
                <a:path w="30" h="38" extrusionOk="0">
                  <a:moveTo>
                    <a:pt x="30" y="0"/>
                  </a:moveTo>
                  <a:lnTo>
                    <a:pt x="0" y="38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A6491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8" name="Google Shape;9861;p187">
              <a:extLst>
                <a:ext uri="{FF2B5EF4-FFF2-40B4-BE49-F238E27FC236}">
                  <a16:creationId xmlns:a16="http://schemas.microsoft.com/office/drawing/2014/main" id="{BA0604EF-49AC-B0A4-FC93-370A0D2BB5B5}"/>
                </a:ext>
              </a:extLst>
            </p:cNvPr>
            <p:cNvSpPr/>
            <p:nvPr/>
          </p:nvSpPr>
          <p:spPr>
            <a:xfrm>
              <a:off x="2812614" y="3042998"/>
              <a:ext cx="53559" cy="67841"/>
            </a:xfrm>
            <a:custGeom>
              <a:avLst/>
              <a:gdLst/>
              <a:ahLst/>
              <a:cxnLst/>
              <a:rect l="l" t="t" r="r" b="b"/>
              <a:pathLst>
                <a:path w="30" h="38" extrusionOk="0">
                  <a:moveTo>
                    <a:pt x="30" y="0"/>
                  </a:moveTo>
                  <a:lnTo>
                    <a:pt x="0" y="38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30" y="0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9" name="Google Shape;9862;p187">
              <a:extLst>
                <a:ext uri="{FF2B5EF4-FFF2-40B4-BE49-F238E27FC236}">
                  <a16:creationId xmlns:a16="http://schemas.microsoft.com/office/drawing/2014/main" id="{5417C645-4957-6DB4-C772-86FD9847C7A5}"/>
                </a:ext>
              </a:extLst>
            </p:cNvPr>
            <p:cNvSpPr/>
            <p:nvPr/>
          </p:nvSpPr>
          <p:spPr>
            <a:xfrm>
              <a:off x="2823326" y="3018004"/>
              <a:ext cx="565942" cy="332066"/>
            </a:xfrm>
            <a:custGeom>
              <a:avLst/>
              <a:gdLst/>
              <a:ahLst/>
              <a:cxnLst/>
              <a:rect l="l" t="t" r="r" b="b"/>
              <a:pathLst>
                <a:path w="317" h="186" extrusionOk="0">
                  <a:moveTo>
                    <a:pt x="235" y="186"/>
                  </a:moveTo>
                  <a:lnTo>
                    <a:pt x="90" y="116"/>
                  </a:lnTo>
                  <a:lnTo>
                    <a:pt x="0" y="44"/>
                  </a:lnTo>
                  <a:lnTo>
                    <a:pt x="36" y="0"/>
                  </a:lnTo>
                  <a:lnTo>
                    <a:pt x="108" y="80"/>
                  </a:lnTo>
                  <a:lnTo>
                    <a:pt x="241" y="164"/>
                  </a:lnTo>
                  <a:lnTo>
                    <a:pt x="235" y="170"/>
                  </a:lnTo>
                  <a:lnTo>
                    <a:pt x="261" y="172"/>
                  </a:lnTo>
                  <a:lnTo>
                    <a:pt x="261" y="172"/>
                  </a:lnTo>
                  <a:lnTo>
                    <a:pt x="289" y="170"/>
                  </a:lnTo>
                  <a:lnTo>
                    <a:pt x="305" y="174"/>
                  </a:lnTo>
                  <a:lnTo>
                    <a:pt x="311" y="176"/>
                  </a:lnTo>
                  <a:lnTo>
                    <a:pt x="317" y="180"/>
                  </a:lnTo>
                  <a:lnTo>
                    <a:pt x="263" y="186"/>
                  </a:lnTo>
                  <a:lnTo>
                    <a:pt x="235" y="1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0" name="Google Shape;9863;p187">
              <a:extLst>
                <a:ext uri="{FF2B5EF4-FFF2-40B4-BE49-F238E27FC236}">
                  <a16:creationId xmlns:a16="http://schemas.microsoft.com/office/drawing/2014/main" id="{564255AE-5C9A-02D5-2213-647E4FFEC0CD}"/>
                </a:ext>
              </a:extLst>
            </p:cNvPr>
            <p:cNvSpPr/>
            <p:nvPr/>
          </p:nvSpPr>
          <p:spPr>
            <a:xfrm>
              <a:off x="2630513" y="3407200"/>
              <a:ext cx="467749" cy="946210"/>
            </a:xfrm>
            <a:custGeom>
              <a:avLst/>
              <a:gdLst/>
              <a:ahLst/>
              <a:cxnLst/>
              <a:rect l="l" t="t" r="r" b="b"/>
              <a:pathLst>
                <a:path w="262" h="530" extrusionOk="0">
                  <a:moveTo>
                    <a:pt x="92" y="0"/>
                  </a:moveTo>
                  <a:lnTo>
                    <a:pt x="92" y="0"/>
                  </a:lnTo>
                  <a:lnTo>
                    <a:pt x="92" y="8"/>
                  </a:lnTo>
                  <a:lnTo>
                    <a:pt x="90" y="26"/>
                  </a:lnTo>
                  <a:lnTo>
                    <a:pt x="88" y="50"/>
                  </a:lnTo>
                  <a:lnTo>
                    <a:pt x="90" y="64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100" y="96"/>
                  </a:lnTo>
                  <a:lnTo>
                    <a:pt x="108" y="110"/>
                  </a:lnTo>
                  <a:lnTo>
                    <a:pt x="116" y="122"/>
                  </a:lnTo>
                  <a:lnTo>
                    <a:pt x="102" y="266"/>
                  </a:lnTo>
                  <a:lnTo>
                    <a:pt x="0" y="514"/>
                  </a:lnTo>
                  <a:lnTo>
                    <a:pt x="54" y="530"/>
                  </a:lnTo>
                  <a:lnTo>
                    <a:pt x="174" y="316"/>
                  </a:lnTo>
                  <a:lnTo>
                    <a:pt x="262" y="68"/>
                  </a:lnTo>
                  <a:lnTo>
                    <a:pt x="248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DB536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1" name="Google Shape;9864;p187">
              <a:extLst>
                <a:ext uri="{FF2B5EF4-FFF2-40B4-BE49-F238E27FC236}">
                  <a16:creationId xmlns:a16="http://schemas.microsoft.com/office/drawing/2014/main" id="{8EEDA598-CFD8-5630-60E4-98846A4E02D8}"/>
                </a:ext>
              </a:extLst>
            </p:cNvPr>
            <p:cNvSpPr/>
            <p:nvPr/>
          </p:nvSpPr>
          <p:spPr>
            <a:xfrm>
              <a:off x="2651937" y="2493125"/>
              <a:ext cx="228519" cy="260654"/>
            </a:xfrm>
            <a:custGeom>
              <a:avLst/>
              <a:gdLst/>
              <a:ahLst/>
              <a:cxnLst/>
              <a:rect l="l" t="t" r="r" b="b"/>
              <a:pathLst>
                <a:path w="128" h="146" extrusionOk="0">
                  <a:moveTo>
                    <a:pt x="0" y="146"/>
                  </a:moveTo>
                  <a:lnTo>
                    <a:pt x="86" y="146"/>
                  </a:lnTo>
                  <a:lnTo>
                    <a:pt x="86" y="146"/>
                  </a:lnTo>
                  <a:lnTo>
                    <a:pt x="96" y="144"/>
                  </a:lnTo>
                  <a:lnTo>
                    <a:pt x="104" y="138"/>
                  </a:lnTo>
                  <a:lnTo>
                    <a:pt x="108" y="130"/>
                  </a:lnTo>
                  <a:lnTo>
                    <a:pt x="110" y="122"/>
                  </a:lnTo>
                  <a:lnTo>
                    <a:pt x="110" y="94"/>
                  </a:lnTo>
                  <a:lnTo>
                    <a:pt x="128" y="94"/>
                  </a:lnTo>
                  <a:lnTo>
                    <a:pt x="128" y="94"/>
                  </a:lnTo>
                  <a:lnTo>
                    <a:pt x="128" y="82"/>
                  </a:lnTo>
                  <a:lnTo>
                    <a:pt x="126" y="74"/>
                  </a:lnTo>
                  <a:lnTo>
                    <a:pt x="122" y="64"/>
                  </a:lnTo>
                  <a:lnTo>
                    <a:pt x="118" y="56"/>
                  </a:lnTo>
                  <a:lnTo>
                    <a:pt x="108" y="42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98" y="22"/>
                  </a:lnTo>
                  <a:lnTo>
                    <a:pt x="100" y="16"/>
                  </a:lnTo>
                  <a:lnTo>
                    <a:pt x="100" y="10"/>
                  </a:lnTo>
                  <a:lnTo>
                    <a:pt x="102" y="6"/>
                  </a:lnTo>
                  <a:lnTo>
                    <a:pt x="108" y="2"/>
                  </a:lnTo>
                  <a:lnTo>
                    <a:pt x="110" y="0"/>
                  </a:lnTo>
                  <a:lnTo>
                    <a:pt x="0" y="0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2" name="Google Shape;9865;p187">
              <a:extLst>
                <a:ext uri="{FF2B5EF4-FFF2-40B4-BE49-F238E27FC236}">
                  <a16:creationId xmlns:a16="http://schemas.microsoft.com/office/drawing/2014/main" id="{2F17AD2D-67BE-B2EF-CA2E-D9E4056FB0F1}"/>
                </a:ext>
              </a:extLst>
            </p:cNvPr>
            <p:cNvSpPr/>
            <p:nvPr/>
          </p:nvSpPr>
          <p:spPr>
            <a:xfrm>
              <a:off x="2780479" y="3392917"/>
              <a:ext cx="303642" cy="4284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3" name="Google Shape;9866;p187">
              <a:extLst>
                <a:ext uri="{FF2B5EF4-FFF2-40B4-BE49-F238E27FC236}">
                  <a16:creationId xmlns:a16="http://schemas.microsoft.com/office/drawing/2014/main" id="{A7531EB9-4DB0-73B3-30EA-1BA5600FF356}"/>
                </a:ext>
              </a:extLst>
            </p:cNvPr>
            <p:cNvSpPr/>
            <p:nvPr/>
          </p:nvSpPr>
          <p:spPr>
            <a:xfrm>
              <a:off x="3232161" y="3282229"/>
              <a:ext cx="60700" cy="49988"/>
            </a:xfrm>
            <a:custGeom>
              <a:avLst/>
              <a:gdLst/>
              <a:ahLst/>
              <a:cxnLst/>
              <a:rect l="l" t="t" r="r" b="b"/>
              <a:pathLst>
                <a:path w="34" h="28" extrusionOk="0">
                  <a:moveTo>
                    <a:pt x="14" y="28"/>
                  </a:moveTo>
                  <a:lnTo>
                    <a:pt x="32" y="12"/>
                  </a:lnTo>
                  <a:lnTo>
                    <a:pt x="32" y="12"/>
                  </a:lnTo>
                  <a:lnTo>
                    <a:pt x="34" y="8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6" y="26"/>
                  </a:lnTo>
                  <a:lnTo>
                    <a:pt x="10" y="28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4" name="Google Shape;9867;p187">
              <a:extLst>
                <a:ext uri="{FF2B5EF4-FFF2-40B4-BE49-F238E27FC236}">
                  <a16:creationId xmlns:a16="http://schemas.microsoft.com/office/drawing/2014/main" id="{AC458E9B-E652-AD99-92D4-1DEA9CFBE378}"/>
                </a:ext>
              </a:extLst>
            </p:cNvPr>
            <p:cNvSpPr/>
            <p:nvPr/>
          </p:nvSpPr>
          <p:spPr>
            <a:xfrm>
              <a:off x="3142896" y="4385546"/>
              <a:ext cx="328496" cy="114259"/>
            </a:xfrm>
            <a:custGeom>
              <a:avLst/>
              <a:gdLst/>
              <a:ahLst/>
              <a:cxnLst/>
              <a:rect l="l" t="t" r="r" b="b"/>
              <a:pathLst>
                <a:path w="184" h="64" extrusionOk="0">
                  <a:moveTo>
                    <a:pt x="0" y="0"/>
                  </a:moveTo>
                  <a:lnTo>
                    <a:pt x="52" y="0"/>
                  </a:lnTo>
                  <a:lnTo>
                    <a:pt x="74" y="24"/>
                  </a:lnTo>
                  <a:lnTo>
                    <a:pt x="118" y="24"/>
                  </a:lnTo>
                  <a:lnTo>
                    <a:pt x="118" y="24"/>
                  </a:lnTo>
                  <a:lnTo>
                    <a:pt x="128" y="24"/>
                  </a:lnTo>
                  <a:lnTo>
                    <a:pt x="138" y="26"/>
                  </a:lnTo>
                  <a:lnTo>
                    <a:pt x="148" y="30"/>
                  </a:lnTo>
                  <a:lnTo>
                    <a:pt x="156" y="34"/>
                  </a:lnTo>
                  <a:lnTo>
                    <a:pt x="164" y="40"/>
                  </a:lnTo>
                  <a:lnTo>
                    <a:pt x="172" y="48"/>
                  </a:lnTo>
                  <a:lnTo>
                    <a:pt x="178" y="56"/>
                  </a:lnTo>
                  <a:lnTo>
                    <a:pt x="184" y="64"/>
                  </a:ln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5" name="Google Shape;9868;p187">
              <a:extLst>
                <a:ext uri="{FF2B5EF4-FFF2-40B4-BE49-F238E27FC236}">
                  <a16:creationId xmlns:a16="http://schemas.microsoft.com/office/drawing/2014/main" id="{E4D1684E-BA06-137D-D6A3-3C5592D4B068}"/>
                </a:ext>
              </a:extLst>
            </p:cNvPr>
            <p:cNvSpPr/>
            <p:nvPr/>
          </p:nvSpPr>
          <p:spPr>
            <a:xfrm>
              <a:off x="3160749" y="4414110"/>
              <a:ext cx="57130" cy="57130"/>
            </a:xfrm>
            <a:custGeom>
              <a:avLst/>
              <a:gdLst/>
              <a:ahLst/>
              <a:cxnLst/>
              <a:rect l="l" t="t" r="r" b="b"/>
              <a:pathLst>
                <a:path w="32" h="32" extrusionOk="0">
                  <a:moveTo>
                    <a:pt x="0" y="16"/>
                  </a:moveTo>
                  <a:lnTo>
                    <a:pt x="0" y="16"/>
                  </a:lnTo>
                  <a:lnTo>
                    <a:pt x="2" y="22"/>
                  </a:lnTo>
                  <a:lnTo>
                    <a:pt x="6" y="28"/>
                  </a:lnTo>
                  <a:lnTo>
                    <a:pt x="10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32"/>
                  </a:lnTo>
                  <a:lnTo>
                    <a:pt x="28" y="28"/>
                  </a:lnTo>
                  <a:lnTo>
                    <a:pt x="32" y="2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0"/>
                  </a:lnTo>
                  <a:lnTo>
                    <a:pt x="28" y="4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6" name="Google Shape;9869;p187">
              <a:extLst>
                <a:ext uri="{FF2B5EF4-FFF2-40B4-BE49-F238E27FC236}">
                  <a16:creationId xmlns:a16="http://schemas.microsoft.com/office/drawing/2014/main" id="{76005504-1E46-CA4B-588D-F156900ED7CC}"/>
                </a:ext>
              </a:extLst>
            </p:cNvPr>
            <p:cNvSpPr/>
            <p:nvPr/>
          </p:nvSpPr>
          <p:spPr>
            <a:xfrm>
              <a:off x="3132184" y="4499805"/>
              <a:ext cx="353574" cy="28677"/>
            </a:xfrm>
            <a:prstGeom prst="rect">
              <a:avLst/>
            </a:pr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7" name="Google Shape;9870;p187">
              <a:extLst>
                <a:ext uri="{FF2B5EF4-FFF2-40B4-BE49-F238E27FC236}">
                  <a16:creationId xmlns:a16="http://schemas.microsoft.com/office/drawing/2014/main" id="{DB8D41E5-C580-036C-C4D7-E9D78C36A5DB}"/>
                </a:ext>
              </a:extLst>
            </p:cNvPr>
            <p:cNvSpPr/>
            <p:nvPr/>
          </p:nvSpPr>
          <p:spPr>
            <a:xfrm>
              <a:off x="2587666" y="4339128"/>
              <a:ext cx="299931" cy="164248"/>
            </a:xfrm>
            <a:custGeom>
              <a:avLst/>
              <a:gdLst/>
              <a:ahLst/>
              <a:cxnLst/>
              <a:rect l="l" t="t" r="r" b="b"/>
              <a:pathLst>
                <a:path w="168" h="92" extrusionOk="0">
                  <a:moveTo>
                    <a:pt x="24" y="0"/>
                  </a:moveTo>
                  <a:lnTo>
                    <a:pt x="72" y="20"/>
                  </a:lnTo>
                  <a:lnTo>
                    <a:pt x="82" y="52"/>
                  </a:lnTo>
                  <a:lnTo>
                    <a:pt x="134" y="52"/>
                  </a:lnTo>
                  <a:lnTo>
                    <a:pt x="134" y="52"/>
                  </a:lnTo>
                  <a:lnTo>
                    <a:pt x="150" y="60"/>
                  </a:lnTo>
                  <a:lnTo>
                    <a:pt x="160" y="66"/>
                  </a:lnTo>
                  <a:lnTo>
                    <a:pt x="164" y="70"/>
                  </a:lnTo>
                  <a:lnTo>
                    <a:pt x="166" y="76"/>
                  </a:lnTo>
                  <a:lnTo>
                    <a:pt x="168" y="92"/>
                  </a:lnTo>
                  <a:lnTo>
                    <a:pt x="74" y="92"/>
                  </a:lnTo>
                  <a:lnTo>
                    <a:pt x="0" y="6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8" name="Google Shape;9871;p187">
              <a:extLst>
                <a:ext uri="{FF2B5EF4-FFF2-40B4-BE49-F238E27FC236}">
                  <a16:creationId xmlns:a16="http://schemas.microsoft.com/office/drawing/2014/main" id="{4BD04F2F-D2B1-A99D-0B41-39FE1949EEFD}"/>
                </a:ext>
              </a:extLst>
            </p:cNvPr>
            <p:cNvSpPr/>
            <p:nvPr/>
          </p:nvSpPr>
          <p:spPr>
            <a:xfrm>
              <a:off x="2623372" y="4381975"/>
              <a:ext cx="57130" cy="60700"/>
            </a:xfrm>
            <a:custGeom>
              <a:avLst/>
              <a:gdLst/>
              <a:ahLst/>
              <a:cxnLst/>
              <a:rect l="l" t="t" r="r" b="b"/>
              <a:pathLst>
                <a:path w="32" h="34" extrusionOk="0">
                  <a:moveTo>
                    <a:pt x="2" y="10"/>
                  </a:moveTo>
                  <a:lnTo>
                    <a:pt x="2" y="10"/>
                  </a:lnTo>
                  <a:lnTo>
                    <a:pt x="0" y="18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6" y="34"/>
                  </a:lnTo>
                  <a:lnTo>
                    <a:pt x="22" y="32"/>
                  </a:lnTo>
                  <a:lnTo>
                    <a:pt x="28" y="28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2" y="18"/>
                  </a:lnTo>
                  <a:lnTo>
                    <a:pt x="32" y="10"/>
                  </a:lnTo>
                  <a:lnTo>
                    <a:pt x="28" y="6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6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9" name="Google Shape;9872;p187">
              <a:extLst>
                <a:ext uri="{FF2B5EF4-FFF2-40B4-BE49-F238E27FC236}">
                  <a16:creationId xmlns:a16="http://schemas.microsoft.com/office/drawing/2014/main" id="{6D45D974-6BA2-DABC-3237-45133E6B0723}"/>
                </a:ext>
              </a:extLst>
            </p:cNvPr>
            <p:cNvSpPr/>
            <p:nvPr/>
          </p:nvSpPr>
          <p:spPr>
            <a:xfrm>
              <a:off x="2701925" y="4499805"/>
              <a:ext cx="192644" cy="24966"/>
            </a:xfrm>
            <a:prstGeom prst="rect">
              <a:avLst/>
            </a:pr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0" name="Google Shape;9873;p187">
              <a:extLst>
                <a:ext uri="{FF2B5EF4-FFF2-40B4-BE49-F238E27FC236}">
                  <a16:creationId xmlns:a16="http://schemas.microsoft.com/office/drawing/2014/main" id="{48A4A5E4-8079-13D2-C191-10CC119FDE82}"/>
                </a:ext>
              </a:extLst>
            </p:cNvPr>
            <p:cNvSpPr/>
            <p:nvPr/>
          </p:nvSpPr>
          <p:spPr>
            <a:xfrm>
              <a:off x="2569813" y="4446246"/>
              <a:ext cx="142824" cy="78553"/>
            </a:xfrm>
            <a:custGeom>
              <a:avLst/>
              <a:gdLst/>
              <a:ahLst/>
              <a:cxnLst/>
              <a:rect l="l" t="t" r="r" b="b"/>
              <a:pathLst>
                <a:path w="80" h="44" extrusionOk="0">
                  <a:moveTo>
                    <a:pt x="0" y="14"/>
                  </a:moveTo>
                  <a:lnTo>
                    <a:pt x="74" y="44"/>
                  </a:lnTo>
                  <a:lnTo>
                    <a:pt x="80" y="30"/>
                  </a:lnTo>
                  <a:lnTo>
                    <a:pt x="6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1" name="Google Shape;9874;p187">
              <a:extLst>
                <a:ext uri="{FF2B5EF4-FFF2-40B4-BE49-F238E27FC236}">
                  <a16:creationId xmlns:a16="http://schemas.microsoft.com/office/drawing/2014/main" id="{CD907E83-B120-AA63-6ECB-F0EDF05AE1DE}"/>
                </a:ext>
              </a:extLst>
            </p:cNvPr>
            <p:cNvSpPr/>
            <p:nvPr/>
          </p:nvSpPr>
          <p:spPr>
            <a:xfrm>
              <a:off x="2612660" y="2443136"/>
              <a:ext cx="257084" cy="346349"/>
            </a:xfrm>
            <a:custGeom>
              <a:avLst/>
              <a:gdLst/>
              <a:ahLst/>
              <a:cxnLst/>
              <a:rect l="l" t="t" r="r" b="b"/>
              <a:pathLst>
                <a:path w="144" h="194" extrusionOk="0">
                  <a:moveTo>
                    <a:pt x="132" y="120"/>
                  </a:moveTo>
                  <a:lnTo>
                    <a:pt x="132" y="120"/>
                  </a:lnTo>
                  <a:lnTo>
                    <a:pt x="120" y="122"/>
                  </a:lnTo>
                  <a:lnTo>
                    <a:pt x="110" y="128"/>
                  </a:lnTo>
                  <a:lnTo>
                    <a:pt x="94" y="138"/>
                  </a:lnTo>
                  <a:lnTo>
                    <a:pt x="94" y="138"/>
                  </a:lnTo>
                  <a:lnTo>
                    <a:pt x="82" y="140"/>
                  </a:lnTo>
                  <a:lnTo>
                    <a:pt x="76" y="140"/>
                  </a:lnTo>
                  <a:lnTo>
                    <a:pt x="72" y="138"/>
                  </a:lnTo>
                  <a:lnTo>
                    <a:pt x="72" y="138"/>
                  </a:lnTo>
                  <a:lnTo>
                    <a:pt x="70" y="130"/>
                  </a:lnTo>
                  <a:lnTo>
                    <a:pt x="70" y="122"/>
                  </a:lnTo>
                  <a:lnTo>
                    <a:pt x="72" y="104"/>
                  </a:lnTo>
                  <a:lnTo>
                    <a:pt x="72" y="104"/>
                  </a:lnTo>
                  <a:lnTo>
                    <a:pt x="74" y="88"/>
                  </a:lnTo>
                  <a:lnTo>
                    <a:pt x="76" y="78"/>
                  </a:lnTo>
                  <a:lnTo>
                    <a:pt x="78" y="70"/>
                  </a:lnTo>
                  <a:lnTo>
                    <a:pt x="78" y="70"/>
                  </a:lnTo>
                  <a:lnTo>
                    <a:pt x="84" y="60"/>
                  </a:lnTo>
                  <a:lnTo>
                    <a:pt x="90" y="54"/>
                  </a:lnTo>
                  <a:lnTo>
                    <a:pt x="96" y="52"/>
                  </a:lnTo>
                  <a:lnTo>
                    <a:pt x="96" y="52"/>
                  </a:lnTo>
                  <a:lnTo>
                    <a:pt x="102" y="50"/>
                  </a:lnTo>
                  <a:lnTo>
                    <a:pt x="108" y="50"/>
                  </a:lnTo>
                  <a:lnTo>
                    <a:pt x="108" y="50"/>
                  </a:lnTo>
                  <a:lnTo>
                    <a:pt x="114" y="50"/>
                  </a:lnTo>
                  <a:lnTo>
                    <a:pt x="118" y="52"/>
                  </a:lnTo>
                  <a:lnTo>
                    <a:pt x="122" y="50"/>
                  </a:lnTo>
                  <a:lnTo>
                    <a:pt x="122" y="50"/>
                  </a:lnTo>
                  <a:lnTo>
                    <a:pt x="132" y="44"/>
                  </a:lnTo>
                  <a:lnTo>
                    <a:pt x="138" y="36"/>
                  </a:lnTo>
                  <a:lnTo>
                    <a:pt x="138" y="36"/>
                  </a:lnTo>
                  <a:lnTo>
                    <a:pt x="142" y="30"/>
                  </a:lnTo>
                  <a:lnTo>
                    <a:pt x="142" y="24"/>
                  </a:lnTo>
                  <a:lnTo>
                    <a:pt x="142" y="24"/>
                  </a:lnTo>
                  <a:lnTo>
                    <a:pt x="138" y="18"/>
                  </a:lnTo>
                  <a:lnTo>
                    <a:pt x="132" y="12"/>
                  </a:lnTo>
                  <a:lnTo>
                    <a:pt x="132" y="12"/>
                  </a:lnTo>
                  <a:lnTo>
                    <a:pt x="124" y="10"/>
                  </a:lnTo>
                  <a:lnTo>
                    <a:pt x="116" y="8"/>
                  </a:lnTo>
                  <a:lnTo>
                    <a:pt x="108" y="10"/>
                  </a:lnTo>
                  <a:lnTo>
                    <a:pt x="100" y="12"/>
                  </a:lnTo>
                  <a:lnTo>
                    <a:pt x="100" y="12"/>
                  </a:lnTo>
                  <a:lnTo>
                    <a:pt x="92" y="14"/>
                  </a:lnTo>
                  <a:lnTo>
                    <a:pt x="88" y="14"/>
                  </a:lnTo>
                  <a:lnTo>
                    <a:pt x="84" y="12"/>
                  </a:lnTo>
                  <a:lnTo>
                    <a:pt x="84" y="12"/>
                  </a:lnTo>
                  <a:lnTo>
                    <a:pt x="80" y="6"/>
                  </a:lnTo>
                  <a:lnTo>
                    <a:pt x="80" y="6"/>
                  </a:lnTo>
                  <a:lnTo>
                    <a:pt x="74" y="2"/>
                  </a:lnTo>
                  <a:lnTo>
                    <a:pt x="66" y="0"/>
                  </a:lnTo>
                  <a:lnTo>
                    <a:pt x="58" y="0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40" y="14"/>
                  </a:lnTo>
                  <a:lnTo>
                    <a:pt x="36" y="18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16" y="26"/>
                  </a:lnTo>
                  <a:lnTo>
                    <a:pt x="12" y="30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4" y="42"/>
                  </a:lnTo>
                  <a:lnTo>
                    <a:pt x="6" y="48"/>
                  </a:lnTo>
                  <a:lnTo>
                    <a:pt x="8" y="54"/>
                  </a:lnTo>
                  <a:lnTo>
                    <a:pt x="10" y="62"/>
                  </a:lnTo>
                  <a:lnTo>
                    <a:pt x="10" y="62"/>
                  </a:lnTo>
                  <a:lnTo>
                    <a:pt x="10" y="64"/>
                  </a:lnTo>
                  <a:lnTo>
                    <a:pt x="10" y="68"/>
                  </a:lnTo>
                  <a:lnTo>
                    <a:pt x="6" y="74"/>
                  </a:lnTo>
                  <a:lnTo>
                    <a:pt x="6" y="74"/>
                  </a:lnTo>
                  <a:lnTo>
                    <a:pt x="2" y="82"/>
                  </a:lnTo>
                  <a:lnTo>
                    <a:pt x="0" y="92"/>
                  </a:lnTo>
                  <a:lnTo>
                    <a:pt x="0" y="10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2" y="120"/>
                  </a:lnTo>
                  <a:lnTo>
                    <a:pt x="6" y="124"/>
                  </a:lnTo>
                  <a:lnTo>
                    <a:pt x="6" y="124"/>
                  </a:lnTo>
                  <a:lnTo>
                    <a:pt x="10" y="130"/>
                  </a:lnTo>
                  <a:lnTo>
                    <a:pt x="12" y="136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2" y="154"/>
                  </a:lnTo>
                  <a:lnTo>
                    <a:pt x="10" y="160"/>
                  </a:lnTo>
                  <a:lnTo>
                    <a:pt x="8" y="164"/>
                  </a:lnTo>
                  <a:lnTo>
                    <a:pt x="6" y="168"/>
                  </a:lnTo>
                  <a:lnTo>
                    <a:pt x="6" y="168"/>
                  </a:lnTo>
                  <a:lnTo>
                    <a:pt x="6" y="174"/>
                  </a:lnTo>
                  <a:lnTo>
                    <a:pt x="10" y="178"/>
                  </a:lnTo>
                  <a:lnTo>
                    <a:pt x="14" y="180"/>
                  </a:lnTo>
                  <a:lnTo>
                    <a:pt x="18" y="180"/>
                  </a:lnTo>
                  <a:lnTo>
                    <a:pt x="22" y="180"/>
                  </a:lnTo>
                  <a:lnTo>
                    <a:pt x="26" y="178"/>
                  </a:lnTo>
                  <a:lnTo>
                    <a:pt x="30" y="176"/>
                  </a:lnTo>
                  <a:lnTo>
                    <a:pt x="34" y="172"/>
                  </a:lnTo>
                  <a:lnTo>
                    <a:pt x="34" y="172"/>
                  </a:lnTo>
                  <a:lnTo>
                    <a:pt x="36" y="160"/>
                  </a:lnTo>
                  <a:lnTo>
                    <a:pt x="36" y="146"/>
                  </a:lnTo>
                  <a:lnTo>
                    <a:pt x="34" y="122"/>
                  </a:lnTo>
                  <a:lnTo>
                    <a:pt x="34" y="122"/>
                  </a:lnTo>
                  <a:lnTo>
                    <a:pt x="36" y="114"/>
                  </a:lnTo>
                  <a:lnTo>
                    <a:pt x="40" y="108"/>
                  </a:lnTo>
                  <a:lnTo>
                    <a:pt x="48" y="104"/>
                  </a:lnTo>
                  <a:lnTo>
                    <a:pt x="50" y="106"/>
                  </a:lnTo>
                  <a:lnTo>
                    <a:pt x="54" y="106"/>
                  </a:lnTo>
                  <a:lnTo>
                    <a:pt x="54" y="106"/>
                  </a:lnTo>
                  <a:lnTo>
                    <a:pt x="58" y="110"/>
                  </a:lnTo>
                  <a:lnTo>
                    <a:pt x="60" y="114"/>
                  </a:lnTo>
                  <a:lnTo>
                    <a:pt x="60" y="122"/>
                  </a:lnTo>
                  <a:lnTo>
                    <a:pt x="60" y="122"/>
                  </a:lnTo>
                  <a:lnTo>
                    <a:pt x="58" y="150"/>
                  </a:lnTo>
                  <a:lnTo>
                    <a:pt x="58" y="150"/>
                  </a:lnTo>
                  <a:lnTo>
                    <a:pt x="58" y="160"/>
                  </a:lnTo>
                  <a:lnTo>
                    <a:pt x="56" y="172"/>
                  </a:lnTo>
                  <a:lnTo>
                    <a:pt x="60" y="182"/>
                  </a:lnTo>
                  <a:lnTo>
                    <a:pt x="62" y="186"/>
                  </a:lnTo>
                  <a:lnTo>
                    <a:pt x="66" y="190"/>
                  </a:lnTo>
                  <a:lnTo>
                    <a:pt x="66" y="190"/>
                  </a:lnTo>
                  <a:lnTo>
                    <a:pt x="76" y="192"/>
                  </a:lnTo>
                  <a:lnTo>
                    <a:pt x="86" y="194"/>
                  </a:lnTo>
                  <a:lnTo>
                    <a:pt x="104" y="192"/>
                  </a:lnTo>
                  <a:lnTo>
                    <a:pt x="104" y="192"/>
                  </a:lnTo>
                  <a:lnTo>
                    <a:pt x="114" y="192"/>
                  </a:lnTo>
                  <a:lnTo>
                    <a:pt x="124" y="188"/>
                  </a:lnTo>
                  <a:lnTo>
                    <a:pt x="124" y="188"/>
                  </a:lnTo>
                  <a:lnTo>
                    <a:pt x="128" y="184"/>
                  </a:lnTo>
                  <a:lnTo>
                    <a:pt x="132" y="178"/>
                  </a:lnTo>
                  <a:lnTo>
                    <a:pt x="136" y="166"/>
                  </a:lnTo>
                  <a:lnTo>
                    <a:pt x="136" y="166"/>
                  </a:lnTo>
                  <a:lnTo>
                    <a:pt x="140" y="150"/>
                  </a:lnTo>
                  <a:lnTo>
                    <a:pt x="140" y="150"/>
                  </a:lnTo>
                  <a:lnTo>
                    <a:pt x="142" y="142"/>
                  </a:lnTo>
                  <a:lnTo>
                    <a:pt x="144" y="134"/>
                  </a:lnTo>
                  <a:lnTo>
                    <a:pt x="144" y="134"/>
                  </a:lnTo>
                  <a:lnTo>
                    <a:pt x="142" y="130"/>
                  </a:lnTo>
                  <a:lnTo>
                    <a:pt x="140" y="126"/>
                  </a:lnTo>
                  <a:lnTo>
                    <a:pt x="136" y="122"/>
                  </a:lnTo>
                  <a:lnTo>
                    <a:pt x="132" y="120"/>
                  </a:lnTo>
                  <a:lnTo>
                    <a:pt x="132" y="120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2" name="Google Shape;9875;p187">
              <a:extLst>
                <a:ext uri="{FF2B5EF4-FFF2-40B4-BE49-F238E27FC236}">
                  <a16:creationId xmlns:a16="http://schemas.microsoft.com/office/drawing/2014/main" id="{EF2C1267-6867-EEC6-7690-3F6ADBB64F2A}"/>
                </a:ext>
              </a:extLst>
            </p:cNvPr>
            <p:cNvSpPr/>
            <p:nvPr/>
          </p:nvSpPr>
          <p:spPr>
            <a:xfrm>
              <a:off x="2348435" y="4521229"/>
              <a:ext cx="5038096" cy="14170"/>
            </a:xfrm>
            <a:prstGeom prst="rect">
              <a:avLst/>
            </a:pr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335" name="Picture 1334">
            <a:extLst>
              <a:ext uri="{FF2B5EF4-FFF2-40B4-BE49-F238E27FC236}">
                <a16:creationId xmlns:a16="http://schemas.microsoft.com/office/drawing/2014/main" id="{98D4B048-4071-FE72-1AAC-70BAC42CE0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5415" y="3307433"/>
            <a:ext cx="3262745" cy="1583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8454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2">
          <a:extLst>
            <a:ext uri="{FF2B5EF4-FFF2-40B4-BE49-F238E27FC236}">
              <a16:creationId xmlns:a16="http://schemas.microsoft.com/office/drawing/2014/main" id="{AE2F5CBB-5F46-8E4A-2126-E0361C4AC0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21">
            <a:extLst>
              <a:ext uri="{FF2B5EF4-FFF2-40B4-BE49-F238E27FC236}">
                <a16:creationId xmlns:a16="http://schemas.microsoft.com/office/drawing/2014/main" id="{AD4BF446-BE25-B38B-6D24-D7214E0AF254}"/>
              </a:ext>
            </a:extLst>
          </p:cNvPr>
          <p:cNvSpPr txBox="1"/>
          <p:nvPr/>
        </p:nvSpPr>
        <p:spPr>
          <a:xfrm>
            <a:off x="933853" y="1386900"/>
            <a:ext cx="8835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03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4" name="Google Shape;814;p21">
            <a:extLst>
              <a:ext uri="{FF2B5EF4-FFF2-40B4-BE49-F238E27FC236}">
                <a16:creationId xmlns:a16="http://schemas.microsoft.com/office/drawing/2014/main" id="{7D144861-E905-2578-4540-095C8175DC81}"/>
              </a:ext>
            </a:extLst>
          </p:cNvPr>
          <p:cNvSpPr txBox="1"/>
          <p:nvPr/>
        </p:nvSpPr>
        <p:spPr>
          <a:xfrm>
            <a:off x="2534981" y="1386900"/>
            <a:ext cx="4048699" cy="1892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rPr lang="en-US" sz="2800">
                <a:solidFill>
                  <a:srgbClr val="FFFFFF"/>
                </a:solidFill>
                <a:latin typeface="Georgia" panose="02040502050405020303" pitchFamily="18" charset="0"/>
              </a:rPr>
              <a:t>Increasing the t</a:t>
            </a:r>
            <a:r>
              <a:rPr lang="en-US" sz="2800" b="0" i="0" u="none" strike="noStrike" cap="none">
                <a:solidFill>
                  <a:srgbClr val="FFFFFF"/>
                </a:solidFill>
                <a:latin typeface="Georgia" panose="02040502050405020303" pitchFamily="18" charset="0"/>
                <a:sym typeface="Arial"/>
              </a:rPr>
              <a:t>ax</a:t>
            </a:r>
            <a:r>
              <a:rPr lang="en-US" sz="2800">
                <a:solidFill>
                  <a:srgbClr val="FFFFFF"/>
                </a:solidFill>
                <a:latin typeface="Georgia" panose="02040502050405020303" pitchFamily="18" charset="0"/>
              </a:rPr>
              <a:t>-</a:t>
            </a:r>
            <a:r>
              <a:rPr lang="en-US" sz="2800" b="0" i="0" u="none" strike="noStrike" cap="none">
                <a:solidFill>
                  <a:srgbClr val="FFFFFF"/>
                </a:solidFill>
                <a:latin typeface="Georgia" panose="02040502050405020303" pitchFamily="18" charset="0"/>
                <a:sym typeface="Arial"/>
              </a:rPr>
              <a:t>exempt threshold and  income tax bands for individuals</a:t>
            </a:r>
            <a:endParaRPr lang="en-US" sz="2800" b="0" i="0" u="none" strike="noStrike" cap="none">
              <a:solidFill>
                <a:srgbClr val="000000"/>
              </a:solidFill>
              <a:latin typeface="Georgia" panose="02040502050405020303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69207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90A55E-A1B9-DE6B-2590-6CCBCB0480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1E2F8E-2FEE-3B28-0D36-A8A3554BC5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83438"/>
            <a:ext cx="8115300" cy="627864"/>
          </a:xfrm>
        </p:spPr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Proposal to increase tax-exempt threshold and widen income tax bands for individuals</a:t>
            </a:r>
            <a:endParaRPr lang="en-GB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42F005D-22D8-7FFC-C0DD-BA807B07A617}"/>
              </a:ext>
            </a:extLst>
          </p:cNvPr>
          <p:cNvGrpSpPr/>
          <p:nvPr/>
        </p:nvGrpSpPr>
        <p:grpSpPr>
          <a:xfrm>
            <a:off x="548640" y="1050665"/>
            <a:ext cx="2506980" cy="3258939"/>
            <a:chOff x="633495" y="1134485"/>
            <a:chExt cx="2778628" cy="3258939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526EF6F-2249-446D-3457-71DDB961FC5A}"/>
                </a:ext>
              </a:extLst>
            </p:cNvPr>
            <p:cNvGrpSpPr/>
            <p:nvPr/>
          </p:nvGrpSpPr>
          <p:grpSpPr>
            <a:xfrm>
              <a:off x="679214" y="1134485"/>
              <a:ext cx="2732909" cy="3258939"/>
              <a:chOff x="667417" y="1134486"/>
              <a:chExt cx="2732909" cy="3258939"/>
            </a:xfrm>
          </p:grpSpPr>
          <p:sp>
            <p:nvSpPr>
              <p:cNvPr id="3" name="Google Shape;2072;p90">
                <a:extLst>
                  <a:ext uri="{FF2B5EF4-FFF2-40B4-BE49-F238E27FC236}">
                    <a16:creationId xmlns:a16="http://schemas.microsoft.com/office/drawing/2014/main" id="{0965F21C-BD94-E087-85CE-74A32A2E4557}"/>
                  </a:ext>
                </a:extLst>
              </p:cNvPr>
              <p:cNvSpPr/>
              <p:nvPr/>
            </p:nvSpPr>
            <p:spPr>
              <a:xfrm>
                <a:off x="667417" y="1134486"/>
                <a:ext cx="2732909" cy="55715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82875" tIns="182875" rIns="182875" bIns="18287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chemeClr val="lt1"/>
                    </a:solidFill>
                  </a:rPr>
                  <a:t>Issue</a:t>
                </a:r>
                <a:endParaRPr sz="1200" b="1">
                  <a:solidFill>
                    <a:schemeClr val="lt1"/>
                  </a:solidFill>
                </a:endParaRPr>
              </a:p>
            </p:txBody>
          </p:sp>
          <p:sp>
            <p:nvSpPr>
              <p:cNvPr id="4" name="Google Shape;2075;p90">
                <a:extLst>
                  <a:ext uri="{FF2B5EF4-FFF2-40B4-BE49-F238E27FC236}">
                    <a16:creationId xmlns:a16="http://schemas.microsoft.com/office/drawing/2014/main" id="{D34AC1D4-2F7D-C7AE-2FCE-601736E50FAB}"/>
                  </a:ext>
                </a:extLst>
              </p:cNvPr>
              <p:cNvSpPr txBox="1"/>
              <p:nvPr/>
            </p:nvSpPr>
            <p:spPr>
              <a:xfrm>
                <a:off x="667417" y="1691641"/>
                <a:ext cx="2727952" cy="2701784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274300" rIns="182875" bIns="182875" anchor="t" anchorCtr="0">
                <a:noAutofit/>
              </a:bodyPr>
              <a:lstStyle/>
              <a:p>
                <a:pPr marL="182880" indent="-154940">
                  <a:buSzPts val="1000"/>
                  <a:buFont typeface="Arial"/>
                  <a:buChar char="•"/>
                </a:pPr>
                <a:r>
                  <a:rPr lang="en-US" sz="1000"/>
                  <a:t>Current individual income tax bands are not progressive enough hence individuals reach the highest income tax rates at very low-income levels.</a:t>
                </a:r>
                <a:endParaRPr lang="en-US" sz="1000">
                  <a:latin typeface="+mn-lt"/>
                </a:endParaRPr>
              </a:p>
            </p:txBody>
          </p:sp>
        </p:grpSp>
        <p:sp>
          <p:nvSpPr>
            <p:cNvPr id="5" name="Google Shape;2132;p90">
              <a:extLst>
                <a:ext uri="{FF2B5EF4-FFF2-40B4-BE49-F238E27FC236}">
                  <a16:creationId xmlns:a16="http://schemas.microsoft.com/office/drawing/2014/main" id="{B01A9EC4-A36F-EFCA-9480-1C834DD897E4}"/>
                </a:ext>
              </a:extLst>
            </p:cNvPr>
            <p:cNvSpPr/>
            <p:nvPr/>
          </p:nvSpPr>
          <p:spPr>
            <a:xfrm>
              <a:off x="633495" y="1134485"/>
              <a:ext cx="45719" cy="32589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DB0AD56-B961-30A9-DED1-E6B97AB0928C}"/>
              </a:ext>
            </a:extLst>
          </p:cNvPr>
          <p:cNvGrpSpPr/>
          <p:nvPr/>
        </p:nvGrpSpPr>
        <p:grpSpPr>
          <a:xfrm>
            <a:off x="3352800" y="1050665"/>
            <a:ext cx="2506980" cy="3258939"/>
            <a:chOff x="633495" y="1134485"/>
            <a:chExt cx="2778628" cy="3258939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B1E4148-38BC-CA94-281A-236C6E33C53F}"/>
                </a:ext>
              </a:extLst>
            </p:cNvPr>
            <p:cNvGrpSpPr/>
            <p:nvPr/>
          </p:nvGrpSpPr>
          <p:grpSpPr>
            <a:xfrm>
              <a:off x="679214" y="1134485"/>
              <a:ext cx="2732909" cy="3258939"/>
              <a:chOff x="667417" y="1134486"/>
              <a:chExt cx="2732909" cy="3258939"/>
            </a:xfrm>
          </p:grpSpPr>
          <p:sp>
            <p:nvSpPr>
              <p:cNvPr id="12" name="Google Shape;2072;p90">
                <a:extLst>
                  <a:ext uri="{FF2B5EF4-FFF2-40B4-BE49-F238E27FC236}">
                    <a16:creationId xmlns:a16="http://schemas.microsoft.com/office/drawing/2014/main" id="{787573E8-A20B-4375-2816-F218F670A3E2}"/>
                  </a:ext>
                </a:extLst>
              </p:cNvPr>
              <p:cNvSpPr/>
              <p:nvPr/>
            </p:nvSpPr>
            <p:spPr>
              <a:xfrm>
                <a:off x="667417" y="1134486"/>
                <a:ext cx="2732909" cy="55715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82875" tIns="182875" rIns="182875" bIns="18287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chemeClr val="lt1"/>
                    </a:solidFill>
                  </a:rPr>
                  <a:t>Proposal</a:t>
                </a:r>
                <a:endParaRPr sz="1200" b="1">
                  <a:solidFill>
                    <a:schemeClr val="lt1"/>
                  </a:solidFill>
                </a:endParaRPr>
              </a:p>
            </p:txBody>
          </p:sp>
          <p:sp>
            <p:nvSpPr>
              <p:cNvPr id="13" name="Google Shape;2075;p90">
                <a:extLst>
                  <a:ext uri="{FF2B5EF4-FFF2-40B4-BE49-F238E27FC236}">
                    <a16:creationId xmlns:a16="http://schemas.microsoft.com/office/drawing/2014/main" id="{71990557-220D-CCB5-3177-F2AB03B6C0BF}"/>
                  </a:ext>
                </a:extLst>
              </p:cNvPr>
              <p:cNvSpPr txBox="1"/>
              <p:nvPr/>
            </p:nvSpPr>
            <p:spPr>
              <a:xfrm>
                <a:off x="667417" y="1691641"/>
                <a:ext cx="2727952" cy="2701784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274300" rIns="182875" bIns="182875" anchor="t" anchorCtr="0">
                <a:noAutofit/>
              </a:bodyPr>
              <a:lstStyle/>
              <a:p>
                <a:pPr marL="182880" lvl="0" indent="-154940" algn="l" rtl="0">
                  <a:spcBef>
                    <a:spcPts val="0"/>
                  </a:spcBef>
                  <a:spcAft>
                    <a:spcPts val="0"/>
                  </a:spcAft>
                  <a:buSzPts val="1000"/>
                  <a:buChar char="•"/>
                </a:pPr>
                <a:r>
                  <a:rPr lang="en-US" sz="1000"/>
                  <a:t>Increase the tax-exempt threshold to KES 480,000 – KES 600,000 per annum (KES 40,000 – KES 50,000 per month).</a:t>
                </a:r>
              </a:p>
              <a:p>
                <a:pPr marL="182880" lvl="0" indent="-154940" algn="l" rtl="0">
                  <a:spcBef>
                    <a:spcPts val="0"/>
                  </a:spcBef>
                  <a:spcAft>
                    <a:spcPts val="0"/>
                  </a:spcAft>
                  <a:buSzPts val="1000"/>
                  <a:buChar char="•"/>
                </a:pPr>
                <a:endParaRPr lang="en-US" sz="1000"/>
              </a:p>
              <a:p>
                <a:pPr marL="182880" lvl="0" indent="-154940" algn="l" rtl="0">
                  <a:spcBef>
                    <a:spcPts val="0"/>
                  </a:spcBef>
                  <a:spcAft>
                    <a:spcPts val="0"/>
                  </a:spcAft>
                  <a:buSzPts val="1000"/>
                  <a:buChar char="•"/>
                </a:pPr>
                <a:r>
                  <a:rPr lang="en-US" sz="1000"/>
                  <a:t>Review the current structure to widen the bands to achieve progressivity in taxation.</a:t>
                </a:r>
              </a:p>
            </p:txBody>
          </p:sp>
        </p:grpSp>
        <p:sp>
          <p:nvSpPr>
            <p:cNvPr id="11" name="Google Shape;2132;p90">
              <a:extLst>
                <a:ext uri="{FF2B5EF4-FFF2-40B4-BE49-F238E27FC236}">
                  <a16:creationId xmlns:a16="http://schemas.microsoft.com/office/drawing/2014/main" id="{12BAD806-F776-9E20-1188-F76486DE3C09}"/>
                </a:ext>
              </a:extLst>
            </p:cNvPr>
            <p:cNvSpPr/>
            <p:nvPr/>
          </p:nvSpPr>
          <p:spPr>
            <a:xfrm>
              <a:off x="633495" y="1134485"/>
              <a:ext cx="45719" cy="325893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2A53011-2981-26F6-29E7-709B09F98C2F}"/>
              </a:ext>
            </a:extLst>
          </p:cNvPr>
          <p:cNvGrpSpPr/>
          <p:nvPr/>
        </p:nvGrpSpPr>
        <p:grpSpPr>
          <a:xfrm>
            <a:off x="6156960" y="1050665"/>
            <a:ext cx="2506980" cy="3258939"/>
            <a:chOff x="633495" y="1134485"/>
            <a:chExt cx="2778628" cy="3258939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F2C8667B-2BA9-591E-16D7-7FA45071EE8F}"/>
                </a:ext>
              </a:extLst>
            </p:cNvPr>
            <p:cNvGrpSpPr/>
            <p:nvPr/>
          </p:nvGrpSpPr>
          <p:grpSpPr>
            <a:xfrm>
              <a:off x="679214" y="1134485"/>
              <a:ext cx="2732909" cy="3258939"/>
              <a:chOff x="667417" y="1134486"/>
              <a:chExt cx="2732909" cy="3258939"/>
            </a:xfrm>
          </p:grpSpPr>
          <p:sp>
            <p:nvSpPr>
              <p:cNvPr id="17" name="Google Shape;2072;p90">
                <a:extLst>
                  <a:ext uri="{FF2B5EF4-FFF2-40B4-BE49-F238E27FC236}">
                    <a16:creationId xmlns:a16="http://schemas.microsoft.com/office/drawing/2014/main" id="{8ED487EC-432E-E86F-07A9-F8956AB2B927}"/>
                  </a:ext>
                </a:extLst>
              </p:cNvPr>
              <p:cNvSpPr/>
              <p:nvPr/>
            </p:nvSpPr>
            <p:spPr>
              <a:xfrm>
                <a:off x="667417" y="1134486"/>
                <a:ext cx="2732909" cy="557155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182875" tIns="182875" rIns="182875" bIns="18287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chemeClr val="lt1"/>
                    </a:solidFill>
                  </a:rPr>
                  <a:t>Justification</a:t>
                </a:r>
                <a:endParaRPr sz="1200" b="1">
                  <a:solidFill>
                    <a:schemeClr val="lt1"/>
                  </a:solidFill>
                </a:endParaRPr>
              </a:p>
            </p:txBody>
          </p:sp>
          <p:sp>
            <p:nvSpPr>
              <p:cNvPr id="18" name="Google Shape;2075;p90">
                <a:extLst>
                  <a:ext uri="{FF2B5EF4-FFF2-40B4-BE49-F238E27FC236}">
                    <a16:creationId xmlns:a16="http://schemas.microsoft.com/office/drawing/2014/main" id="{586A1B89-1836-FE54-D0EA-62CF6EC41097}"/>
                  </a:ext>
                </a:extLst>
              </p:cNvPr>
              <p:cNvSpPr txBox="1"/>
              <p:nvPr/>
            </p:nvSpPr>
            <p:spPr>
              <a:xfrm>
                <a:off x="667417" y="1691641"/>
                <a:ext cx="2727952" cy="2701784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274300" rIns="182875" bIns="182875" anchor="t" anchorCtr="0">
                <a:noAutofit/>
              </a:bodyPr>
              <a:lstStyle/>
              <a:p>
                <a:pPr marL="182880" indent="-154940">
                  <a:buSzPts val="1000"/>
                  <a:buFont typeface="Arial"/>
                  <a:buChar char="•"/>
                </a:pPr>
                <a:r>
                  <a:rPr lang="en-US" sz="1000">
                    <a:solidFill>
                      <a:srgbClr val="242424"/>
                    </a:solidFill>
                    <a:latin typeface="+mn-lt"/>
                  </a:rPr>
                  <a:t>Wider income tax bands will ensure that the tax burden remains fair and equitable.</a:t>
                </a:r>
                <a:endParaRPr lang="en-US" sz="1000">
                  <a:latin typeface="+mn-lt"/>
                </a:endParaRPr>
              </a:p>
              <a:p>
                <a:pPr marL="182880" indent="-154940">
                  <a:buSzPts val="1000"/>
                  <a:buFont typeface="Arial"/>
                  <a:buChar char="•"/>
                </a:pPr>
                <a:endParaRPr lang="en-US" sz="800"/>
              </a:p>
              <a:p>
                <a:pPr marL="182880" indent="-154940">
                  <a:buSzPts val="1000"/>
                  <a:buFont typeface="Arial"/>
                  <a:buChar char="•"/>
                </a:pPr>
                <a:r>
                  <a:rPr lang="en-US" sz="1000"/>
                  <a:t>Current bands and tax-free threshold do not reflect </a:t>
                </a:r>
                <a:r>
                  <a:rPr lang="en-US" sz="1000">
                    <a:solidFill>
                      <a:srgbClr val="000000"/>
                    </a:solidFill>
                    <a:latin typeface="Arial"/>
                    <a:cs typeface="Arial"/>
                  </a:rPr>
                  <a:t>the rise in cost of living and inflation.</a:t>
                </a:r>
              </a:p>
              <a:p>
                <a:pPr marL="182880" indent="-154940">
                  <a:buSzPts val="1000"/>
                  <a:buFont typeface="Arial"/>
                  <a:buChar char="•"/>
                </a:pPr>
                <a:endParaRPr lang="en-US" sz="800"/>
              </a:p>
              <a:p>
                <a:pPr marL="182880" indent="-154940">
                  <a:buSzPts val="1000"/>
                  <a:buFont typeface="Arial"/>
                  <a:buChar char="•"/>
                </a:pPr>
                <a:r>
                  <a:rPr lang="en-US" sz="1000">
                    <a:latin typeface="Arial" panose="020B0604020202020204" pitchFamily="34" charset="0"/>
                  </a:rPr>
                  <a:t>Proposed changes will cushion low income earners from the impact of reduced disposal income from increasing statutory payroll contributions and levies</a:t>
                </a:r>
                <a:r>
                  <a:rPr lang="en-US" sz="1000"/>
                  <a:t>.</a:t>
                </a:r>
              </a:p>
              <a:p>
                <a:pPr marL="182880" indent="-154940">
                  <a:buSzPts val="1000"/>
                  <a:buFont typeface="Arial"/>
                  <a:buChar char="•"/>
                </a:pPr>
                <a:endParaRPr lang="en-US" sz="800"/>
              </a:p>
              <a:p>
                <a:pPr marL="182880" indent="-154940">
                  <a:buSzPts val="1000"/>
                  <a:buFont typeface="Arial"/>
                  <a:buChar char="•"/>
                </a:pPr>
                <a:r>
                  <a:rPr lang="en-US" sz="1000"/>
                  <a:t>Increased disposable incomes will stimulate economic growth.</a:t>
                </a:r>
              </a:p>
              <a:p>
                <a:pPr marL="182880" indent="-154940">
                  <a:buSzPts val="1000"/>
                  <a:buFont typeface="Arial"/>
                  <a:buChar char="•"/>
                </a:pPr>
                <a:endParaRPr lang="en-US" sz="1000">
                  <a:solidFill>
                    <a:srgbClr val="242424"/>
                  </a:solidFill>
                  <a:latin typeface="+mn-lt"/>
                </a:endParaRPr>
              </a:p>
            </p:txBody>
          </p:sp>
        </p:grpSp>
        <p:sp>
          <p:nvSpPr>
            <p:cNvPr id="16" name="Google Shape;2132;p90">
              <a:extLst>
                <a:ext uri="{FF2B5EF4-FFF2-40B4-BE49-F238E27FC236}">
                  <a16:creationId xmlns:a16="http://schemas.microsoft.com/office/drawing/2014/main" id="{11599756-CBB8-B2CD-5B48-E18166EA4DAD}"/>
                </a:ext>
              </a:extLst>
            </p:cNvPr>
            <p:cNvSpPr/>
            <p:nvPr/>
          </p:nvSpPr>
          <p:spPr>
            <a:xfrm>
              <a:off x="633495" y="1134485"/>
              <a:ext cx="45719" cy="325893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1656023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2">
          <a:extLst>
            <a:ext uri="{FF2B5EF4-FFF2-40B4-BE49-F238E27FC236}">
              <a16:creationId xmlns:a16="http://schemas.microsoft.com/office/drawing/2014/main" id="{8350958C-CA51-87D2-D340-678AF1794D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21">
            <a:extLst>
              <a:ext uri="{FF2B5EF4-FFF2-40B4-BE49-F238E27FC236}">
                <a16:creationId xmlns:a16="http://schemas.microsoft.com/office/drawing/2014/main" id="{51CA60C9-8B0D-DDBC-063E-E47EE5F83ED7}"/>
              </a:ext>
            </a:extLst>
          </p:cNvPr>
          <p:cNvSpPr txBox="1"/>
          <p:nvPr/>
        </p:nvSpPr>
        <p:spPr>
          <a:xfrm>
            <a:off x="933853" y="1386900"/>
            <a:ext cx="8835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4" name="Google Shape;814;p21">
            <a:extLst>
              <a:ext uri="{FF2B5EF4-FFF2-40B4-BE49-F238E27FC236}">
                <a16:creationId xmlns:a16="http://schemas.microsoft.com/office/drawing/2014/main" id="{05534B0B-8C58-BE6B-243D-8609ECF2DF5C}"/>
              </a:ext>
            </a:extLst>
          </p:cNvPr>
          <p:cNvSpPr txBox="1"/>
          <p:nvPr/>
        </p:nvSpPr>
        <p:spPr>
          <a:xfrm>
            <a:off x="2534981" y="1386900"/>
            <a:ext cx="4018219" cy="1461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800">
                <a:solidFill>
                  <a:srgbClr val="FFFFFF"/>
                </a:solidFill>
                <a:latin typeface="Georgia" panose="02040502050405020303" pitchFamily="18" charset="0"/>
              </a:rPr>
              <a:t>Harmonization of the personal and corporate income tax rates</a:t>
            </a:r>
            <a:endParaRPr lang="en-US" sz="280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665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209D0D-237D-3F4D-4CE5-CBD1635BC2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5EF51-106D-9514-F835-EDDC5399A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83438"/>
            <a:ext cx="8115300" cy="627864"/>
          </a:xfrm>
        </p:spPr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Proposal to harmonize personal and corporate income tax rates</a:t>
            </a:r>
            <a:endParaRPr lang="en-GB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063690A-6135-4678-6327-6BFFE8BE58D5}"/>
              </a:ext>
            </a:extLst>
          </p:cNvPr>
          <p:cNvGrpSpPr/>
          <p:nvPr/>
        </p:nvGrpSpPr>
        <p:grpSpPr>
          <a:xfrm>
            <a:off x="548640" y="1050665"/>
            <a:ext cx="2506980" cy="3258939"/>
            <a:chOff x="633495" y="1134485"/>
            <a:chExt cx="2778628" cy="3258939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BE66B9E9-14B1-85A4-28AC-914A1DF82A0C}"/>
                </a:ext>
              </a:extLst>
            </p:cNvPr>
            <p:cNvGrpSpPr/>
            <p:nvPr/>
          </p:nvGrpSpPr>
          <p:grpSpPr>
            <a:xfrm>
              <a:off x="679214" y="1134485"/>
              <a:ext cx="2732909" cy="3258939"/>
              <a:chOff x="667417" y="1134486"/>
              <a:chExt cx="2732909" cy="3258939"/>
            </a:xfrm>
          </p:grpSpPr>
          <p:sp>
            <p:nvSpPr>
              <p:cNvPr id="3" name="Google Shape;2072;p90">
                <a:extLst>
                  <a:ext uri="{FF2B5EF4-FFF2-40B4-BE49-F238E27FC236}">
                    <a16:creationId xmlns:a16="http://schemas.microsoft.com/office/drawing/2014/main" id="{B4DF1127-E8EE-8D84-FDAA-144805B0403E}"/>
                  </a:ext>
                </a:extLst>
              </p:cNvPr>
              <p:cNvSpPr/>
              <p:nvPr/>
            </p:nvSpPr>
            <p:spPr>
              <a:xfrm>
                <a:off x="667417" y="1134486"/>
                <a:ext cx="2732909" cy="55715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82875" tIns="182875" rIns="182875" bIns="18287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chemeClr val="lt1"/>
                    </a:solidFill>
                  </a:rPr>
                  <a:t>Issue</a:t>
                </a:r>
                <a:endParaRPr sz="1200" b="1">
                  <a:solidFill>
                    <a:schemeClr val="lt1"/>
                  </a:solidFill>
                </a:endParaRPr>
              </a:p>
            </p:txBody>
          </p:sp>
          <p:sp>
            <p:nvSpPr>
              <p:cNvPr id="4" name="Google Shape;2075;p90">
                <a:extLst>
                  <a:ext uri="{FF2B5EF4-FFF2-40B4-BE49-F238E27FC236}">
                    <a16:creationId xmlns:a16="http://schemas.microsoft.com/office/drawing/2014/main" id="{EE249440-A0EA-64A0-5C88-166F2FD8111C}"/>
                  </a:ext>
                </a:extLst>
              </p:cNvPr>
              <p:cNvSpPr txBox="1"/>
              <p:nvPr/>
            </p:nvSpPr>
            <p:spPr>
              <a:xfrm>
                <a:off x="667417" y="1691641"/>
                <a:ext cx="2727952" cy="2701784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274300" rIns="182875" bIns="182875" anchor="t" anchorCtr="0">
                <a:noAutofit/>
              </a:bodyPr>
              <a:lstStyle/>
              <a:p>
                <a:pPr marL="182880" indent="-154940">
                  <a:buSzPts val="1000"/>
                  <a:buFont typeface="Arial"/>
                  <a:buChar char="•"/>
                </a:pPr>
                <a:r>
                  <a:rPr lang="en-US" sz="1000"/>
                  <a:t>Inequality in taxation of business income earned by individuals and companies.</a:t>
                </a:r>
              </a:p>
              <a:p>
                <a:pPr marL="182880" lvl="0" indent="-154940" algn="l" rtl="0">
                  <a:spcBef>
                    <a:spcPts val="0"/>
                  </a:spcBef>
                  <a:spcAft>
                    <a:spcPts val="0"/>
                  </a:spcAft>
                  <a:buSzPts val="1000"/>
                  <a:buChar char="•"/>
                </a:pPr>
                <a:endParaRPr lang="en-US" sz="1000">
                  <a:latin typeface="+mn-lt"/>
                </a:endParaRPr>
              </a:p>
            </p:txBody>
          </p:sp>
        </p:grpSp>
        <p:sp>
          <p:nvSpPr>
            <p:cNvPr id="5" name="Google Shape;2132;p90">
              <a:extLst>
                <a:ext uri="{FF2B5EF4-FFF2-40B4-BE49-F238E27FC236}">
                  <a16:creationId xmlns:a16="http://schemas.microsoft.com/office/drawing/2014/main" id="{BBE3909D-8704-2506-46B8-3257D1131D12}"/>
                </a:ext>
              </a:extLst>
            </p:cNvPr>
            <p:cNvSpPr/>
            <p:nvPr/>
          </p:nvSpPr>
          <p:spPr>
            <a:xfrm>
              <a:off x="633495" y="1134485"/>
              <a:ext cx="45719" cy="32589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B1BC44D-76C1-0CD5-18AE-BCBAEA45BA6A}"/>
              </a:ext>
            </a:extLst>
          </p:cNvPr>
          <p:cNvGrpSpPr/>
          <p:nvPr/>
        </p:nvGrpSpPr>
        <p:grpSpPr>
          <a:xfrm>
            <a:off x="3352800" y="1050665"/>
            <a:ext cx="2506980" cy="3258939"/>
            <a:chOff x="633495" y="1134485"/>
            <a:chExt cx="2778628" cy="3258939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45EE788-A41F-A054-EF63-D4E89539F9EC}"/>
                </a:ext>
              </a:extLst>
            </p:cNvPr>
            <p:cNvGrpSpPr/>
            <p:nvPr/>
          </p:nvGrpSpPr>
          <p:grpSpPr>
            <a:xfrm>
              <a:off x="679214" y="1134485"/>
              <a:ext cx="2732909" cy="3258939"/>
              <a:chOff x="667417" y="1134486"/>
              <a:chExt cx="2732909" cy="3258939"/>
            </a:xfrm>
          </p:grpSpPr>
          <p:sp>
            <p:nvSpPr>
              <p:cNvPr id="12" name="Google Shape;2072;p90">
                <a:extLst>
                  <a:ext uri="{FF2B5EF4-FFF2-40B4-BE49-F238E27FC236}">
                    <a16:creationId xmlns:a16="http://schemas.microsoft.com/office/drawing/2014/main" id="{1610B990-E5FD-15AE-66C0-97EA5568F2EC}"/>
                  </a:ext>
                </a:extLst>
              </p:cNvPr>
              <p:cNvSpPr/>
              <p:nvPr/>
            </p:nvSpPr>
            <p:spPr>
              <a:xfrm>
                <a:off x="667417" y="1134486"/>
                <a:ext cx="2732909" cy="55715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82875" tIns="182875" rIns="182875" bIns="18287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chemeClr val="lt1"/>
                    </a:solidFill>
                  </a:rPr>
                  <a:t>Proposal</a:t>
                </a:r>
                <a:endParaRPr sz="1200" b="1">
                  <a:solidFill>
                    <a:schemeClr val="lt1"/>
                  </a:solidFill>
                </a:endParaRPr>
              </a:p>
            </p:txBody>
          </p:sp>
          <p:sp>
            <p:nvSpPr>
              <p:cNvPr id="13" name="Google Shape;2075;p90">
                <a:extLst>
                  <a:ext uri="{FF2B5EF4-FFF2-40B4-BE49-F238E27FC236}">
                    <a16:creationId xmlns:a16="http://schemas.microsoft.com/office/drawing/2014/main" id="{F5331488-590B-5537-F124-1896EAE7C084}"/>
                  </a:ext>
                </a:extLst>
              </p:cNvPr>
              <p:cNvSpPr txBox="1"/>
              <p:nvPr/>
            </p:nvSpPr>
            <p:spPr>
              <a:xfrm>
                <a:off x="667417" y="1691641"/>
                <a:ext cx="2727952" cy="2701784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274300" rIns="182875" bIns="182875" anchor="t" anchorCtr="0">
                <a:noAutofit/>
              </a:bodyPr>
              <a:lstStyle/>
              <a:p>
                <a:pPr marL="182880" lvl="0" indent="-154940" algn="l" rtl="0">
                  <a:spcBef>
                    <a:spcPts val="0"/>
                  </a:spcBef>
                  <a:spcAft>
                    <a:spcPts val="0"/>
                  </a:spcAft>
                  <a:buSzPts val="1000"/>
                  <a:buChar char="•"/>
                </a:pPr>
                <a:r>
                  <a:rPr lang="en-US" sz="1000"/>
                  <a:t>Harmonize the highest individual income tax rate to the corporate income tax rate.</a:t>
                </a:r>
                <a:endParaRPr lang="en-US" sz="1000">
                  <a:latin typeface="+mn-lt"/>
                </a:endParaRPr>
              </a:p>
            </p:txBody>
          </p:sp>
        </p:grpSp>
        <p:sp>
          <p:nvSpPr>
            <p:cNvPr id="11" name="Google Shape;2132;p90">
              <a:extLst>
                <a:ext uri="{FF2B5EF4-FFF2-40B4-BE49-F238E27FC236}">
                  <a16:creationId xmlns:a16="http://schemas.microsoft.com/office/drawing/2014/main" id="{8156414F-7B5D-9F49-8DF0-34FCC2F22431}"/>
                </a:ext>
              </a:extLst>
            </p:cNvPr>
            <p:cNvSpPr/>
            <p:nvPr/>
          </p:nvSpPr>
          <p:spPr>
            <a:xfrm>
              <a:off x="633495" y="1134485"/>
              <a:ext cx="45719" cy="325893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14538AE-B132-C03C-B22F-1C38118A2700}"/>
              </a:ext>
            </a:extLst>
          </p:cNvPr>
          <p:cNvGrpSpPr/>
          <p:nvPr/>
        </p:nvGrpSpPr>
        <p:grpSpPr>
          <a:xfrm>
            <a:off x="6156960" y="1050665"/>
            <a:ext cx="2506980" cy="3258939"/>
            <a:chOff x="633495" y="1134485"/>
            <a:chExt cx="2778628" cy="3258939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E846DDA1-727C-113D-B9F7-CFA75DDE2748}"/>
                </a:ext>
              </a:extLst>
            </p:cNvPr>
            <p:cNvGrpSpPr/>
            <p:nvPr/>
          </p:nvGrpSpPr>
          <p:grpSpPr>
            <a:xfrm>
              <a:off x="679214" y="1134485"/>
              <a:ext cx="2732909" cy="3258939"/>
              <a:chOff x="667417" y="1134486"/>
              <a:chExt cx="2732909" cy="3258939"/>
            </a:xfrm>
          </p:grpSpPr>
          <p:sp>
            <p:nvSpPr>
              <p:cNvPr id="17" name="Google Shape;2072;p90">
                <a:extLst>
                  <a:ext uri="{FF2B5EF4-FFF2-40B4-BE49-F238E27FC236}">
                    <a16:creationId xmlns:a16="http://schemas.microsoft.com/office/drawing/2014/main" id="{9EE6C71F-ECAF-955F-AF2C-7F5E2BD41A18}"/>
                  </a:ext>
                </a:extLst>
              </p:cNvPr>
              <p:cNvSpPr/>
              <p:nvPr/>
            </p:nvSpPr>
            <p:spPr>
              <a:xfrm>
                <a:off x="667417" y="1134486"/>
                <a:ext cx="2732909" cy="557155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182875" tIns="182875" rIns="182875" bIns="18287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chemeClr val="lt1"/>
                    </a:solidFill>
                  </a:rPr>
                  <a:t>Justification</a:t>
                </a:r>
                <a:endParaRPr sz="1200" b="1">
                  <a:solidFill>
                    <a:schemeClr val="lt1"/>
                  </a:solidFill>
                </a:endParaRPr>
              </a:p>
            </p:txBody>
          </p:sp>
          <p:sp>
            <p:nvSpPr>
              <p:cNvPr id="18" name="Google Shape;2075;p90">
                <a:extLst>
                  <a:ext uri="{FF2B5EF4-FFF2-40B4-BE49-F238E27FC236}">
                    <a16:creationId xmlns:a16="http://schemas.microsoft.com/office/drawing/2014/main" id="{2566499D-5017-0758-3410-9762A3BD1BE3}"/>
                  </a:ext>
                </a:extLst>
              </p:cNvPr>
              <p:cNvSpPr txBox="1"/>
              <p:nvPr/>
            </p:nvSpPr>
            <p:spPr>
              <a:xfrm>
                <a:off x="667417" y="1691641"/>
                <a:ext cx="2727952" cy="2701784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274300" rIns="182875" bIns="182875" anchor="t" anchorCtr="0">
                <a:noAutofit/>
              </a:bodyPr>
              <a:lstStyle/>
              <a:p>
                <a:pPr marL="182880" lvl="0" indent="-154940" algn="l" rtl="0">
                  <a:spcBef>
                    <a:spcPts val="0"/>
                  </a:spcBef>
                  <a:spcAft>
                    <a:spcPts val="0"/>
                  </a:spcAft>
                  <a:buSzPts val="1000"/>
                  <a:buChar char="•"/>
                </a:pPr>
                <a:r>
                  <a:rPr lang="en-US" sz="1000"/>
                  <a:t>Reduction of potential tax avoidance by shifting of income between different categories.</a:t>
                </a:r>
              </a:p>
              <a:p>
                <a:pPr marL="182880" lvl="0" indent="-154940" algn="l" rtl="0">
                  <a:spcBef>
                    <a:spcPts val="0"/>
                  </a:spcBef>
                  <a:spcAft>
                    <a:spcPts val="0"/>
                  </a:spcAft>
                  <a:buSzPts val="1000"/>
                  <a:buChar char="•"/>
                </a:pPr>
                <a:endParaRPr lang="en-US" sz="800">
                  <a:solidFill>
                    <a:srgbClr val="242424"/>
                  </a:solidFill>
                  <a:latin typeface="+mn-lt"/>
                </a:endParaRPr>
              </a:p>
              <a:p>
                <a:pPr marL="182880" lvl="0" indent="-154940" algn="l" rtl="0">
                  <a:spcBef>
                    <a:spcPts val="0"/>
                  </a:spcBef>
                  <a:spcAft>
                    <a:spcPts val="0"/>
                  </a:spcAft>
                  <a:buSzPts val="1000"/>
                  <a:buChar char="•"/>
                </a:pPr>
                <a:r>
                  <a:rPr lang="en-US" sz="1000">
                    <a:solidFill>
                      <a:srgbClr val="242424"/>
                    </a:solidFill>
                    <a:latin typeface="+mn-lt"/>
                  </a:rPr>
                  <a:t>Single tax rate will promote fairness.</a:t>
                </a:r>
              </a:p>
              <a:p>
                <a:pPr marL="182880" lvl="0" indent="-154940" algn="l" rtl="0">
                  <a:spcBef>
                    <a:spcPts val="0"/>
                  </a:spcBef>
                  <a:spcAft>
                    <a:spcPts val="0"/>
                  </a:spcAft>
                  <a:buSzPts val="1000"/>
                  <a:buChar char="•"/>
                </a:pPr>
                <a:endParaRPr lang="en-US" sz="800"/>
              </a:p>
              <a:p>
                <a:pPr marL="182880" lvl="0" indent="-154940" algn="l" rtl="0">
                  <a:spcBef>
                    <a:spcPts val="0"/>
                  </a:spcBef>
                  <a:spcAft>
                    <a:spcPts val="0"/>
                  </a:spcAft>
                  <a:buSzPts val="1000"/>
                  <a:buChar char="•"/>
                </a:pPr>
                <a:r>
                  <a:rPr lang="en-US" sz="1000"/>
                  <a:t>Proposed change is in line with the Medium Term Revenue Strategy (“MTRS”).</a:t>
                </a:r>
              </a:p>
              <a:p>
                <a:pPr marL="182880" lvl="0" indent="-154940" algn="l" rtl="0">
                  <a:spcBef>
                    <a:spcPts val="0"/>
                  </a:spcBef>
                  <a:spcAft>
                    <a:spcPts val="0"/>
                  </a:spcAft>
                  <a:buSzPts val="1000"/>
                  <a:buChar char="•"/>
                </a:pPr>
                <a:endParaRPr lang="en-US" sz="800"/>
              </a:p>
              <a:p>
                <a:pPr marL="182880" lvl="0" indent="-154940" algn="l" rtl="0">
                  <a:spcBef>
                    <a:spcPts val="0"/>
                  </a:spcBef>
                  <a:spcAft>
                    <a:spcPts val="0"/>
                  </a:spcAft>
                  <a:buSzPts val="1000"/>
                  <a:buChar char="•"/>
                </a:pPr>
                <a:r>
                  <a:rPr lang="en-US" sz="1000"/>
                  <a:t>Proposed change is aligned to regional best practice (e.g. corporate and personal income tax rates in Rwanda and Tanzania is 30%.</a:t>
                </a:r>
              </a:p>
              <a:p>
                <a:pPr marL="182880" lvl="0" indent="-154940" algn="l" rtl="0">
                  <a:spcBef>
                    <a:spcPts val="0"/>
                  </a:spcBef>
                  <a:spcAft>
                    <a:spcPts val="0"/>
                  </a:spcAft>
                  <a:buSzPts val="1000"/>
                  <a:buChar char="•"/>
                </a:pPr>
                <a:endParaRPr lang="en-US" sz="1000"/>
              </a:p>
              <a:p>
                <a:pPr marL="182880" lvl="0" indent="-154940" algn="l" rtl="0">
                  <a:spcBef>
                    <a:spcPts val="0"/>
                  </a:spcBef>
                  <a:spcAft>
                    <a:spcPts val="0"/>
                  </a:spcAft>
                  <a:buSzPts val="1000"/>
                  <a:buChar char="•"/>
                </a:pPr>
                <a:endParaRPr lang="en-US" sz="1000">
                  <a:solidFill>
                    <a:srgbClr val="242424"/>
                  </a:solidFill>
                  <a:latin typeface="+mn-lt"/>
                </a:endParaRPr>
              </a:p>
              <a:p>
                <a:pPr marL="182880" lvl="0" indent="-154940" algn="l" rtl="0">
                  <a:spcBef>
                    <a:spcPts val="0"/>
                  </a:spcBef>
                  <a:spcAft>
                    <a:spcPts val="0"/>
                  </a:spcAft>
                  <a:buSzPts val="1000"/>
                  <a:buChar char="•"/>
                </a:pPr>
                <a:endParaRPr sz="1000">
                  <a:latin typeface="+mn-lt"/>
                </a:endParaRPr>
              </a:p>
            </p:txBody>
          </p:sp>
        </p:grpSp>
        <p:sp>
          <p:nvSpPr>
            <p:cNvPr id="16" name="Google Shape;2132;p90">
              <a:extLst>
                <a:ext uri="{FF2B5EF4-FFF2-40B4-BE49-F238E27FC236}">
                  <a16:creationId xmlns:a16="http://schemas.microsoft.com/office/drawing/2014/main" id="{1B579375-74EE-8B1D-788E-C7CF4CC5BC50}"/>
                </a:ext>
              </a:extLst>
            </p:cNvPr>
            <p:cNvSpPr/>
            <p:nvPr/>
          </p:nvSpPr>
          <p:spPr>
            <a:xfrm>
              <a:off x="633495" y="1134485"/>
              <a:ext cx="45719" cy="325893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548764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" name="Google Shape;1445;p38"/>
          <p:cNvSpPr txBox="1"/>
          <p:nvPr/>
        </p:nvSpPr>
        <p:spPr>
          <a:xfrm>
            <a:off x="933853" y="1386900"/>
            <a:ext cx="8835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05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6" name="Google Shape;1446;p38"/>
          <p:cNvSpPr txBox="1"/>
          <p:nvPr/>
        </p:nvSpPr>
        <p:spPr>
          <a:xfrm>
            <a:off x="2534982" y="1386900"/>
            <a:ext cx="3830376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Q &amp; A Session</a:t>
            </a:r>
            <a:endParaRPr sz="1400" b="0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33945440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" name="Google Shape;1451;p39"/>
          <p:cNvSpPr txBox="1"/>
          <p:nvPr/>
        </p:nvSpPr>
        <p:spPr>
          <a:xfrm>
            <a:off x="2534982" y="1386900"/>
            <a:ext cx="3830376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0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Thank you!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4"/>
          <p:cNvSpPr txBox="1">
            <a:spLocks noGrp="1"/>
          </p:cNvSpPr>
          <p:nvPr>
            <p:ph type="title"/>
          </p:nvPr>
        </p:nvSpPr>
        <p:spPr>
          <a:xfrm>
            <a:off x="332179" y="322875"/>
            <a:ext cx="5340600" cy="3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Agenda </a:t>
            </a:r>
            <a:endParaRPr>
              <a:latin typeface="Georgia"/>
              <a:ea typeface="Georgia"/>
              <a:cs typeface="Georgia"/>
              <a:sym typeface="Georgia"/>
            </a:endParaRPr>
          </a:p>
        </p:txBody>
      </p:sp>
      <p:cxnSp>
        <p:nvCxnSpPr>
          <p:cNvPr id="164" name="Google Shape;164;p4"/>
          <p:cNvCxnSpPr>
            <a:cxnSpLocks/>
          </p:cNvCxnSpPr>
          <p:nvPr/>
        </p:nvCxnSpPr>
        <p:spPr>
          <a:xfrm>
            <a:off x="488453" y="1217449"/>
            <a:ext cx="3717" cy="2034324"/>
          </a:xfrm>
          <a:prstGeom prst="straightConnector1">
            <a:avLst/>
          </a:prstGeom>
          <a:noFill/>
          <a:ln w="9525" cap="sq" cmpd="sng">
            <a:solidFill>
              <a:srgbClr val="F2F2F2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89" name="Google Shape;189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46290" y="921436"/>
            <a:ext cx="2597707" cy="3548342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4"/>
          <p:cNvSpPr txBox="1"/>
          <p:nvPr/>
        </p:nvSpPr>
        <p:spPr>
          <a:xfrm>
            <a:off x="629914" y="4147529"/>
            <a:ext cx="402976" cy="314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2625" tIns="41275" rIns="82625" bIns="4127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52"/>
              <a:buFont typeface="Arial"/>
              <a:buNone/>
            </a:pPr>
            <a:endParaRPr sz="1452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" name="Google Shape;193;p4">
            <a:extLst>
              <a:ext uri="{FF2B5EF4-FFF2-40B4-BE49-F238E27FC236}">
                <a16:creationId xmlns:a16="http://schemas.microsoft.com/office/drawing/2014/main" id="{C809FC5B-F42E-676A-822B-8CF9C7DFB8E0}"/>
              </a:ext>
            </a:extLst>
          </p:cNvPr>
          <p:cNvCxnSpPr>
            <a:cxnSpLocks/>
          </p:cNvCxnSpPr>
          <p:nvPr/>
        </p:nvCxnSpPr>
        <p:spPr>
          <a:xfrm>
            <a:off x="1185917" y="2941135"/>
            <a:ext cx="5092963" cy="0"/>
          </a:xfrm>
          <a:prstGeom prst="straightConnector1">
            <a:avLst/>
          </a:prstGeom>
          <a:noFill/>
          <a:ln w="9525" cap="flat" cmpd="sng">
            <a:solidFill>
              <a:srgbClr val="D8D8D8">
                <a:alpha val="50980"/>
              </a:srgbClr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" name="Google Shape;193;p4">
            <a:extLst>
              <a:ext uri="{FF2B5EF4-FFF2-40B4-BE49-F238E27FC236}">
                <a16:creationId xmlns:a16="http://schemas.microsoft.com/office/drawing/2014/main" id="{51624049-905D-D6CC-68A8-12CBC6FC86D6}"/>
              </a:ext>
            </a:extLst>
          </p:cNvPr>
          <p:cNvCxnSpPr>
            <a:cxnSpLocks/>
          </p:cNvCxnSpPr>
          <p:nvPr/>
        </p:nvCxnSpPr>
        <p:spPr>
          <a:xfrm>
            <a:off x="1173319" y="3418611"/>
            <a:ext cx="5105561" cy="0"/>
          </a:xfrm>
          <a:prstGeom prst="straightConnector1">
            <a:avLst/>
          </a:prstGeom>
          <a:noFill/>
          <a:ln w="9525" cap="flat" cmpd="sng">
            <a:solidFill>
              <a:srgbClr val="D8D8D8">
                <a:alpha val="50980"/>
              </a:srgbClr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B168B33-4C65-A87E-F4FE-8AD687EE303D}"/>
              </a:ext>
            </a:extLst>
          </p:cNvPr>
          <p:cNvGrpSpPr/>
          <p:nvPr/>
        </p:nvGrpSpPr>
        <p:grpSpPr>
          <a:xfrm>
            <a:off x="373580" y="1078744"/>
            <a:ext cx="5905300" cy="2450317"/>
            <a:chOff x="373580" y="1078744"/>
            <a:chExt cx="5549367" cy="245031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A292789E-C4F8-8FA3-89F3-066BC81104F7}"/>
                </a:ext>
              </a:extLst>
            </p:cNvPr>
            <p:cNvGrpSpPr/>
            <p:nvPr/>
          </p:nvGrpSpPr>
          <p:grpSpPr>
            <a:xfrm>
              <a:off x="373580" y="1078744"/>
              <a:ext cx="5549367" cy="2437388"/>
              <a:chOff x="386178" y="1769036"/>
              <a:chExt cx="5549367" cy="2437388"/>
            </a:xfrm>
          </p:grpSpPr>
          <p:sp>
            <p:nvSpPr>
              <p:cNvPr id="178" name="Google Shape;178;p4"/>
              <p:cNvSpPr txBox="1"/>
              <p:nvPr/>
            </p:nvSpPr>
            <p:spPr>
              <a:xfrm>
                <a:off x="1101813" y="2278469"/>
                <a:ext cx="4758689" cy="308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2625" tIns="41275" rIns="82625" bIns="41275" anchor="t" anchorCtr="0">
                <a:noAutofit/>
              </a:bodyPr>
              <a:lstStyle/>
              <a:p>
                <a:pPr marL="548640" marR="0" lvl="0" indent="-54864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400"/>
                  <a:buFont typeface="Arial"/>
                  <a:buNone/>
                </a:pPr>
                <a:r>
                  <a:rPr lang="en-US">
                    <a:solidFill>
                      <a:srgbClr val="FFFFFF"/>
                    </a:solidFill>
                  </a:rPr>
                  <a:t>Differing rate of WHT on Dividends and Interest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168" name="Google Shape;168;p4"/>
              <p:cNvGrpSpPr/>
              <p:nvPr/>
            </p:nvGrpSpPr>
            <p:grpSpPr>
              <a:xfrm>
                <a:off x="533422" y="1822463"/>
                <a:ext cx="5340600" cy="314483"/>
                <a:chOff x="3669710" y="3981037"/>
                <a:chExt cx="6399425" cy="346500"/>
              </a:xfrm>
            </p:grpSpPr>
            <p:sp>
              <p:nvSpPr>
                <p:cNvPr id="169" name="Google Shape;169;p4"/>
                <p:cNvSpPr txBox="1"/>
                <p:nvPr/>
              </p:nvSpPr>
              <p:spPr>
                <a:xfrm>
                  <a:off x="4361935" y="3981037"/>
                  <a:ext cx="5707200" cy="3396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82625" tIns="41275" rIns="82625" bIns="41275" anchor="t" anchorCtr="0">
                  <a:noAutofit/>
                </a:bodyPr>
                <a:lstStyle/>
                <a:p>
                  <a:pPr>
                    <a:spcAft>
                      <a:spcPts val="600"/>
                    </a:spcAft>
                  </a:pPr>
                  <a:r>
                    <a:rPr lang="en-US">
                      <a:solidFill>
                        <a:srgbClr val="FFFFFF"/>
                      </a:solidFill>
                    </a:rPr>
                    <a:t>Amendment of Definition of a Primary Designated Society </a:t>
                  </a:r>
                  <a:endParaRPr/>
                </a:p>
              </p:txBody>
            </p:sp>
            <p:sp>
              <p:nvSpPr>
                <p:cNvPr id="170" name="Google Shape;170;p4"/>
                <p:cNvSpPr txBox="1"/>
                <p:nvPr/>
              </p:nvSpPr>
              <p:spPr>
                <a:xfrm>
                  <a:off x="3669710" y="3981037"/>
                  <a:ext cx="587913" cy="346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82625" tIns="41275" rIns="82625" bIns="41275" anchor="t" anchorCtr="0">
                  <a:noAutofit/>
                </a:bodyPr>
                <a:lstStyle/>
                <a:p>
                  <a:pPr marL="0" marR="0" lvl="0" indent="0" algn="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52"/>
                    <a:buFont typeface="Arial"/>
                    <a:buNone/>
                  </a:pPr>
                  <a:r>
                    <a:rPr lang="en-US" sz="1452">
                      <a:solidFill>
                        <a:srgbClr val="FFFFFF"/>
                      </a:solidFill>
                    </a:rPr>
                    <a:t>1</a:t>
                  </a:r>
                  <a:endParaRPr sz="1452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71" name="Google Shape;171;p4"/>
              <p:cNvGrpSpPr/>
              <p:nvPr/>
            </p:nvGrpSpPr>
            <p:grpSpPr>
              <a:xfrm>
                <a:off x="603601" y="2707726"/>
                <a:ext cx="5270341" cy="520163"/>
                <a:chOff x="3748169" y="3934263"/>
                <a:chExt cx="6320870" cy="393274"/>
              </a:xfrm>
            </p:grpSpPr>
            <p:sp>
              <p:nvSpPr>
                <p:cNvPr id="172" name="Google Shape;172;p4"/>
                <p:cNvSpPr txBox="1"/>
                <p:nvPr/>
              </p:nvSpPr>
              <p:spPr>
                <a:xfrm>
                  <a:off x="4361839" y="3934263"/>
                  <a:ext cx="5707200" cy="3396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82625" tIns="41275" rIns="82625" bIns="41275" anchor="t" anchorCtr="0">
                  <a:noAutofit/>
                </a:bodyPr>
                <a:lstStyle/>
                <a:p>
                  <a:pPr>
                    <a:spcAft>
                      <a:spcPts val="600"/>
                    </a:spcAft>
                    <a:buClr>
                      <a:srgbClr val="FFFFFF"/>
                    </a:buClr>
                    <a:buSzPts val="1400"/>
                  </a:pPr>
                  <a:r>
                    <a:rPr lang="en-US" sz="1400" b="0" i="0" u="none" strike="noStrike" cap="none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Increasing the tax-exempt threshold and income tax bands for individuals</a:t>
                  </a:r>
                </a:p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600"/>
                    </a:spcAft>
                    <a:buClr>
                      <a:srgbClr val="FFFFFF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73" name="Google Shape;173;p4"/>
                <p:cNvSpPr txBox="1"/>
                <p:nvPr/>
              </p:nvSpPr>
              <p:spPr>
                <a:xfrm>
                  <a:off x="3748169" y="3981037"/>
                  <a:ext cx="509454" cy="346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82625" tIns="41275" rIns="82625" bIns="41275" anchor="t" anchorCtr="0">
                  <a:noAutofit/>
                </a:bodyPr>
                <a:lstStyle/>
                <a:p>
                  <a:pPr marL="0" marR="0" lvl="0" indent="0" algn="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52"/>
                    <a:buFont typeface="Arial"/>
                    <a:buNone/>
                  </a:pPr>
                  <a:r>
                    <a:rPr lang="en-US" sz="1452">
                      <a:solidFill>
                        <a:srgbClr val="FFFFFF"/>
                      </a:solidFill>
                    </a:rPr>
                    <a:t>3</a:t>
                  </a:r>
                  <a:endParaRPr sz="1452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74" name="Google Shape;174;p4"/>
              <p:cNvGrpSpPr/>
              <p:nvPr/>
            </p:nvGrpSpPr>
            <p:grpSpPr>
              <a:xfrm>
                <a:off x="591244" y="3243117"/>
                <a:ext cx="4950171" cy="564060"/>
                <a:chOff x="3733349" y="3981037"/>
                <a:chExt cx="5936881" cy="360026"/>
              </a:xfrm>
            </p:grpSpPr>
            <p:sp>
              <p:nvSpPr>
                <p:cNvPr id="175" name="Google Shape;175;p4"/>
                <p:cNvSpPr txBox="1"/>
                <p:nvPr/>
              </p:nvSpPr>
              <p:spPr>
                <a:xfrm>
                  <a:off x="4317206" y="4001463"/>
                  <a:ext cx="5353024" cy="3396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82625" tIns="41275" rIns="82625" bIns="41275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600"/>
                    </a:spcAft>
                    <a:buClr>
                      <a:srgbClr val="FFFFFF"/>
                    </a:buClr>
                    <a:buSzPts val="1400"/>
                    <a:buFont typeface="Arial"/>
                    <a:buNone/>
                  </a:pPr>
                  <a:r>
                    <a:rPr lang="en-US">
                      <a:solidFill>
                        <a:srgbClr val="FFFFFF"/>
                      </a:solidFill>
                    </a:rPr>
                    <a:t>Harmonization of personal and corporate income tax rates</a:t>
                  </a:r>
                  <a:endParaRPr lang="en-US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76" name="Google Shape;176;p4"/>
                <p:cNvSpPr txBox="1"/>
                <p:nvPr/>
              </p:nvSpPr>
              <p:spPr>
                <a:xfrm>
                  <a:off x="3733349" y="3981037"/>
                  <a:ext cx="509454" cy="346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82625" tIns="41275" rIns="82625" bIns="41275" anchor="t" anchorCtr="0">
                  <a:noAutofit/>
                </a:bodyPr>
                <a:lstStyle/>
                <a:p>
                  <a:pPr marL="0" marR="0" lvl="0" indent="0" algn="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52"/>
                    <a:buFont typeface="Arial"/>
                    <a:buNone/>
                  </a:pPr>
                  <a:r>
                    <a:rPr lang="en-US" sz="1452">
                      <a:solidFill>
                        <a:srgbClr val="FFFFFF"/>
                      </a:solidFill>
                    </a:rPr>
                    <a:t>4</a:t>
                  </a:r>
                  <a:endParaRPr sz="1452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177" name="Google Shape;177;p4"/>
              <p:cNvSpPr txBox="1"/>
              <p:nvPr/>
            </p:nvSpPr>
            <p:spPr>
              <a:xfrm>
                <a:off x="608263" y="2282090"/>
                <a:ext cx="424783" cy="314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2625" tIns="41275" rIns="82625" bIns="41275" anchor="t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52"/>
                  <a:buFont typeface="Arial"/>
                  <a:buNone/>
                </a:pPr>
                <a:r>
                  <a:rPr lang="en-US" sz="1452">
                    <a:solidFill>
                      <a:srgbClr val="FFFFFF"/>
                    </a:solidFill>
                  </a:rPr>
                  <a:t>2</a:t>
                </a:r>
                <a:endParaRPr sz="1452" b="0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5" name="Google Shape;185;p4"/>
              <p:cNvSpPr/>
              <p:nvPr/>
            </p:nvSpPr>
            <p:spPr>
              <a:xfrm>
                <a:off x="386178" y="1846235"/>
                <a:ext cx="222885" cy="257809"/>
              </a:xfrm>
              <a:custGeom>
                <a:avLst/>
                <a:gdLst/>
                <a:ahLst/>
                <a:cxnLst/>
                <a:rect l="l" t="t" r="r" b="b"/>
                <a:pathLst>
                  <a:path w="222885" h="257809" extrusionOk="0">
                    <a:moveTo>
                      <a:pt x="111408" y="0"/>
                    </a:moveTo>
                    <a:lnTo>
                      <a:pt x="0" y="64323"/>
                    </a:lnTo>
                    <a:lnTo>
                      <a:pt x="0" y="193223"/>
                    </a:lnTo>
                    <a:lnTo>
                      <a:pt x="111408" y="257547"/>
                    </a:lnTo>
                    <a:lnTo>
                      <a:pt x="222821" y="193223"/>
                    </a:lnTo>
                    <a:lnTo>
                      <a:pt x="222821" y="64323"/>
                    </a:lnTo>
                    <a:lnTo>
                      <a:pt x="111408" y="0"/>
                    </a:lnTo>
                    <a:close/>
                  </a:path>
                </a:pathLst>
              </a:custGeom>
              <a:solidFill>
                <a:srgbClr val="FFB6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6" name="Google Shape;186;p4"/>
              <p:cNvSpPr/>
              <p:nvPr/>
            </p:nvSpPr>
            <p:spPr>
              <a:xfrm>
                <a:off x="386178" y="2319973"/>
                <a:ext cx="222885" cy="257809"/>
              </a:xfrm>
              <a:custGeom>
                <a:avLst/>
                <a:gdLst/>
                <a:ahLst/>
                <a:cxnLst/>
                <a:rect l="l" t="t" r="r" b="b"/>
                <a:pathLst>
                  <a:path w="222885" h="257809" extrusionOk="0">
                    <a:moveTo>
                      <a:pt x="111408" y="0"/>
                    </a:moveTo>
                    <a:lnTo>
                      <a:pt x="0" y="64323"/>
                    </a:lnTo>
                    <a:lnTo>
                      <a:pt x="0" y="193223"/>
                    </a:lnTo>
                    <a:lnTo>
                      <a:pt x="111408" y="257547"/>
                    </a:lnTo>
                    <a:lnTo>
                      <a:pt x="222821" y="193223"/>
                    </a:lnTo>
                    <a:lnTo>
                      <a:pt x="222821" y="64323"/>
                    </a:lnTo>
                    <a:lnTo>
                      <a:pt x="111408" y="0"/>
                    </a:lnTo>
                    <a:close/>
                  </a:path>
                </a:pathLst>
              </a:custGeom>
              <a:solidFill>
                <a:srgbClr val="FFB6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7" name="Google Shape;187;p4"/>
              <p:cNvSpPr/>
              <p:nvPr/>
            </p:nvSpPr>
            <p:spPr>
              <a:xfrm>
                <a:off x="386178" y="2793710"/>
                <a:ext cx="222885" cy="257809"/>
              </a:xfrm>
              <a:custGeom>
                <a:avLst/>
                <a:gdLst/>
                <a:ahLst/>
                <a:cxnLst/>
                <a:rect l="l" t="t" r="r" b="b"/>
                <a:pathLst>
                  <a:path w="222885" h="257809" extrusionOk="0">
                    <a:moveTo>
                      <a:pt x="111408" y="0"/>
                    </a:moveTo>
                    <a:lnTo>
                      <a:pt x="0" y="64323"/>
                    </a:lnTo>
                    <a:lnTo>
                      <a:pt x="0" y="193223"/>
                    </a:lnTo>
                    <a:lnTo>
                      <a:pt x="111408" y="257547"/>
                    </a:lnTo>
                    <a:lnTo>
                      <a:pt x="222821" y="193223"/>
                    </a:lnTo>
                    <a:lnTo>
                      <a:pt x="222821" y="64323"/>
                    </a:lnTo>
                    <a:lnTo>
                      <a:pt x="111408" y="0"/>
                    </a:lnTo>
                    <a:close/>
                  </a:path>
                </a:pathLst>
              </a:custGeom>
              <a:solidFill>
                <a:srgbClr val="FFB6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8" name="Google Shape;188;p4"/>
              <p:cNvSpPr/>
              <p:nvPr/>
            </p:nvSpPr>
            <p:spPr>
              <a:xfrm>
                <a:off x="386178" y="3267447"/>
                <a:ext cx="222885" cy="257809"/>
              </a:xfrm>
              <a:custGeom>
                <a:avLst/>
                <a:gdLst/>
                <a:ahLst/>
                <a:cxnLst/>
                <a:rect l="l" t="t" r="r" b="b"/>
                <a:pathLst>
                  <a:path w="222885" h="257809" extrusionOk="0">
                    <a:moveTo>
                      <a:pt x="111408" y="0"/>
                    </a:moveTo>
                    <a:lnTo>
                      <a:pt x="0" y="64323"/>
                    </a:lnTo>
                    <a:lnTo>
                      <a:pt x="0" y="193223"/>
                    </a:lnTo>
                    <a:lnTo>
                      <a:pt x="111408" y="257547"/>
                    </a:lnTo>
                    <a:lnTo>
                      <a:pt x="222821" y="193223"/>
                    </a:lnTo>
                    <a:lnTo>
                      <a:pt x="222821" y="64323"/>
                    </a:lnTo>
                    <a:lnTo>
                      <a:pt x="111408" y="0"/>
                    </a:lnTo>
                    <a:close/>
                  </a:path>
                </a:pathLst>
              </a:custGeom>
              <a:solidFill>
                <a:srgbClr val="FFB6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191" name="Google Shape;191;p4"/>
              <p:cNvGrpSpPr/>
              <p:nvPr/>
            </p:nvGrpSpPr>
            <p:grpSpPr>
              <a:xfrm>
                <a:off x="1185918" y="1769036"/>
                <a:ext cx="4749627" cy="1431293"/>
                <a:chOff x="6271984" y="2566787"/>
                <a:chExt cx="4471500" cy="1431293"/>
              </a:xfrm>
            </p:grpSpPr>
            <p:cxnSp>
              <p:nvCxnSpPr>
                <p:cNvPr id="192" name="Google Shape;192;p4"/>
                <p:cNvCxnSpPr/>
                <p:nvPr/>
              </p:nvCxnSpPr>
              <p:spPr>
                <a:xfrm>
                  <a:off x="6271984" y="2566787"/>
                  <a:ext cx="44715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D8D8D8">
                      <a:alpha val="5098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93" name="Google Shape;193;p4"/>
                <p:cNvCxnSpPr/>
                <p:nvPr/>
              </p:nvCxnSpPr>
              <p:spPr>
                <a:xfrm>
                  <a:off x="6271984" y="3998080"/>
                  <a:ext cx="44715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D8D8D8">
                      <a:alpha val="5098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94" name="Google Shape;194;p4"/>
                <p:cNvCxnSpPr/>
                <p:nvPr/>
              </p:nvCxnSpPr>
              <p:spPr>
                <a:xfrm>
                  <a:off x="6271984" y="3520982"/>
                  <a:ext cx="44715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D8D8D8">
                      <a:alpha val="5098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95" name="Google Shape;195;p4"/>
                <p:cNvCxnSpPr/>
                <p:nvPr/>
              </p:nvCxnSpPr>
              <p:spPr>
                <a:xfrm>
                  <a:off x="6271984" y="3043885"/>
                  <a:ext cx="44715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D8D8D8">
                      <a:alpha val="50980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sp>
            <p:nvSpPr>
              <p:cNvPr id="3" name="Google Shape;188;p4">
                <a:extLst>
                  <a:ext uri="{FF2B5EF4-FFF2-40B4-BE49-F238E27FC236}">
                    <a16:creationId xmlns:a16="http://schemas.microsoft.com/office/drawing/2014/main" id="{43FE0B36-5D6C-CF4E-0A2A-AD1FF8C5ACD2}"/>
                  </a:ext>
                </a:extLst>
              </p:cNvPr>
              <p:cNvSpPr/>
              <p:nvPr/>
            </p:nvSpPr>
            <p:spPr>
              <a:xfrm>
                <a:off x="390895" y="3787462"/>
                <a:ext cx="222885" cy="257809"/>
              </a:xfrm>
              <a:custGeom>
                <a:avLst/>
                <a:gdLst/>
                <a:ahLst/>
                <a:cxnLst/>
                <a:rect l="l" t="t" r="r" b="b"/>
                <a:pathLst>
                  <a:path w="222885" h="257809" extrusionOk="0">
                    <a:moveTo>
                      <a:pt x="111408" y="0"/>
                    </a:moveTo>
                    <a:lnTo>
                      <a:pt x="0" y="64323"/>
                    </a:lnTo>
                    <a:lnTo>
                      <a:pt x="0" y="193223"/>
                    </a:lnTo>
                    <a:lnTo>
                      <a:pt x="111408" y="257547"/>
                    </a:lnTo>
                    <a:lnTo>
                      <a:pt x="222821" y="193223"/>
                    </a:lnTo>
                    <a:lnTo>
                      <a:pt x="222821" y="64323"/>
                    </a:lnTo>
                    <a:lnTo>
                      <a:pt x="111408" y="0"/>
                    </a:lnTo>
                    <a:close/>
                  </a:path>
                </a:pathLst>
              </a:custGeom>
              <a:solidFill>
                <a:srgbClr val="FFB600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" name="Google Shape;176;p4">
                <a:extLst>
                  <a:ext uri="{FF2B5EF4-FFF2-40B4-BE49-F238E27FC236}">
                    <a16:creationId xmlns:a16="http://schemas.microsoft.com/office/drawing/2014/main" id="{1228AB04-5AC6-DFD5-2AE7-FDA5C565861E}"/>
                  </a:ext>
                </a:extLst>
              </p:cNvPr>
              <p:cNvSpPr txBox="1"/>
              <p:nvPr/>
            </p:nvSpPr>
            <p:spPr>
              <a:xfrm>
                <a:off x="577529" y="3663551"/>
                <a:ext cx="424783" cy="54287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2625" tIns="41275" rIns="82625" bIns="41275" anchor="t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52"/>
                  <a:buFont typeface="Arial"/>
                  <a:buNone/>
                </a:pPr>
                <a:r>
                  <a:rPr lang="en-US" sz="1452">
                    <a:solidFill>
                      <a:srgbClr val="FFFFFF"/>
                    </a:solidFill>
                  </a:rPr>
                  <a:t>5</a:t>
                </a:r>
                <a:endParaRPr sz="1452" b="0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2" name="Google Shape;175;p4">
              <a:extLst>
                <a:ext uri="{FF2B5EF4-FFF2-40B4-BE49-F238E27FC236}">
                  <a16:creationId xmlns:a16="http://schemas.microsoft.com/office/drawing/2014/main" id="{02DF6BA3-04A3-672A-A294-81F1D8964ADA}"/>
                </a:ext>
              </a:extLst>
            </p:cNvPr>
            <p:cNvSpPr txBox="1"/>
            <p:nvPr/>
          </p:nvSpPr>
          <p:spPr>
            <a:xfrm>
              <a:off x="1065466" y="2996998"/>
              <a:ext cx="4758663" cy="5320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625" tIns="41275" rIns="82625" bIns="41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FFFFFF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Questions and comments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3A8309-3665-5B58-E37F-5E3B805E7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508" y="337658"/>
            <a:ext cx="6023780" cy="614582"/>
          </a:xfrm>
        </p:spPr>
        <p:txBody>
          <a:bodyPr wrap="square" anchor="b">
            <a:normAutofit/>
          </a:bodyPr>
          <a:lstStyle/>
          <a:p>
            <a:r>
              <a:rPr lang="en-US" sz="2200" b="1"/>
              <a:t>Introduction to KUSCCO </a:t>
            </a:r>
            <a:br>
              <a:rPr lang="en-US" sz="2200" kern="100">
                <a:effectLst/>
              </a:rPr>
            </a:br>
            <a:endParaRPr lang="en-US" sz="2200"/>
          </a:p>
        </p:txBody>
      </p:sp>
      <p:pic>
        <p:nvPicPr>
          <p:cNvPr id="4" name="Picture 3" descr="A logo of a company&#10;&#10;AI-generated content may be incorrect.">
            <a:extLst>
              <a:ext uri="{FF2B5EF4-FFF2-40B4-BE49-F238E27FC236}">
                <a16:creationId xmlns:a16="http://schemas.microsoft.com/office/drawing/2014/main" id="{AED72550-52BA-7A9E-B677-8C324E9BB1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8992" y="1149674"/>
            <a:ext cx="3324500" cy="2852738"/>
          </a:xfrm>
          <a:prstGeom prst="rect">
            <a:avLst/>
          </a:prstGeom>
          <a:noFill/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F70CCE-C815-9D50-C2C4-B3D80BC00C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7074" y="1286198"/>
            <a:ext cx="4491120" cy="2806451"/>
          </a:xfrm>
          <a:solidFill>
            <a:srgbClr val="ED7D31"/>
          </a:solidFill>
        </p:spPr>
        <p:txBody>
          <a:bodyPr lIns="91440" tIns="45720" rIns="91440" bIns="45720" anchor="t">
            <a:noAutofit/>
          </a:bodyPr>
          <a:lstStyle/>
          <a:p>
            <a:pPr>
              <a:spcAft>
                <a:spcPts val="800"/>
              </a:spcAft>
              <a:tabLst>
                <a:tab pos="457200" algn="l"/>
              </a:tabLst>
            </a:pPr>
            <a:r>
              <a:rPr lang="en-US" b="1">
                <a:solidFill>
                  <a:schemeClr val="tx1"/>
                </a:solidFill>
                <a:ea typeface="Source Sans Pro"/>
              </a:rPr>
              <a:t>KUSCCO </a:t>
            </a:r>
            <a:r>
              <a:rPr lang="en-US">
                <a:solidFill>
                  <a:schemeClr val="tx1"/>
                </a:solidFill>
                <a:ea typeface="Source Sans Pro"/>
              </a:rPr>
              <a:t>stands as the apex organization for Savings and Credit Cooperatives in Kenya</a:t>
            </a:r>
            <a:r>
              <a:rPr lang="en-US" kern="0">
                <a:solidFill>
                  <a:schemeClr val="tx1"/>
                </a:solidFill>
                <a:effectLst/>
                <a:ea typeface="Source Sans Pro"/>
              </a:rPr>
              <a:t>, </a:t>
            </a:r>
            <a:r>
              <a:rPr lang="en-US">
                <a:solidFill>
                  <a:schemeClr val="tx1"/>
                </a:solidFill>
                <a:ea typeface="Source Sans Pro"/>
              </a:rPr>
              <a:t>championing the formation and growth of robust SACCOs. </a:t>
            </a:r>
          </a:p>
          <a:p>
            <a:pPr>
              <a:spcAft>
                <a:spcPts val="800"/>
              </a:spcAft>
              <a:tabLst>
                <a:tab pos="457200" algn="l"/>
              </a:tabLst>
            </a:pPr>
            <a:r>
              <a:rPr lang="en-US">
                <a:solidFill>
                  <a:schemeClr val="tx1"/>
                </a:solidFill>
                <a:ea typeface="Source Sans Pro"/>
              </a:rPr>
              <a:t>It was registered under the </a:t>
            </a:r>
            <a:r>
              <a:rPr lang="en-US" b="1">
                <a:solidFill>
                  <a:schemeClr val="tx1"/>
                </a:solidFill>
                <a:ea typeface="Source Sans Pro"/>
              </a:rPr>
              <a:t>Corporative Societies Act ("CSA")</a:t>
            </a:r>
            <a:r>
              <a:rPr lang="en-US">
                <a:solidFill>
                  <a:schemeClr val="tx1"/>
                </a:solidFill>
                <a:ea typeface="Source Sans Pro"/>
              </a:rPr>
              <a:t> in 1973. </a:t>
            </a:r>
          </a:p>
          <a:p>
            <a:pPr>
              <a:spcAft>
                <a:spcPts val="800"/>
              </a:spcAft>
              <a:tabLst>
                <a:tab pos="457200" algn="l"/>
              </a:tabLst>
            </a:pPr>
            <a:r>
              <a:rPr lang="en-US">
                <a:solidFill>
                  <a:schemeClr val="tx1"/>
                </a:solidFill>
                <a:ea typeface="Source Sans Pro"/>
              </a:rPr>
              <a:t>Its  primary mandate is </a:t>
            </a:r>
            <a:r>
              <a:rPr lang="en-US" kern="0">
                <a:solidFill>
                  <a:schemeClr val="tx1"/>
                </a:solidFill>
                <a:effectLst/>
                <a:ea typeface="Source Sans Pro"/>
              </a:rPr>
              <a:t>to </a:t>
            </a:r>
            <a:r>
              <a:rPr lang="en-US">
                <a:solidFill>
                  <a:schemeClr val="tx1"/>
                </a:solidFill>
                <a:ea typeface="Source Sans Pro"/>
              </a:rPr>
              <a:t>advocate for and represent SACCOs. </a:t>
            </a:r>
          </a:p>
          <a:p>
            <a:pPr>
              <a:spcAft>
                <a:spcPts val="800"/>
              </a:spcAft>
              <a:tabLst>
                <a:tab pos="457200" algn="l"/>
              </a:tabLst>
            </a:pPr>
            <a:r>
              <a:rPr lang="en-US">
                <a:solidFill>
                  <a:schemeClr val="tx1"/>
                </a:solidFill>
                <a:ea typeface="Source Sans Pro"/>
              </a:rPr>
              <a:t>Its focus on empowering middle and low- income earners in both rural and urban areas, a demographic that forms the backbone of Kenya's economy through the Small and Medium Enterprises (SME) sector</a:t>
            </a:r>
            <a:endParaRPr lang="en-US">
              <a:solidFill>
                <a:schemeClr val="tx1"/>
              </a:solidFill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388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21"/>
          <p:cNvSpPr txBox="1"/>
          <p:nvPr/>
        </p:nvSpPr>
        <p:spPr>
          <a:xfrm>
            <a:off x="933853" y="1386900"/>
            <a:ext cx="8835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4" name="Google Shape;814;p21"/>
          <p:cNvSpPr txBox="1"/>
          <p:nvPr/>
        </p:nvSpPr>
        <p:spPr>
          <a:xfrm>
            <a:off x="2534982" y="1386900"/>
            <a:ext cx="3722696" cy="1461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>
                <a:solidFill>
                  <a:srgbClr val="FFFFFF"/>
                </a:solidFill>
                <a:latin typeface="Georgia"/>
              </a:rPr>
              <a:t>Amendment of Definition of a primary designated society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g2f4c8d13d9a_0_230"/>
          <p:cNvSpPr txBox="1">
            <a:spLocks noGrp="1"/>
          </p:cNvSpPr>
          <p:nvPr>
            <p:ph type="body" idx="1"/>
          </p:nvPr>
        </p:nvSpPr>
        <p:spPr>
          <a:xfrm>
            <a:off x="170253" y="844200"/>
            <a:ext cx="4541746" cy="4081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buNone/>
            </a:pPr>
            <a:r>
              <a:rPr lang="en-US" sz="1400">
                <a:solidFill>
                  <a:srgbClr val="000000"/>
                </a:solidFill>
              </a:rPr>
              <a:t>Governance of Cooperative Societies in Kenya</a:t>
            </a:r>
            <a:endParaRPr lang="en-US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1400" b="1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</a:rPr>
              <a:t>Cooperative Societies Act (CAP 490)</a:t>
            </a:r>
            <a:endParaRPr lang="en-US" b="1"/>
          </a:p>
          <a:p>
            <a:pPr marL="285750" indent="-285750"/>
            <a:endParaRPr lang="en-US" sz="1400">
              <a:solidFill>
                <a:srgbClr val="000000"/>
              </a:solidFill>
            </a:endParaRPr>
          </a:p>
          <a:p>
            <a:pPr marL="285750" indent="-285750"/>
            <a:r>
              <a:rPr lang="en-US" sz="1400">
                <a:solidFill>
                  <a:srgbClr val="000000"/>
                </a:solidFill>
              </a:rPr>
              <a:t>Governs formation, operation, and regulation of cooperative societies.</a:t>
            </a:r>
            <a:endParaRPr lang="en-US"/>
          </a:p>
          <a:p>
            <a:pPr marL="0" indent="0">
              <a:buNone/>
            </a:pPr>
            <a:endParaRPr lang="en-US" sz="1400" b="1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</a:rPr>
              <a:t>Taxation of Cooperative Societies</a:t>
            </a:r>
            <a:endParaRPr lang="en-US" b="1"/>
          </a:p>
          <a:p>
            <a:pPr marL="285750" indent="-285750"/>
            <a:endParaRPr lang="en-US" sz="1400">
              <a:solidFill>
                <a:srgbClr val="000000"/>
              </a:solidFill>
            </a:endParaRPr>
          </a:p>
          <a:p>
            <a:pPr marL="285750" indent="-285750"/>
            <a:r>
              <a:rPr lang="en-US" sz="1400">
                <a:solidFill>
                  <a:srgbClr val="000000"/>
                </a:solidFill>
              </a:rPr>
              <a:t>Income Tax Act (ITA) addresses taxation of cooperative societies</a:t>
            </a:r>
            <a:endParaRPr lang="en-US"/>
          </a:p>
          <a:p>
            <a:pPr marL="285750" indent="-285750"/>
            <a:endParaRPr lang="en-US" sz="1400" b="1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</a:rPr>
              <a:t>Objective of the Presentation</a:t>
            </a:r>
            <a:endParaRPr lang="en-US" b="1"/>
          </a:p>
          <a:p>
            <a:pPr marL="285750" indent="-285750"/>
            <a:endParaRPr lang="en-US" sz="1400"/>
          </a:p>
          <a:p>
            <a:pPr marL="285750" indent="-285750"/>
            <a:r>
              <a:rPr lang="en-US" sz="1400"/>
              <a:t>Propose Amendment to Section 19A(7) of ITA to include</a:t>
            </a:r>
            <a:r>
              <a:rPr lang="en-US" sz="1400">
                <a:solidFill>
                  <a:srgbClr val="000000"/>
                </a:solidFill>
              </a:rPr>
              <a:t> non-individual persons</a:t>
            </a:r>
            <a:r>
              <a:rPr lang="en-US" sz="1400"/>
              <a:t> in the definition of primary societies.</a:t>
            </a:r>
            <a:endParaRPr lang="en-US"/>
          </a:p>
          <a:p>
            <a:pPr marL="285750" indent="-285750"/>
            <a:endParaRPr lang="en-US" sz="1400"/>
          </a:p>
          <a:p>
            <a:pPr marL="0" indent="0">
              <a:buNone/>
            </a:pPr>
            <a:endParaRPr lang="en-US">
              <a:solidFill>
                <a:srgbClr val="000000"/>
              </a:solidFill>
            </a:endParaRPr>
          </a:p>
          <a:p>
            <a:pPr marL="1524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 lang="en-US" sz="15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 lang="en-US" sz="150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 lang="en-US" sz="1500"/>
          </a:p>
          <a:p>
            <a:pPr marL="1524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 lang="en-US" sz="1500"/>
          </a:p>
        </p:txBody>
      </p:sp>
      <p:sp>
        <p:nvSpPr>
          <p:cNvPr id="939" name="Google Shape;939;g2f4c8d13d9a_0_230"/>
          <p:cNvSpPr txBox="1">
            <a:spLocks noGrp="1"/>
          </p:cNvSpPr>
          <p:nvPr>
            <p:ph type="title"/>
          </p:nvPr>
        </p:nvSpPr>
        <p:spPr>
          <a:xfrm>
            <a:off x="496671" y="324000"/>
            <a:ext cx="7040202" cy="52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tx1"/>
                </a:solidFill>
              </a:rPr>
              <a:t>Background</a:t>
            </a:r>
            <a:endParaRPr lang="en-US"/>
          </a:p>
        </p:txBody>
      </p:sp>
      <p:pic>
        <p:nvPicPr>
          <p:cNvPr id="940" name="Google Shape;940;g2f4c8d13d9a_0_230" descr="A group of people sitting in chairs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06938" y="1060830"/>
            <a:ext cx="4067998" cy="35683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DF05BD-7DD6-5F87-5535-71F2276CC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274" y="227775"/>
            <a:ext cx="8163672" cy="261106"/>
          </a:xfrm>
        </p:spPr>
        <p:txBody>
          <a:bodyPr/>
          <a:lstStyle/>
          <a:p>
            <a:r>
              <a:rPr lang="en-GB"/>
              <a:t>Categories of cooperative societies under CSA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584E988C-38A5-0C9C-0346-FED2F6A9B4C8}"/>
              </a:ext>
            </a:extLst>
          </p:cNvPr>
          <p:cNvGrpSpPr/>
          <p:nvPr/>
        </p:nvGrpSpPr>
        <p:grpSpPr>
          <a:xfrm>
            <a:off x="438151" y="1107654"/>
            <a:ext cx="7186141" cy="2948597"/>
            <a:chOff x="272205" y="871000"/>
            <a:chExt cx="8449146" cy="3756502"/>
          </a:xfrm>
        </p:grpSpPr>
        <p:sp>
          <p:nvSpPr>
            <p:cNvPr id="50" name="Google Shape;2201;p83">
              <a:extLst>
                <a:ext uri="{FF2B5EF4-FFF2-40B4-BE49-F238E27FC236}">
                  <a16:creationId xmlns:a16="http://schemas.microsoft.com/office/drawing/2014/main" id="{BE3D7644-918B-B62C-3648-248F434B1A4E}"/>
                </a:ext>
              </a:extLst>
            </p:cNvPr>
            <p:cNvSpPr/>
            <p:nvPr/>
          </p:nvSpPr>
          <p:spPr>
            <a:xfrm>
              <a:off x="2658532" y="2762763"/>
              <a:ext cx="1718876" cy="1782975"/>
            </a:xfrm>
            <a:custGeom>
              <a:avLst/>
              <a:gdLst/>
              <a:ahLst/>
              <a:cxnLst/>
              <a:rect l="l" t="t" r="r" b="b"/>
              <a:pathLst>
                <a:path w="285" h="286" extrusionOk="0">
                  <a:moveTo>
                    <a:pt x="193" y="165"/>
                  </a:moveTo>
                  <a:cubicBezTo>
                    <a:pt x="132" y="130"/>
                    <a:pt x="97" y="66"/>
                    <a:pt x="9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56"/>
                    <a:pt x="129" y="282"/>
                    <a:pt x="285" y="286"/>
                  </a:cubicBezTo>
                  <a:cubicBezTo>
                    <a:pt x="285" y="192"/>
                    <a:pt x="285" y="192"/>
                    <a:pt x="285" y="192"/>
                  </a:cubicBezTo>
                  <a:cubicBezTo>
                    <a:pt x="254" y="190"/>
                    <a:pt x="222" y="182"/>
                    <a:pt x="193" y="16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Google Shape;2202;p83">
              <a:extLst>
                <a:ext uri="{FF2B5EF4-FFF2-40B4-BE49-F238E27FC236}">
                  <a16:creationId xmlns:a16="http://schemas.microsoft.com/office/drawing/2014/main" id="{09A6249D-5DE7-0BF9-247F-D14E065F5BEE}"/>
                </a:ext>
              </a:extLst>
            </p:cNvPr>
            <p:cNvSpPr/>
            <p:nvPr/>
          </p:nvSpPr>
          <p:spPr>
            <a:xfrm>
              <a:off x="2658532" y="910711"/>
              <a:ext cx="1718876" cy="1778949"/>
            </a:xfrm>
            <a:custGeom>
              <a:avLst/>
              <a:gdLst/>
              <a:ahLst/>
              <a:cxnLst/>
              <a:rect l="l" t="t" r="r" b="b"/>
              <a:pathLst>
                <a:path w="285" h="285" extrusionOk="0">
                  <a:moveTo>
                    <a:pt x="121" y="193"/>
                  </a:moveTo>
                  <a:cubicBezTo>
                    <a:pt x="156" y="132"/>
                    <a:pt x="219" y="96"/>
                    <a:pt x="285" y="94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129" y="3"/>
                    <a:pt x="4" y="129"/>
                    <a:pt x="0" y="285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53"/>
                    <a:pt x="104" y="222"/>
                    <a:pt x="121" y="19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2203;p83">
              <a:extLst>
                <a:ext uri="{FF2B5EF4-FFF2-40B4-BE49-F238E27FC236}">
                  <a16:creationId xmlns:a16="http://schemas.microsoft.com/office/drawing/2014/main" id="{9313AA2E-D4EB-69F6-6430-5FF2A10ED5BB}"/>
                </a:ext>
              </a:extLst>
            </p:cNvPr>
            <p:cNvSpPr/>
            <p:nvPr/>
          </p:nvSpPr>
          <p:spPr>
            <a:xfrm>
              <a:off x="4467121" y="910711"/>
              <a:ext cx="1718876" cy="1778949"/>
            </a:xfrm>
            <a:custGeom>
              <a:avLst/>
              <a:gdLst/>
              <a:ahLst/>
              <a:cxnLst/>
              <a:rect l="l" t="t" r="r" b="b"/>
              <a:pathLst>
                <a:path w="285" h="285" extrusionOk="0">
                  <a:moveTo>
                    <a:pt x="92" y="120"/>
                  </a:moveTo>
                  <a:cubicBezTo>
                    <a:pt x="153" y="156"/>
                    <a:pt x="188" y="219"/>
                    <a:pt x="191" y="285"/>
                  </a:cubicBezTo>
                  <a:cubicBezTo>
                    <a:pt x="285" y="285"/>
                    <a:pt x="285" y="285"/>
                    <a:pt x="285" y="285"/>
                  </a:cubicBezTo>
                  <a:cubicBezTo>
                    <a:pt x="281" y="129"/>
                    <a:pt x="156" y="3"/>
                    <a:pt x="0" y="0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1" y="95"/>
                    <a:pt x="63" y="104"/>
                    <a:pt x="92" y="12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Google Shape;2204;p83">
              <a:extLst>
                <a:ext uri="{FF2B5EF4-FFF2-40B4-BE49-F238E27FC236}">
                  <a16:creationId xmlns:a16="http://schemas.microsoft.com/office/drawing/2014/main" id="{696B530A-6331-8AD7-1CA2-573FA5FB55DD}"/>
                </a:ext>
              </a:extLst>
            </p:cNvPr>
            <p:cNvSpPr/>
            <p:nvPr/>
          </p:nvSpPr>
          <p:spPr>
            <a:xfrm>
              <a:off x="4467121" y="2762763"/>
              <a:ext cx="1718876" cy="1782975"/>
            </a:xfrm>
            <a:custGeom>
              <a:avLst/>
              <a:gdLst/>
              <a:ahLst/>
              <a:cxnLst/>
              <a:rect l="l" t="t" r="r" b="b"/>
              <a:pathLst>
                <a:path w="285" h="286" extrusionOk="0">
                  <a:moveTo>
                    <a:pt x="164" y="92"/>
                  </a:moveTo>
                  <a:cubicBezTo>
                    <a:pt x="129" y="154"/>
                    <a:pt x="66" y="189"/>
                    <a:pt x="0" y="191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156" y="282"/>
                    <a:pt x="282" y="156"/>
                    <a:pt x="285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0" y="32"/>
                    <a:pt x="181" y="63"/>
                    <a:pt x="164" y="9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" name="Google Shape;2205;p83">
              <a:extLst>
                <a:ext uri="{FF2B5EF4-FFF2-40B4-BE49-F238E27FC236}">
                  <a16:creationId xmlns:a16="http://schemas.microsoft.com/office/drawing/2014/main" id="{51CD98E3-7420-CC9F-6FA2-0D14E0D6A05B}"/>
                </a:ext>
              </a:extLst>
            </p:cNvPr>
            <p:cNvSpPr/>
            <p:nvPr/>
          </p:nvSpPr>
          <p:spPr>
            <a:xfrm>
              <a:off x="6404227" y="933029"/>
              <a:ext cx="2317124" cy="9105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r>
                <a:rPr lang="en-US">
                  <a:solidFill>
                    <a:schemeClr val="bg2"/>
                  </a:solidFill>
                </a:rPr>
                <a:t>Cooperative unions, which are formed by at least two primary societies to provide regional support</a:t>
              </a:r>
              <a:r>
                <a:rPr lang="en-US"/>
                <a:t> </a:t>
              </a:r>
            </a:p>
          </p:txBody>
        </p:sp>
        <p:sp>
          <p:nvSpPr>
            <p:cNvPr id="55" name="Google Shape;2206;p83">
              <a:extLst>
                <a:ext uri="{FF2B5EF4-FFF2-40B4-BE49-F238E27FC236}">
                  <a16:creationId xmlns:a16="http://schemas.microsoft.com/office/drawing/2014/main" id="{A61E9D89-6521-C0E7-D8FD-9D255E226A1F}"/>
                </a:ext>
              </a:extLst>
            </p:cNvPr>
            <p:cNvSpPr/>
            <p:nvPr/>
          </p:nvSpPr>
          <p:spPr>
            <a:xfrm>
              <a:off x="416302" y="893675"/>
              <a:ext cx="2149937" cy="11761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r>
                <a:rPr lang="en-US">
                  <a:solidFill>
                    <a:schemeClr val="accent1"/>
                  </a:solidFill>
                </a:rPr>
                <a:t>Primary cooperative societies</a:t>
              </a:r>
              <a:r>
                <a:rPr lang="en-US" b="0" i="0" u="none" strike="noStrike">
                  <a:solidFill>
                    <a:schemeClr val="accent1"/>
                  </a:solidFill>
                  <a:effectLst/>
                </a:rPr>
                <a:t>, </a:t>
              </a:r>
              <a:r>
                <a:rPr lang="en-US">
                  <a:solidFill>
                    <a:schemeClr val="accent1"/>
                  </a:solidFill>
                </a:rPr>
                <a:t>which are formed by individual members with common interests</a:t>
              </a:r>
            </a:p>
          </p:txBody>
        </p:sp>
        <p:sp>
          <p:nvSpPr>
            <p:cNvPr id="56" name="Google Shape;2207;p83">
              <a:extLst>
                <a:ext uri="{FF2B5EF4-FFF2-40B4-BE49-F238E27FC236}">
                  <a16:creationId xmlns:a16="http://schemas.microsoft.com/office/drawing/2014/main" id="{4D65D80C-DFED-BF1C-3B84-F9EF593B55BD}"/>
                </a:ext>
              </a:extLst>
            </p:cNvPr>
            <p:cNvSpPr/>
            <p:nvPr/>
          </p:nvSpPr>
          <p:spPr>
            <a:xfrm flipH="1">
              <a:off x="398143" y="871000"/>
              <a:ext cx="3198687" cy="181498"/>
            </a:xfrm>
            <a:custGeom>
              <a:avLst/>
              <a:gdLst/>
              <a:ahLst/>
              <a:cxnLst/>
              <a:rect l="l" t="t" r="r" b="b"/>
              <a:pathLst>
                <a:path w="733245" h="198407" extrusionOk="0">
                  <a:moveTo>
                    <a:pt x="0" y="198407"/>
                  </a:moveTo>
                  <a:lnTo>
                    <a:pt x="37531" y="0"/>
                  </a:lnTo>
                  <a:lnTo>
                    <a:pt x="733245" y="0"/>
                  </a:lnTo>
                </a:path>
              </a:pathLst>
            </a:custGeom>
            <a:noFill/>
            <a:ln w="19050" cap="flat" cmpd="sng">
              <a:solidFill>
                <a:schemeClr val="accent4"/>
              </a:solidFill>
              <a:prstDash val="dot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" name="Google Shape;2208;p83">
              <a:extLst>
                <a:ext uri="{FF2B5EF4-FFF2-40B4-BE49-F238E27FC236}">
                  <a16:creationId xmlns:a16="http://schemas.microsoft.com/office/drawing/2014/main" id="{111A9E1F-3F14-5F11-19A1-4C4D419030C9}"/>
                </a:ext>
              </a:extLst>
            </p:cNvPr>
            <p:cNvSpPr/>
            <p:nvPr/>
          </p:nvSpPr>
          <p:spPr>
            <a:xfrm rot="10800000">
              <a:off x="398143" y="4446004"/>
              <a:ext cx="3198687" cy="181498"/>
            </a:xfrm>
            <a:custGeom>
              <a:avLst/>
              <a:gdLst/>
              <a:ahLst/>
              <a:cxnLst/>
              <a:rect l="l" t="t" r="r" b="b"/>
              <a:pathLst>
                <a:path w="733245" h="198407" extrusionOk="0">
                  <a:moveTo>
                    <a:pt x="0" y="198407"/>
                  </a:moveTo>
                  <a:lnTo>
                    <a:pt x="37531" y="0"/>
                  </a:lnTo>
                  <a:lnTo>
                    <a:pt x="733245" y="0"/>
                  </a:ln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dot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Google Shape;2209;p83">
              <a:extLst>
                <a:ext uri="{FF2B5EF4-FFF2-40B4-BE49-F238E27FC236}">
                  <a16:creationId xmlns:a16="http://schemas.microsoft.com/office/drawing/2014/main" id="{6D8D6942-84D4-F4B4-24A9-97AF71C24D1C}"/>
                </a:ext>
              </a:extLst>
            </p:cNvPr>
            <p:cNvSpPr/>
            <p:nvPr/>
          </p:nvSpPr>
          <p:spPr>
            <a:xfrm>
              <a:off x="272205" y="3618802"/>
              <a:ext cx="2592240" cy="9105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r>
                <a:rPr lang="en-GB">
                  <a:solidFill>
                    <a:schemeClr val="accent3"/>
                  </a:solidFill>
                </a:rPr>
                <a:t>Apex cooperative societies</a:t>
              </a:r>
              <a:r>
                <a:rPr lang="en-GB" b="0" i="0" u="none" strike="noStrike">
                  <a:solidFill>
                    <a:schemeClr val="accent3"/>
                  </a:solidFill>
                  <a:effectLst/>
                </a:rPr>
                <a:t>, </a:t>
              </a:r>
              <a:r>
                <a:rPr lang="en-GB">
                  <a:solidFill>
                    <a:schemeClr val="accent3"/>
                  </a:solidFill>
                </a:rPr>
                <a:t>which are national umbrella organizations for all cooperatives</a:t>
              </a:r>
              <a:endParaRPr lang="en-US">
                <a:solidFill>
                  <a:schemeClr val="accent3"/>
                </a:solidFill>
              </a:endParaRPr>
            </a:p>
          </p:txBody>
        </p:sp>
        <p:sp>
          <p:nvSpPr>
            <p:cNvPr id="59" name="Google Shape;2210;p83">
              <a:extLst>
                <a:ext uri="{FF2B5EF4-FFF2-40B4-BE49-F238E27FC236}">
                  <a16:creationId xmlns:a16="http://schemas.microsoft.com/office/drawing/2014/main" id="{93B61E24-3FBD-5A26-C139-7B49D3EA486D}"/>
                </a:ext>
              </a:extLst>
            </p:cNvPr>
            <p:cNvSpPr/>
            <p:nvPr/>
          </p:nvSpPr>
          <p:spPr>
            <a:xfrm>
              <a:off x="5258958" y="871000"/>
              <a:ext cx="3313366" cy="181498"/>
            </a:xfrm>
            <a:custGeom>
              <a:avLst/>
              <a:gdLst/>
              <a:ahLst/>
              <a:cxnLst/>
              <a:rect l="l" t="t" r="r" b="b"/>
              <a:pathLst>
                <a:path w="733245" h="198407" extrusionOk="0">
                  <a:moveTo>
                    <a:pt x="0" y="198407"/>
                  </a:moveTo>
                  <a:lnTo>
                    <a:pt x="37531" y="0"/>
                  </a:lnTo>
                  <a:lnTo>
                    <a:pt x="733245" y="0"/>
                  </a:lnTo>
                </a:path>
              </a:pathLst>
            </a:custGeom>
            <a:noFill/>
            <a:ln w="19050" cap="flat" cmpd="sng">
              <a:solidFill>
                <a:schemeClr val="dk2"/>
              </a:solidFill>
              <a:prstDash val="dot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2211;p83">
              <a:extLst>
                <a:ext uri="{FF2B5EF4-FFF2-40B4-BE49-F238E27FC236}">
                  <a16:creationId xmlns:a16="http://schemas.microsoft.com/office/drawing/2014/main" id="{7C79A9E3-8B21-5F95-B0EF-9A9C51157D9A}"/>
                </a:ext>
              </a:extLst>
            </p:cNvPr>
            <p:cNvSpPr/>
            <p:nvPr/>
          </p:nvSpPr>
          <p:spPr>
            <a:xfrm rot="10800000" flipH="1">
              <a:off x="5258958" y="4446004"/>
              <a:ext cx="3313366" cy="181498"/>
            </a:xfrm>
            <a:custGeom>
              <a:avLst/>
              <a:gdLst/>
              <a:ahLst/>
              <a:cxnLst/>
              <a:rect l="l" t="t" r="r" b="b"/>
              <a:pathLst>
                <a:path w="733245" h="198407" extrusionOk="0">
                  <a:moveTo>
                    <a:pt x="0" y="198407"/>
                  </a:moveTo>
                  <a:lnTo>
                    <a:pt x="37531" y="0"/>
                  </a:lnTo>
                  <a:lnTo>
                    <a:pt x="733245" y="0"/>
                  </a:lnTo>
                </a:path>
              </a:pathLst>
            </a:custGeom>
            <a:noFill/>
            <a:ln w="19050" cap="flat" cmpd="sng">
              <a:solidFill>
                <a:schemeClr val="accent5"/>
              </a:solidFill>
              <a:prstDash val="dot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Google Shape;2212;p83">
              <a:extLst>
                <a:ext uri="{FF2B5EF4-FFF2-40B4-BE49-F238E27FC236}">
                  <a16:creationId xmlns:a16="http://schemas.microsoft.com/office/drawing/2014/main" id="{0A3DCFA5-2123-D6A6-3ECA-BCE5B794FA8C}"/>
                </a:ext>
              </a:extLst>
            </p:cNvPr>
            <p:cNvSpPr/>
            <p:nvPr/>
          </p:nvSpPr>
          <p:spPr>
            <a:xfrm>
              <a:off x="6420226" y="3289429"/>
              <a:ext cx="2168097" cy="91050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r>
                <a:rPr lang="en-US">
                  <a:solidFill>
                    <a:schemeClr val="accent5"/>
                  </a:solidFill>
                </a:rPr>
                <a:t>National cooperative organizations (NACOs), which represent cooperatives at the national level</a:t>
              </a:r>
            </a:p>
          </p:txBody>
        </p:sp>
        <p:sp>
          <p:nvSpPr>
            <p:cNvPr id="62" name="Google Shape;2213;p83">
              <a:extLst>
                <a:ext uri="{FF2B5EF4-FFF2-40B4-BE49-F238E27FC236}">
                  <a16:creationId xmlns:a16="http://schemas.microsoft.com/office/drawing/2014/main" id="{C5FFD2C1-CB47-1DEF-8D17-D514B201BE1E}"/>
                </a:ext>
              </a:extLst>
            </p:cNvPr>
            <p:cNvSpPr/>
            <p:nvPr/>
          </p:nvSpPr>
          <p:spPr>
            <a:xfrm>
              <a:off x="3351525" y="2222093"/>
              <a:ext cx="2231192" cy="9215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ctr"/>
              <a:r>
                <a:rPr lang="en-US" b="1">
                  <a:solidFill>
                    <a:schemeClr val="tx1"/>
                  </a:solidFill>
                </a:rPr>
                <a:t>The Cooperative Societies Act sets out four categories of societies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3867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16"/>
          <p:cNvSpPr/>
          <p:nvPr/>
        </p:nvSpPr>
        <p:spPr>
          <a:xfrm>
            <a:off x="118820" y="816430"/>
            <a:ext cx="6112646" cy="2648167"/>
          </a:xfrm>
          <a:prstGeom prst="rect">
            <a:avLst/>
          </a:prstGeom>
          <a:solidFill>
            <a:schemeClr val="lt2"/>
          </a:solidFill>
          <a:ln w="25400" cap="flat" cmpd="sng">
            <a:solidFill>
              <a:srgbClr val="E5E5E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1" name="Google Shape;411;p16"/>
          <p:cNvSpPr txBox="1"/>
          <p:nvPr/>
        </p:nvSpPr>
        <p:spPr>
          <a:xfrm>
            <a:off x="6738780" y="7255764"/>
            <a:ext cx="2816701" cy="150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2" name="Google Shape;412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26294" y="1435946"/>
            <a:ext cx="2702560" cy="2126827"/>
          </a:xfrm>
          <a:prstGeom prst="rect">
            <a:avLst/>
          </a:prstGeom>
          <a:noFill/>
          <a:ln>
            <a:noFill/>
          </a:ln>
        </p:spPr>
      </p:pic>
      <p:sp>
        <p:nvSpPr>
          <p:cNvPr id="413" name="Google Shape;413;p16"/>
          <p:cNvSpPr txBox="1"/>
          <p:nvPr/>
        </p:nvSpPr>
        <p:spPr>
          <a:xfrm>
            <a:off x="531977" y="7094069"/>
            <a:ext cx="1493999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OrPower Tax training </a:t>
            </a:r>
            <a:endParaRPr/>
          </a:p>
        </p:txBody>
      </p:sp>
      <p:sp>
        <p:nvSpPr>
          <p:cNvPr id="414" name="Google Shape;414;p16"/>
          <p:cNvSpPr txBox="1"/>
          <p:nvPr/>
        </p:nvSpPr>
        <p:spPr>
          <a:xfrm>
            <a:off x="351113" y="1243096"/>
            <a:ext cx="5477100" cy="2854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92735" indent="-285750">
              <a:buClr>
                <a:srgbClr val="222222"/>
              </a:buClr>
              <a:buSzPts val="1400"/>
              <a:buFont typeface="Wingdings" panose="05000000000000000000" pitchFamily="2" charset="2"/>
              <a:buChar char="v"/>
            </a:pPr>
            <a:r>
              <a:rPr lang="en-US">
                <a:solidFill>
                  <a:srgbClr val="222222"/>
                </a:solidFill>
                <a:latin typeface="+mn-lt"/>
                <a:cs typeface="arial"/>
                <a:sym typeface="arial"/>
              </a:rPr>
              <a:t>19A</a:t>
            </a:r>
            <a:r>
              <a:rPr lang="en-US">
                <a:solidFill>
                  <a:srgbClr val="222222"/>
                </a:solidFill>
                <a:cs typeface="arial"/>
                <a:sym typeface="arial"/>
              </a:rPr>
              <a:t> (7) Co-operative societies defines.</a:t>
            </a:r>
            <a:endParaRPr lang="en-US">
              <a:solidFill>
                <a:srgbClr val="222222"/>
              </a:solidFill>
              <a:cs typeface="arial"/>
            </a:endParaRPr>
          </a:p>
          <a:p>
            <a:pPr marL="749935" lvl="1" indent="-285750">
              <a:buClr>
                <a:srgbClr val="222222"/>
              </a:buClr>
              <a:buSzPts val="1400"/>
              <a:buFont typeface="Wingdings" panose="05000000000000000000" pitchFamily="2" charset="2"/>
              <a:buChar char="§"/>
            </a:pPr>
            <a:endParaRPr lang="en-US">
              <a:solidFill>
                <a:srgbClr val="222222"/>
              </a:solidFill>
            </a:endParaRPr>
          </a:p>
          <a:p>
            <a:pPr marL="749935" lvl="1" indent="-285750">
              <a:buClr>
                <a:srgbClr val="222222"/>
              </a:buClr>
              <a:buSzPts val="1400"/>
              <a:buFont typeface="Wingdings" panose="05000000000000000000" pitchFamily="2" charset="2"/>
              <a:buChar char="§"/>
            </a:pPr>
            <a:r>
              <a:rPr lang="en-US">
                <a:solidFill>
                  <a:srgbClr val="222222"/>
                </a:solidFill>
                <a:sym typeface="arial"/>
              </a:rPr>
              <a:t>"designated co-operative society" means a co-operative society registered under the Co-operative Societies Act; </a:t>
            </a:r>
            <a:endParaRPr lang="en-US"/>
          </a:p>
          <a:p>
            <a:pPr marL="749935" lvl="1" indent="-285750">
              <a:buClr>
                <a:srgbClr val="222222"/>
              </a:buClr>
              <a:buSzPts val="1400"/>
              <a:buFont typeface="Wingdings" panose="05000000000000000000" pitchFamily="2" charset="2"/>
              <a:buChar char="§"/>
            </a:pPr>
            <a:endParaRPr lang="en-US">
              <a:solidFill>
                <a:srgbClr val="222222"/>
              </a:solidFill>
            </a:endParaRPr>
          </a:p>
          <a:p>
            <a:pPr marL="749935" lvl="1" indent="-285750">
              <a:buClr>
                <a:srgbClr val="222222"/>
              </a:buClr>
              <a:buSzPts val="1400"/>
              <a:buFont typeface="Wingdings" panose="05000000000000000000" pitchFamily="2" charset="2"/>
              <a:buChar char="§"/>
            </a:pPr>
            <a:r>
              <a:rPr lang="en-US">
                <a:solidFill>
                  <a:srgbClr val="222222"/>
                </a:solidFill>
                <a:sym typeface="arial"/>
              </a:rPr>
              <a:t>"primary society" means a co-operative society registered under the Co-operative Societies Act the membership of which is restricted to individual persons. </a:t>
            </a:r>
            <a:endParaRPr lang="en-US"/>
          </a:p>
          <a:p>
            <a:pPr marL="292735" indent="-285750">
              <a:buClr>
                <a:srgbClr val="222222"/>
              </a:buClr>
              <a:buSzPts val="1400"/>
              <a:buFont typeface="Wingdings" panose="05000000000000000000" pitchFamily="2" charset="2"/>
              <a:buChar char="v"/>
            </a:pPr>
            <a:endParaRPr lang="en-US" sz="1500">
              <a:solidFill>
                <a:srgbClr val="222222"/>
              </a:solidFill>
            </a:endParaRPr>
          </a:p>
          <a:p>
            <a:pPr marL="292735" lvl="1" indent="-285750">
              <a:buClr>
                <a:srgbClr val="222222"/>
              </a:buClr>
              <a:buSzPts val="1400"/>
              <a:buFont typeface="Wingdings" panose="05000000000000000000" pitchFamily="2" charset="2"/>
              <a:buChar char="§"/>
            </a:pPr>
            <a:endParaRPr lang="en-US" sz="1500">
              <a:solidFill>
                <a:srgbClr val="222222"/>
              </a:solidFill>
            </a:endParaRPr>
          </a:p>
          <a:p>
            <a:pPr marL="292735" marR="0" lvl="1" indent="-2857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400"/>
              <a:buFont typeface="Wingdings" panose="05000000000000000000" pitchFamily="2" charset="2"/>
              <a:buChar char="§"/>
            </a:pPr>
            <a:endParaRPr lang="en-US" sz="1500">
              <a:solidFill>
                <a:srgbClr val="222222"/>
              </a:solidFill>
              <a:latin typeface="+mn-lt"/>
              <a:cs typeface="arial"/>
            </a:endParaRPr>
          </a:p>
          <a:p>
            <a:pPr marL="321310" marR="0" lvl="1" indent="-238125" algn="l" rtl="0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None/>
            </a:pPr>
            <a:endParaRPr lang="en-US" sz="1500" b="0" i="0" u="none" strike="noStrike" cap="none">
              <a:solidFill>
                <a:srgbClr val="000000"/>
              </a:solidFill>
              <a:latin typeface="+mn-lt"/>
              <a:ea typeface="Arial"/>
              <a:cs typeface="Arial"/>
              <a:sym typeface="Arial"/>
            </a:endParaRPr>
          </a:p>
        </p:txBody>
      </p:sp>
      <p:sp>
        <p:nvSpPr>
          <p:cNvPr id="415" name="Google Shape;415;p16"/>
          <p:cNvSpPr txBox="1"/>
          <p:nvPr/>
        </p:nvSpPr>
        <p:spPr>
          <a:xfrm>
            <a:off x="276941" y="-1216"/>
            <a:ext cx="7558867" cy="1046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en-US" sz="2400">
                <a:solidFill>
                  <a:schemeClr val="tx1"/>
                </a:solidFill>
                <a:latin typeface="Georgia"/>
                <a:ea typeface="Georgia"/>
                <a:cs typeface="Georgia"/>
              </a:rPr>
              <a:t>Proposal to change the definition of a Primary Designated Society under Section 19A(7) of the ITA  </a:t>
            </a:r>
          </a:p>
          <a:p>
            <a:endParaRPr lang="en-US" sz="2000" b="0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</a:endParaRPr>
          </a:p>
        </p:txBody>
      </p:sp>
      <p:grpSp>
        <p:nvGrpSpPr>
          <p:cNvPr id="9" name="Google Shape;9512;p187">
            <a:extLst>
              <a:ext uri="{FF2B5EF4-FFF2-40B4-BE49-F238E27FC236}">
                <a16:creationId xmlns:a16="http://schemas.microsoft.com/office/drawing/2014/main" id="{539D096B-163A-9E0E-7444-1D0A877AB765}"/>
              </a:ext>
            </a:extLst>
          </p:cNvPr>
          <p:cNvGrpSpPr/>
          <p:nvPr/>
        </p:nvGrpSpPr>
        <p:grpSpPr>
          <a:xfrm>
            <a:off x="1276756" y="3422993"/>
            <a:ext cx="3870629" cy="1618353"/>
            <a:chOff x="6134505" y="1257307"/>
            <a:chExt cx="6416377" cy="3256391"/>
          </a:xfrm>
        </p:grpSpPr>
        <p:sp>
          <p:nvSpPr>
            <p:cNvPr id="10" name="Google Shape;9513;p187">
              <a:extLst>
                <a:ext uri="{FF2B5EF4-FFF2-40B4-BE49-F238E27FC236}">
                  <a16:creationId xmlns:a16="http://schemas.microsoft.com/office/drawing/2014/main" id="{C768A6FB-D040-6A93-DCC3-961B0914AC6C}"/>
                </a:ext>
              </a:extLst>
            </p:cNvPr>
            <p:cNvSpPr/>
            <p:nvPr/>
          </p:nvSpPr>
          <p:spPr>
            <a:xfrm>
              <a:off x="12072421" y="3203287"/>
              <a:ext cx="299931" cy="299931"/>
            </a:xfrm>
            <a:custGeom>
              <a:avLst/>
              <a:gdLst/>
              <a:ahLst/>
              <a:cxnLst/>
              <a:rect l="l" t="t" r="r" b="b"/>
              <a:pathLst>
                <a:path w="168" h="168" extrusionOk="0">
                  <a:moveTo>
                    <a:pt x="168" y="84"/>
                  </a:moveTo>
                  <a:lnTo>
                    <a:pt x="168" y="84"/>
                  </a:lnTo>
                  <a:lnTo>
                    <a:pt x="166" y="100"/>
                  </a:lnTo>
                  <a:lnTo>
                    <a:pt x="160" y="116"/>
                  </a:lnTo>
                  <a:lnTo>
                    <a:pt x="154" y="130"/>
                  </a:lnTo>
                  <a:lnTo>
                    <a:pt x="142" y="144"/>
                  </a:lnTo>
                  <a:lnTo>
                    <a:pt x="130" y="154"/>
                  </a:lnTo>
                  <a:lnTo>
                    <a:pt x="116" y="162"/>
                  </a:lnTo>
                  <a:lnTo>
                    <a:pt x="100" y="166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68" y="166"/>
                  </a:lnTo>
                  <a:lnTo>
                    <a:pt x="52" y="162"/>
                  </a:lnTo>
                  <a:lnTo>
                    <a:pt x="38" y="154"/>
                  </a:lnTo>
                  <a:lnTo>
                    <a:pt x="24" y="144"/>
                  </a:lnTo>
                  <a:lnTo>
                    <a:pt x="14" y="130"/>
                  </a:lnTo>
                  <a:lnTo>
                    <a:pt x="6" y="116"/>
                  </a:lnTo>
                  <a:lnTo>
                    <a:pt x="2" y="100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68"/>
                  </a:lnTo>
                  <a:lnTo>
                    <a:pt x="6" y="52"/>
                  </a:lnTo>
                  <a:lnTo>
                    <a:pt x="14" y="38"/>
                  </a:lnTo>
                  <a:lnTo>
                    <a:pt x="24" y="26"/>
                  </a:lnTo>
                  <a:lnTo>
                    <a:pt x="38" y="14"/>
                  </a:lnTo>
                  <a:lnTo>
                    <a:pt x="52" y="8"/>
                  </a:lnTo>
                  <a:lnTo>
                    <a:pt x="68" y="2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100" y="2"/>
                  </a:lnTo>
                  <a:lnTo>
                    <a:pt x="116" y="8"/>
                  </a:lnTo>
                  <a:lnTo>
                    <a:pt x="130" y="14"/>
                  </a:lnTo>
                  <a:lnTo>
                    <a:pt x="142" y="26"/>
                  </a:lnTo>
                  <a:lnTo>
                    <a:pt x="154" y="38"/>
                  </a:lnTo>
                  <a:lnTo>
                    <a:pt x="160" y="52"/>
                  </a:lnTo>
                  <a:lnTo>
                    <a:pt x="166" y="68"/>
                  </a:lnTo>
                  <a:lnTo>
                    <a:pt x="168" y="84"/>
                  </a:lnTo>
                  <a:lnTo>
                    <a:pt x="168" y="84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Google Shape;9514;p187">
              <a:extLst>
                <a:ext uri="{FF2B5EF4-FFF2-40B4-BE49-F238E27FC236}">
                  <a16:creationId xmlns:a16="http://schemas.microsoft.com/office/drawing/2014/main" id="{918D08A8-028E-C3E7-7F25-3BB3CBFE089B}"/>
                </a:ext>
              </a:extLst>
            </p:cNvPr>
            <p:cNvSpPr/>
            <p:nvPr/>
          </p:nvSpPr>
          <p:spPr>
            <a:xfrm>
              <a:off x="9853290" y="1310866"/>
              <a:ext cx="385625" cy="385625"/>
            </a:xfrm>
            <a:custGeom>
              <a:avLst/>
              <a:gdLst/>
              <a:ahLst/>
              <a:cxnLst/>
              <a:rect l="l" t="t" r="r" b="b"/>
              <a:pathLst>
                <a:path w="216" h="216" extrusionOk="0">
                  <a:moveTo>
                    <a:pt x="216" y="108"/>
                  </a:moveTo>
                  <a:lnTo>
                    <a:pt x="216" y="108"/>
                  </a:lnTo>
                  <a:lnTo>
                    <a:pt x="214" y="130"/>
                  </a:lnTo>
                  <a:lnTo>
                    <a:pt x="208" y="150"/>
                  </a:lnTo>
                  <a:lnTo>
                    <a:pt x="198" y="168"/>
                  </a:lnTo>
                  <a:lnTo>
                    <a:pt x="184" y="184"/>
                  </a:lnTo>
                  <a:lnTo>
                    <a:pt x="168" y="198"/>
                  </a:lnTo>
                  <a:lnTo>
                    <a:pt x="150" y="208"/>
                  </a:lnTo>
                  <a:lnTo>
                    <a:pt x="130" y="214"/>
                  </a:lnTo>
                  <a:lnTo>
                    <a:pt x="108" y="216"/>
                  </a:lnTo>
                  <a:lnTo>
                    <a:pt x="108" y="216"/>
                  </a:lnTo>
                  <a:lnTo>
                    <a:pt x="86" y="214"/>
                  </a:lnTo>
                  <a:lnTo>
                    <a:pt x="66" y="208"/>
                  </a:lnTo>
                  <a:lnTo>
                    <a:pt x="48" y="198"/>
                  </a:lnTo>
                  <a:lnTo>
                    <a:pt x="32" y="184"/>
                  </a:lnTo>
                  <a:lnTo>
                    <a:pt x="18" y="168"/>
                  </a:lnTo>
                  <a:lnTo>
                    <a:pt x="8" y="150"/>
                  </a:lnTo>
                  <a:lnTo>
                    <a:pt x="2" y="13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2" y="86"/>
                  </a:lnTo>
                  <a:lnTo>
                    <a:pt x="8" y="66"/>
                  </a:lnTo>
                  <a:lnTo>
                    <a:pt x="18" y="48"/>
                  </a:lnTo>
                  <a:lnTo>
                    <a:pt x="32" y="32"/>
                  </a:lnTo>
                  <a:lnTo>
                    <a:pt x="48" y="18"/>
                  </a:lnTo>
                  <a:lnTo>
                    <a:pt x="66" y="8"/>
                  </a:lnTo>
                  <a:lnTo>
                    <a:pt x="86" y="2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30" y="2"/>
                  </a:lnTo>
                  <a:lnTo>
                    <a:pt x="150" y="8"/>
                  </a:lnTo>
                  <a:lnTo>
                    <a:pt x="168" y="18"/>
                  </a:lnTo>
                  <a:lnTo>
                    <a:pt x="184" y="32"/>
                  </a:lnTo>
                  <a:lnTo>
                    <a:pt x="198" y="48"/>
                  </a:lnTo>
                  <a:lnTo>
                    <a:pt x="208" y="66"/>
                  </a:lnTo>
                  <a:lnTo>
                    <a:pt x="214" y="86"/>
                  </a:lnTo>
                  <a:lnTo>
                    <a:pt x="216" y="108"/>
                  </a:lnTo>
                  <a:lnTo>
                    <a:pt x="216" y="108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9515;p187">
              <a:extLst>
                <a:ext uri="{FF2B5EF4-FFF2-40B4-BE49-F238E27FC236}">
                  <a16:creationId xmlns:a16="http://schemas.microsoft.com/office/drawing/2014/main" id="{0B5A44AB-2715-A2B3-AC7F-14ADB08EF59F}"/>
                </a:ext>
              </a:extLst>
            </p:cNvPr>
            <p:cNvSpPr/>
            <p:nvPr/>
          </p:nvSpPr>
          <p:spPr>
            <a:xfrm>
              <a:off x="7391358" y="1650074"/>
              <a:ext cx="196383" cy="199954"/>
            </a:xfrm>
            <a:custGeom>
              <a:avLst/>
              <a:gdLst/>
              <a:ahLst/>
              <a:cxnLst/>
              <a:rect l="l" t="t" r="r" b="b"/>
              <a:pathLst>
                <a:path w="110" h="112" extrusionOk="0">
                  <a:moveTo>
                    <a:pt x="110" y="56"/>
                  </a:moveTo>
                  <a:lnTo>
                    <a:pt x="110" y="56"/>
                  </a:lnTo>
                  <a:lnTo>
                    <a:pt x="108" y="68"/>
                  </a:lnTo>
                  <a:lnTo>
                    <a:pt x="106" y="78"/>
                  </a:lnTo>
                  <a:lnTo>
                    <a:pt x="100" y="86"/>
                  </a:lnTo>
                  <a:lnTo>
                    <a:pt x="94" y="94"/>
                  </a:lnTo>
                  <a:lnTo>
                    <a:pt x="86" y="102"/>
                  </a:lnTo>
                  <a:lnTo>
                    <a:pt x="76" y="106"/>
                  </a:lnTo>
                  <a:lnTo>
                    <a:pt x="66" y="110"/>
                  </a:lnTo>
                  <a:lnTo>
                    <a:pt x="54" y="112"/>
                  </a:lnTo>
                  <a:lnTo>
                    <a:pt x="54" y="112"/>
                  </a:lnTo>
                  <a:lnTo>
                    <a:pt x="44" y="110"/>
                  </a:lnTo>
                  <a:lnTo>
                    <a:pt x="34" y="106"/>
                  </a:lnTo>
                  <a:lnTo>
                    <a:pt x="24" y="102"/>
                  </a:lnTo>
                  <a:lnTo>
                    <a:pt x="16" y="94"/>
                  </a:lnTo>
                  <a:lnTo>
                    <a:pt x="8" y="86"/>
                  </a:lnTo>
                  <a:lnTo>
                    <a:pt x="4" y="78"/>
                  </a:lnTo>
                  <a:lnTo>
                    <a:pt x="0" y="68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44"/>
                  </a:lnTo>
                  <a:lnTo>
                    <a:pt x="4" y="34"/>
                  </a:lnTo>
                  <a:lnTo>
                    <a:pt x="8" y="26"/>
                  </a:lnTo>
                  <a:lnTo>
                    <a:pt x="16" y="18"/>
                  </a:lnTo>
                  <a:lnTo>
                    <a:pt x="24" y="10"/>
                  </a:lnTo>
                  <a:lnTo>
                    <a:pt x="34" y="6"/>
                  </a:lnTo>
                  <a:lnTo>
                    <a:pt x="44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6" y="2"/>
                  </a:lnTo>
                  <a:lnTo>
                    <a:pt x="76" y="6"/>
                  </a:lnTo>
                  <a:lnTo>
                    <a:pt x="86" y="10"/>
                  </a:lnTo>
                  <a:lnTo>
                    <a:pt x="94" y="18"/>
                  </a:lnTo>
                  <a:lnTo>
                    <a:pt x="100" y="26"/>
                  </a:lnTo>
                  <a:lnTo>
                    <a:pt x="106" y="34"/>
                  </a:lnTo>
                  <a:lnTo>
                    <a:pt x="108" y="44"/>
                  </a:lnTo>
                  <a:lnTo>
                    <a:pt x="110" y="56"/>
                  </a:lnTo>
                  <a:lnTo>
                    <a:pt x="110" y="56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9516;p187">
              <a:extLst>
                <a:ext uri="{FF2B5EF4-FFF2-40B4-BE49-F238E27FC236}">
                  <a16:creationId xmlns:a16="http://schemas.microsoft.com/office/drawing/2014/main" id="{5FD9D764-9860-9347-C439-0A50A5E223E1}"/>
                </a:ext>
              </a:extLst>
            </p:cNvPr>
            <p:cNvSpPr/>
            <p:nvPr/>
          </p:nvSpPr>
          <p:spPr>
            <a:xfrm>
              <a:off x="10849489" y="1839316"/>
              <a:ext cx="194599" cy="196383"/>
            </a:xfrm>
            <a:custGeom>
              <a:avLst/>
              <a:gdLst/>
              <a:ahLst/>
              <a:cxnLst/>
              <a:rect l="l" t="t" r="r" b="b"/>
              <a:pathLst>
                <a:path w="109" h="110" extrusionOk="0">
                  <a:moveTo>
                    <a:pt x="109" y="54"/>
                  </a:moveTo>
                  <a:lnTo>
                    <a:pt x="109" y="54"/>
                  </a:lnTo>
                  <a:lnTo>
                    <a:pt x="107" y="66"/>
                  </a:lnTo>
                  <a:lnTo>
                    <a:pt x="105" y="76"/>
                  </a:lnTo>
                  <a:lnTo>
                    <a:pt x="99" y="86"/>
                  </a:lnTo>
                  <a:lnTo>
                    <a:pt x="93" y="94"/>
                  </a:lnTo>
                  <a:lnTo>
                    <a:pt x="85" y="100"/>
                  </a:lnTo>
                  <a:lnTo>
                    <a:pt x="75" y="106"/>
                  </a:lnTo>
                  <a:lnTo>
                    <a:pt x="65" y="108"/>
                  </a:lnTo>
                  <a:lnTo>
                    <a:pt x="54" y="110"/>
                  </a:lnTo>
                  <a:lnTo>
                    <a:pt x="54" y="110"/>
                  </a:lnTo>
                  <a:lnTo>
                    <a:pt x="44" y="108"/>
                  </a:lnTo>
                  <a:lnTo>
                    <a:pt x="34" y="106"/>
                  </a:lnTo>
                  <a:lnTo>
                    <a:pt x="24" y="100"/>
                  </a:lnTo>
                  <a:lnTo>
                    <a:pt x="16" y="94"/>
                  </a:lnTo>
                  <a:lnTo>
                    <a:pt x="8" y="86"/>
                  </a:lnTo>
                  <a:lnTo>
                    <a:pt x="4" y="76"/>
                  </a:lnTo>
                  <a:lnTo>
                    <a:pt x="0" y="66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44"/>
                  </a:lnTo>
                  <a:lnTo>
                    <a:pt x="4" y="34"/>
                  </a:lnTo>
                  <a:lnTo>
                    <a:pt x="8" y="24"/>
                  </a:lnTo>
                  <a:lnTo>
                    <a:pt x="16" y="16"/>
                  </a:lnTo>
                  <a:lnTo>
                    <a:pt x="24" y="10"/>
                  </a:lnTo>
                  <a:lnTo>
                    <a:pt x="34" y="4"/>
                  </a:lnTo>
                  <a:lnTo>
                    <a:pt x="4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5" y="0"/>
                  </a:lnTo>
                  <a:lnTo>
                    <a:pt x="75" y="4"/>
                  </a:lnTo>
                  <a:lnTo>
                    <a:pt x="85" y="10"/>
                  </a:lnTo>
                  <a:lnTo>
                    <a:pt x="93" y="16"/>
                  </a:lnTo>
                  <a:lnTo>
                    <a:pt x="99" y="24"/>
                  </a:lnTo>
                  <a:lnTo>
                    <a:pt x="105" y="34"/>
                  </a:lnTo>
                  <a:lnTo>
                    <a:pt x="107" y="44"/>
                  </a:lnTo>
                  <a:lnTo>
                    <a:pt x="109" y="54"/>
                  </a:lnTo>
                  <a:lnTo>
                    <a:pt x="109" y="54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9517;p187">
              <a:extLst>
                <a:ext uri="{FF2B5EF4-FFF2-40B4-BE49-F238E27FC236}">
                  <a16:creationId xmlns:a16="http://schemas.microsoft.com/office/drawing/2014/main" id="{EE9422BC-633F-C652-0C3A-9ACAC7017874}"/>
                </a:ext>
              </a:extLst>
            </p:cNvPr>
            <p:cNvSpPr/>
            <p:nvPr/>
          </p:nvSpPr>
          <p:spPr>
            <a:xfrm>
              <a:off x="8600008" y="1257307"/>
              <a:ext cx="196383" cy="196383"/>
            </a:xfrm>
            <a:custGeom>
              <a:avLst/>
              <a:gdLst/>
              <a:ahLst/>
              <a:cxnLst/>
              <a:rect l="l" t="t" r="r" b="b"/>
              <a:pathLst>
                <a:path w="110" h="110" extrusionOk="0">
                  <a:moveTo>
                    <a:pt x="110" y="56"/>
                  </a:moveTo>
                  <a:lnTo>
                    <a:pt x="110" y="56"/>
                  </a:lnTo>
                  <a:lnTo>
                    <a:pt x="110" y="66"/>
                  </a:lnTo>
                  <a:lnTo>
                    <a:pt x="106" y="78"/>
                  </a:lnTo>
                  <a:lnTo>
                    <a:pt x="102" y="86"/>
                  </a:lnTo>
                  <a:lnTo>
                    <a:pt x="94" y="94"/>
                  </a:lnTo>
                  <a:lnTo>
                    <a:pt x="86" y="102"/>
                  </a:lnTo>
                  <a:lnTo>
                    <a:pt x="76" y="106"/>
                  </a:lnTo>
                  <a:lnTo>
                    <a:pt x="66" y="110"/>
                  </a:lnTo>
                  <a:lnTo>
                    <a:pt x="56" y="110"/>
                  </a:lnTo>
                  <a:lnTo>
                    <a:pt x="56" y="110"/>
                  </a:lnTo>
                  <a:lnTo>
                    <a:pt x="44" y="110"/>
                  </a:lnTo>
                  <a:lnTo>
                    <a:pt x="34" y="106"/>
                  </a:lnTo>
                  <a:lnTo>
                    <a:pt x="24" y="102"/>
                  </a:lnTo>
                  <a:lnTo>
                    <a:pt x="16" y="94"/>
                  </a:lnTo>
                  <a:lnTo>
                    <a:pt x="10" y="86"/>
                  </a:lnTo>
                  <a:lnTo>
                    <a:pt x="4" y="78"/>
                  </a:lnTo>
                  <a:lnTo>
                    <a:pt x="2" y="6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44"/>
                  </a:lnTo>
                  <a:lnTo>
                    <a:pt x="4" y="34"/>
                  </a:lnTo>
                  <a:lnTo>
                    <a:pt x="10" y="24"/>
                  </a:lnTo>
                  <a:lnTo>
                    <a:pt x="16" y="16"/>
                  </a:lnTo>
                  <a:lnTo>
                    <a:pt x="24" y="10"/>
                  </a:lnTo>
                  <a:lnTo>
                    <a:pt x="34" y="6"/>
                  </a:lnTo>
                  <a:lnTo>
                    <a:pt x="44" y="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6" y="2"/>
                  </a:lnTo>
                  <a:lnTo>
                    <a:pt x="76" y="6"/>
                  </a:lnTo>
                  <a:lnTo>
                    <a:pt x="86" y="10"/>
                  </a:lnTo>
                  <a:lnTo>
                    <a:pt x="94" y="16"/>
                  </a:lnTo>
                  <a:lnTo>
                    <a:pt x="102" y="24"/>
                  </a:lnTo>
                  <a:lnTo>
                    <a:pt x="106" y="34"/>
                  </a:lnTo>
                  <a:lnTo>
                    <a:pt x="110" y="44"/>
                  </a:lnTo>
                  <a:lnTo>
                    <a:pt x="110" y="56"/>
                  </a:lnTo>
                  <a:lnTo>
                    <a:pt x="110" y="56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9518;p187">
              <a:extLst>
                <a:ext uri="{FF2B5EF4-FFF2-40B4-BE49-F238E27FC236}">
                  <a16:creationId xmlns:a16="http://schemas.microsoft.com/office/drawing/2014/main" id="{1BBE9EEF-6F39-B934-EC47-683AF46024ED}"/>
                </a:ext>
              </a:extLst>
            </p:cNvPr>
            <p:cNvSpPr/>
            <p:nvPr/>
          </p:nvSpPr>
          <p:spPr>
            <a:xfrm>
              <a:off x="12329505" y="3746019"/>
              <a:ext cx="82124" cy="78553"/>
            </a:xfrm>
            <a:custGeom>
              <a:avLst/>
              <a:gdLst/>
              <a:ahLst/>
              <a:cxnLst/>
              <a:rect l="l" t="t" r="r" b="b"/>
              <a:pathLst>
                <a:path w="46" h="44" extrusionOk="0">
                  <a:moveTo>
                    <a:pt x="46" y="22"/>
                  </a:moveTo>
                  <a:lnTo>
                    <a:pt x="46" y="22"/>
                  </a:lnTo>
                  <a:lnTo>
                    <a:pt x="44" y="30"/>
                  </a:lnTo>
                  <a:lnTo>
                    <a:pt x="40" y="38"/>
                  </a:lnTo>
                  <a:lnTo>
                    <a:pt x="32" y="42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14" y="42"/>
                  </a:lnTo>
                  <a:lnTo>
                    <a:pt x="8" y="38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2"/>
                  </a:lnTo>
                  <a:lnTo>
                    <a:pt x="8" y="6"/>
                  </a:lnTo>
                  <a:lnTo>
                    <a:pt x="1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40" y="6"/>
                  </a:lnTo>
                  <a:lnTo>
                    <a:pt x="44" y="12"/>
                  </a:lnTo>
                  <a:lnTo>
                    <a:pt x="46" y="22"/>
                  </a:lnTo>
                  <a:lnTo>
                    <a:pt x="46" y="22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9519;p187">
              <a:extLst>
                <a:ext uri="{FF2B5EF4-FFF2-40B4-BE49-F238E27FC236}">
                  <a16:creationId xmlns:a16="http://schemas.microsoft.com/office/drawing/2014/main" id="{B1C46B99-6AEA-6C28-BAA8-A855C9314282}"/>
                </a:ext>
              </a:extLst>
            </p:cNvPr>
            <p:cNvSpPr/>
            <p:nvPr/>
          </p:nvSpPr>
          <p:spPr>
            <a:xfrm>
              <a:off x="10781647" y="1553667"/>
              <a:ext cx="60700" cy="60700"/>
            </a:xfrm>
            <a:custGeom>
              <a:avLst/>
              <a:gdLst/>
              <a:ahLst/>
              <a:cxnLst/>
              <a:rect l="l" t="t" r="r" b="b"/>
              <a:pathLst>
                <a:path w="34" h="34" extrusionOk="0">
                  <a:moveTo>
                    <a:pt x="34" y="16"/>
                  </a:moveTo>
                  <a:lnTo>
                    <a:pt x="34" y="16"/>
                  </a:lnTo>
                  <a:lnTo>
                    <a:pt x="34" y="22"/>
                  </a:lnTo>
                  <a:lnTo>
                    <a:pt x="30" y="28"/>
                  </a:lnTo>
                  <a:lnTo>
                    <a:pt x="24" y="32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0" y="32"/>
                  </a:lnTo>
                  <a:lnTo>
                    <a:pt x="6" y="28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4"/>
                  </a:lnTo>
                  <a:lnTo>
                    <a:pt x="34" y="10"/>
                  </a:lnTo>
                  <a:lnTo>
                    <a:pt x="34" y="16"/>
                  </a:lnTo>
                  <a:lnTo>
                    <a:pt x="34" y="16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9520;p187">
              <a:extLst>
                <a:ext uri="{FF2B5EF4-FFF2-40B4-BE49-F238E27FC236}">
                  <a16:creationId xmlns:a16="http://schemas.microsoft.com/office/drawing/2014/main" id="{BF2589B0-2F0E-C56D-61E8-60956DC55487}"/>
                </a:ext>
              </a:extLst>
            </p:cNvPr>
            <p:cNvSpPr/>
            <p:nvPr/>
          </p:nvSpPr>
          <p:spPr>
            <a:xfrm>
              <a:off x="7835899" y="1318007"/>
              <a:ext cx="78553" cy="78553"/>
            </a:xfrm>
            <a:custGeom>
              <a:avLst/>
              <a:gdLst/>
              <a:ahLst/>
              <a:cxnLst/>
              <a:rect l="l" t="t" r="r" b="b"/>
              <a:pathLst>
                <a:path w="44" h="44" extrusionOk="0">
                  <a:moveTo>
                    <a:pt x="44" y="22"/>
                  </a:moveTo>
                  <a:lnTo>
                    <a:pt x="44" y="22"/>
                  </a:lnTo>
                  <a:lnTo>
                    <a:pt x="42" y="30"/>
                  </a:lnTo>
                  <a:lnTo>
                    <a:pt x="38" y="38"/>
                  </a:lnTo>
                  <a:lnTo>
                    <a:pt x="30" y="42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4" y="42"/>
                  </a:lnTo>
                  <a:lnTo>
                    <a:pt x="6" y="38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8" y="6"/>
                  </a:lnTo>
                  <a:lnTo>
                    <a:pt x="42" y="14"/>
                  </a:lnTo>
                  <a:lnTo>
                    <a:pt x="44" y="22"/>
                  </a:lnTo>
                  <a:lnTo>
                    <a:pt x="44" y="22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9521;p187">
              <a:extLst>
                <a:ext uri="{FF2B5EF4-FFF2-40B4-BE49-F238E27FC236}">
                  <a16:creationId xmlns:a16="http://schemas.microsoft.com/office/drawing/2014/main" id="{2918C806-0AD7-90A6-B1CD-CCE262F55474}"/>
                </a:ext>
              </a:extLst>
            </p:cNvPr>
            <p:cNvSpPr/>
            <p:nvPr/>
          </p:nvSpPr>
          <p:spPr>
            <a:xfrm>
              <a:off x="6398729" y="2164241"/>
              <a:ext cx="103548" cy="103548"/>
            </a:xfrm>
            <a:custGeom>
              <a:avLst/>
              <a:gdLst/>
              <a:ahLst/>
              <a:cxnLst/>
              <a:rect l="l" t="t" r="r" b="b"/>
              <a:pathLst>
                <a:path w="58" h="58" extrusionOk="0">
                  <a:moveTo>
                    <a:pt x="58" y="30"/>
                  </a:moveTo>
                  <a:lnTo>
                    <a:pt x="58" y="30"/>
                  </a:lnTo>
                  <a:lnTo>
                    <a:pt x="58" y="34"/>
                  </a:lnTo>
                  <a:lnTo>
                    <a:pt x="56" y="40"/>
                  </a:lnTo>
                  <a:lnTo>
                    <a:pt x="50" y="50"/>
                  </a:lnTo>
                  <a:lnTo>
                    <a:pt x="40" y="56"/>
                  </a:lnTo>
                  <a:lnTo>
                    <a:pt x="34" y="58"/>
                  </a:lnTo>
                  <a:lnTo>
                    <a:pt x="28" y="58"/>
                  </a:lnTo>
                  <a:lnTo>
                    <a:pt x="28" y="58"/>
                  </a:lnTo>
                  <a:lnTo>
                    <a:pt x="22" y="58"/>
                  </a:lnTo>
                  <a:lnTo>
                    <a:pt x="18" y="56"/>
                  </a:lnTo>
                  <a:lnTo>
                    <a:pt x="8" y="50"/>
                  </a:lnTo>
                  <a:lnTo>
                    <a:pt x="2" y="40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8" y="8"/>
                  </a:lnTo>
                  <a:lnTo>
                    <a:pt x="18" y="2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50" y="8"/>
                  </a:lnTo>
                  <a:lnTo>
                    <a:pt x="56" y="18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58" y="30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9522;p187">
              <a:extLst>
                <a:ext uri="{FF2B5EF4-FFF2-40B4-BE49-F238E27FC236}">
                  <a16:creationId xmlns:a16="http://schemas.microsoft.com/office/drawing/2014/main" id="{56898F95-AE51-2F8C-3A3D-F803A1826CD1}"/>
                </a:ext>
              </a:extLst>
            </p:cNvPr>
            <p:cNvSpPr/>
            <p:nvPr/>
          </p:nvSpPr>
          <p:spPr>
            <a:xfrm>
              <a:off x="12222387" y="2660555"/>
              <a:ext cx="103548" cy="107118"/>
            </a:xfrm>
            <a:custGeom>
              <a:avLst/>
              <a:gdLst/>
              <a:ahLst/>
              <a:cxnLst/>
              <a:rect l="l" t="t" r="r" b="b"/>
              <a:pathLst>
                <a:path w="58" h="60" extrusionOk="0">
                  <a:moveTo>
                    <a:pt x="58" y="30"/>
                  </a:moveTo>
                  <a:lnTo>
                    <a:pt x="58" y="30"/>
                  </a:lnTo>
                  <a:lnTo>
                    <a:pt x="58" y="36"/>
                  </a:lnTo>
                  <a:lnTo>
                    <a:pt x="56" y="42"/>
                  </a:lnTo>
                  <a:lnTo>
                    <a:pt x="50" y="50"/>
                  </a:lnTo>
                  <a:lnTo>
                    <a:pt x="40" y="56"/>
                  </a:lnTo>
                  <a:lnTo>
                    <a:pt x="36" y="58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8"/>
                  </a:lnTo>
                  <a:lnTo>
                    <a:pt x="18" y="56"/>
                  </a:lnTo>
                  <a:lnTo>
                    <a:pt x="8" y="50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8" y="10"/>
                  </a:lnTo>
                  <a:lnTo>
                    <a:pt x="18" y="2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6" y="2"/>
                  </a:lnTo>
                  <a:lnTo>
                    <a:pt x="40" y="2"/>
                  </a:lnTo>
                  <a:lnTo>
                    <a:pt x="50" y="10"/>
                  </a:lnTo>
                  <a:lnTo>
                    <a:pt x="56" y="18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58" y="30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9523;p187">
              <a:extLst>
                <a:ext uri="{FF2B5EF4-FFF2-40B4-BE49-F238E27FC236}">
                  <a16:creationId xmlns:a16="http://schemas.microsoft.com/office/drawing/2014/main" id="{1060E755-2760-CA6C-9F38-B08DF4627AB7}"/>
                </a:ext>
              </a:extLst>
            </p:cNvPr>
            <p:cNvSpPr/>
            <p:nvPr/>
          </p:nvSpPr>
          <p:spPr>
            <a:xfrm>
              <a:off x="6752219" y="1828604"/>
              <a:ext cx="442755" cy="446326"/>
            </a:xfrm>
            <a:custGeom>
              <a:avLst/>
              <a:gdLst/>
              <a:ahLst/>
              <a:cxnLst/>
              <a:rect l="l" t="t" r="r" b="b"/>
              <a:pathLst>
                <a:path w="248" h="250" extrusionOk="0">
                  <a:moveTo>
                    <a:pt x="248" y="124"/>
                  </a:moveTo>
                  <a:lnTo>
                    <a:pt x="248" y="124"/>
                  </a:lnTo>
                  <a:lnTo>
                    <a:pt x="248" y="138"/>
                  </a:lnTo>
                  <a:lnTo>
                    <a:pt x="246" y="150"/>
                  </a:lnTo>
                  <a:lnTo>
                    <a:pt x="242" y="162"/>
                  </a:lnTo>
                  <a:lnTo>
                    <a:pt x="238" y="174"/>
                  </a:lnTo>
                  <a:lnTo>
                    <a:pt x="228" y="194"/>
                  </a:lnTo>
                  <a:lnTo>
                    <a:pt x="212" y="214"/>
                  </a:lnTo>
                  <a:lnTo>
                    <a:pt x="194" y="228"/>
                  </a:lnTo>
                  <a:lnTo>
                    <a:pt x="172" y="240"/>
                  </a:lnTo>
                  <a:lnTo>
                    <a:pt x="160" y="244"/>
                  </a:lnTo>
                  <a:lnTo>
                    <a:pt x="148" y="248"/>
                  </a:lnTo>
                  <a:lnTo>
                    <a:pt x="136" y="248"/>
                  </a:lnTo>
                  <a:lnTo>
                    <a:pt x="124" y="250"/>
                  </a:lnTo>
                  <a:lnTo>
                    <a:pt x="124" y="250"/>
                  </a:lnTo>
                  <a:lnTo>
                    <a:pt x="110" y="248"/>
                  </a:lnTo>
                  <a:lnTo>
                    <a:pt x="98" y="248"/>
                  </a:lnTo>
                  <a:lnTo>
                    <a:pt x="86" y="244"/>
                  </a:lnTo>
                  <a:lnTo>
                    <a:pt x="76" y="240"/>
                  </a:lnTo>
                  <a:lnTo>
                    <a:pt x="54" y="228"/>
                  </a:lnTo>
                  <a:lnTo>
                    <a:pt x="36" y="214"/>
                  </a:lnTo>
                  <a:lnTo>
                    <a:pt x="20" y="194"/>
                  </a:lnTo>
                  <a:lnTo>
                    <a:pt x="8" y="174"/>
                  </a:lnTo>
                  <a:lnTo>
                    <a:pt x="4" y="162"/>
                  </a:lnTo>
                  <a:lnTo>
                    <a:pt x="2" y="150"/>
                  </a:lnTo>
                  <a:lnTo>
                    <a:pt x="0" y="138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12"/>
                  </a:lnTo>
                  <a:lnTo>
                    <a:pt x="2" y="100"/>
                  </a:lnTo>
                  <a:lnTo>
                    <a:pt x="4" y="88"/>
                  </a:lnTo>
                  <a:lnTo>
                    <a:pt x="8" y="76"/>
                  </a:lnTo>
                  <a:lnTo>
                    <a:pt x="20" y="56"/>
                  </a:lnTo>
                  <a:lnTo>
                    <a:pt x="36" y="36"/>
                  </a:lnTo>
                  <a:lnTo>
                    <a:pt x="54" y="22"/>
                  </a:lnTo>
                  <a:lnTo>
                    <a:pt x="76" y="10"/>
                  </a:lnTo>
                  <a:lnTo>
                    <a:pt x="86" y="6"/>
                  </a:lnTo>
                  <a:lnTo>
                    <a:pt x="98" y="2"/>
                  </a:lnTo>
                  <a:lnTo>
                    <a:pt x="110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36" y="0"/>
                  </a:lnTo>
                  <a:lnTo>
                    <a:pt x="148" y="2"/>
                  </a:lnTo>
                  <a:lnTo>
                    <a:pt x="160" y="6"/>
                  </a:lnTo>
                  <a:lnTo>
                    <a:pt x="172" y="10"/>
                  </a:lnTo>
                  <a:lnTo>
                    <a:pt x="194" y="22"/>
                  </a:lnTo>
                  <a:lnTo>
                    <a:pt x="212" y="36"/>
                  </a:lnTo>
                  <a:lnTo>
                    <a:pt x="228" y="56"/>
                  </a:lnTo>
                  <a:lnTo>
                    <a:pt x="238" y="76"/>
                  </a:lnTo>
                  <a:lnTo>
                    <a:pt x="242" y="88"/>
                  </a:lnTo>
                  <a:lnTo>
                    <a:pt x="246" y="100"/>
                  </a:lnTo>
                  <a:lnTo>
                    <a:pt x="248" y="112"/>
                  </a:lnTo>
                  <a:lnTo>
                    <a:pt x="248" y="124"/>
                  </a:lnTo>
                  <a:lnTo>
                    <a:pt x="248" y="124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Google Shape;9524;p187">
              <a:extLst>
                <a:ext uri="{FF2B5EF4-FFF2-40B4-BE49-F238E27FC236}">
                  <a16:creationId xmlns:a16="http://schemas.microsoft.com/office/drawing/2014/main" id="{58B07021-9710-480B-F3F1-4315BC0F2637}"/>
                </a:ext>
              </a:extLst>
            </p:cNvPr>
            <p:cNvSpPr/>
            <p:nvPr/>
          </p:nvSpPr>
          <p:spPr>
            <a:xfrm>
              <a:off x="6198776" y="3824572"/>
              <a:ext cx="103548" cy="103548"/>
            </a:xfrm>
            <a:custGeom>
              <a:avLst/>
              <a:gdLst/>
              <a:ahLst/>
              <a:cxnLst/>
              <a:rect l="l" t="t" r="r" b="b"/>
              <a:pathLst>
                <a:path w="58" h="58" extrusionOk="0">
                  <a:moveTo>
                    <a:pt x="58" y="30"/>
                  </a:moveTo>
                  <a:lnTo>
                    <a:pt x="58" y="30"/>
                  </a:lnTo>
                  <a:lnTo>
                    <a:pt x="58" y="36"/>
                  </a:lnTo>
                  <a:lnTo>
                    <a:pt x="56" y="40"/>
                  </a:lnTo>
                  <a:lnTo>
                    <a:pt x="50" y="50"/>
                  </a:lnTo>
                  <a:lnTo>
                    <a:pt x="40" y="56"/>
                  </a:lnTo>
                  <a:lnTo>
                    <a:pt x="36" y="58"/>
                  </a:lnTo>
                  <a:lnTo>
                    <a:pt x="30" y="58"/>
                  </a:lnTo>
                  <a:lnTo>
                    <a:pt x="30" y="58"/>
                  </a:lnTo>
                  <a:lnTo>
                    <a:pt x="24" y="58"/>
                  </a:lnTo>
                  <a:lnTo>
                    <a:pt x="18" y="56"/>
                  </a:lnTo>
                  <a:lnTo>
                    <a:pt x="8" y="50"/>
                  </a:lnTo>
                  <a:lnTo>
                    <a:pt x="2" y="40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8" y="8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0" y="2"/>
                  </a:lnTo>
                  <a:lnTo>
                    <a:pt x="50" y="8"/>
                  </a:lnTo>
                  <a:lnTo>
                    <a:pt x="56" y="18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58" y="30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9525;p187">
              <a:extLst>
                <a:ext uri="{FF2B5EF4-FFF2-40B4-BE49-F238E27FC236}">
                  <a16:creationId xmlns:a16="http://schemas.microsoft.com/office/drawing/2014/main" id="{FF57E901-AC59-A22C-C2BA-C9DE1869C71B}"/>
                </a:ext>
              </a:extLst>
            </p:cNvPr>
            <p:cNvSpPr/>
            <p:nvPr/>
          </p:nvSpPr>
          <p:spPr>
            <a:xfrm>
              <a:off x="11722502" y="1721486"/>
              <a:ext cx="432043" cy="432043"/>
            </a:xfrm>
            <a:custGeom>
              <a:avLst/>
              <a:gdLst/>
              <a:ahLst/>
              <a:cxnLst/>
              <a:rect l="l" t="t" r="r" b="b"/>
              <a:pathLst>
                <a:path w="242" h="242" extrusionOk="0">
                  <a:moveTo>
                    <a:pt x="242" y="120"/>
                  </a:moveTo>
                  <a:lnTo>
                    <a:pt x="242" y="120"/>
                  </a:lnTo>
                  <a:lnTo>
                    <a:pt x="242" y="134"/>
                  </a:lnTo>
                  <a:lnTo>
                    <a:pt x="240" y="146"/>
                  </a:lnTo>
                  <a:lnTo>
                    <a:pt x="232" y="168"/>
                  </a:lnTo>
                  <a:lnTo>
                    <a:pt x="222" y="188"/>
                  </a:lnTo>
                  <a:lnTo>
                    <a:pt x="206" y="206"/>
                  </a:lnTo>
                  <a:lnTo>
                    <a:pt x="188" y="222"/>
                  </a:lnTo>
                  <a:lnTo>
                    <a:pt x="168" y="232"/>
                  </a:lnTo>
                  <a:lnTo>
                    <a:pt x="146" y="240"/>
                  </a:lnTo>
                  <a:lnTo>
                    <a:pt x="134" y="242"/>
                  </a:lnTo>
                  <a:lnTo>
                    <a:pt x="120" y="242"/>
                  </a:lnTo>
                  <a:lnTo>
                    <a:pt x="120" y="242"/>
                  </a:lnTo>
                  <a:lnTo>
                    <a:pt x="108" y="242"/>
                  </a:lnTo>
                  <a:lnTo>
                    <a:pt x="96" y="240"/>
                  </a:lnTo>
                  <a:lnTo>
                    <a:pt x="74" y="232"/>
                  </a:lnTo>
                  <a:lnTo>
                    <a:pt x="54" y="222"/>
                  </a:lnTo>
                  <a:lnTo>
                    <a:pt x="36" y="206"/>
                  </a:lnTo>
                  <a:lnTo>
                    <a:pt x="20" y="188"/>
                  </a:lnTo>
                  <a:lnTo>
                    <a:pt x="10" y="168"/>
                  </a:lnTo>
                  <a:lnTo>
                    <a:pt x="2" y="146"/>
                  </a:lnTo>
                  <a:lnTo>
                    <a:pt x="0" y="134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08"/>
                  </a:lnTo>
                  <a:lnTo>
                    <a:pt x="2" y="96"/>
                  </a:lnTo>
                  <a:lnTo>
                    <a:pt x="10" y="74"/>
                  </a:lnTo>
                  <a:lnTo>
                    <a:pt x="20" y="54"/>
                  </a:lnTo>
                  <a:lnTo>
                    <a:pt x="36" y="36"/>
                  </a:lnTo>
                  <a:lnTo>
                    <a:pt x="54" y="20"/>
                  </a:lnTo>
                  <a:lnTo>
                    <a:pt x="74" y="10"/>
                  </a:lnTo>
                  <a:lnTo>
                    <a:pt x="96" y="2"/>
                  </a:lnTo>
                  <a:lnTo>
                    <a:pt x="108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34" y="0"/>
                  </a:lnTo>
                  <a:lnTo>
                    <a:pt x="146" y="2"/>
                  </a:lnTo>
                  <a:lnTo>
                    <a:pt x="168" y="10"/>
                  </a:lnTo>
                  <a:lnTo>
                    <a:pt x="188" y="20"/>
                  </a:lnTo>
                  <a:lnTo>
                    <a:pt x="206" y="36"/>
                  </a:lnTo>
                  <a:lnTo>
                    <a:pt x="222" y="54"/>
                  </a:lnTo>
                  <a:lnTo>
                    <a:pt x="232" y="74"/>
                  </a:lnTo>
                  <a:lnTo>
                    <a:pt x="240" y="96"/>
                  </a:lnTo>
                  <a:lnTo>
                    <a:pt x="242" y="108"/>
                  </a:lnTo>
                  <a:lnTo>
                    <a:pt x="242" y="120"/>
                  </a:lnTo>
                  <a:lnTo>
                    <a:pt x="242" y="120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9526;p187">
              <a:extLst>
                <a:ext uri="{FF2B5EF4-FFF2-40B4-BE49-F238E27FC236}">
                  <a16:creationId xmlns:a16="http://schemas.microsoft.com/office/drawing/2014/main" id="{5DA7C985-147B-1BA7-C33E-1EA7A6572F41}"/>
                </a:ext>
              </a:extLst>
            </p:cNvPr>
            <p:cNvSpPr/>
            <p:nvPr/>
          </p:nvSpPr>
          <p:spPr>
            <a:xfrm>
              <a:off x="6134505" y="2735538"/>
              <a:ext cx="339207" cy="339207"/>
            </a:xfrm>
            <a:custGeom>
              <a:avLst/>
              <a:gdLst/>
              <a:ahLst/>
              <a:cxnLst/>
              <a:rect l="l" t="t" r="r" b="b"/>
              <a:pathLst>
                <a:path w="190" h="190" extrusionOk="0">
                  <a:moveTo>
                    <a:pt x="190" y="94"/>
                  </a:moveTo>
                  <a:lnTo>
                    <a:pt x="190" y="94"/>
                  </a:lnTo>
                  <a:lnTo>
                    <a:pt x="188" y="114"/>
                  </a:lnTo>
                  <a:lnTo>
                    <a:pt x="184" y="132"/>
                  </a:lnTo>
                  <a:lnTo>
                    <a:pt x="174" y="148"/>
                  </a:lnTo>
                  <a:lnTo>
                    <a:pt x="162" y="162"/>
                  </a:lnTo>
                  <a:lnTo>
                    <a:pt x="148" y="174"/>
                  </a:lnTo>
                  <a:lnTo>
                    <a:pt x="132" y="182"/>
                  </a:lnTo>
                  <a:lnTo>
                    <a:pt x="114" y="188"/>
                  </a:lnTo>
                  <a:lnTo>
                    <a:pt x="94" y="190"/>
                  </a:lnTo>
                  <a:lnTo>
                    <a:pt x="94" y="190"/>
                  </a:lnTo>
                  <a:lnTo>
                    <a:pt x="76" y="188"/>
                  </a:lnTo>
                  <a:lnTo>
                    <a:pt x="58" y="182"/>
                  </a:lnTo>
                  <a:lnTo>
                    <a:pt x="42" y="174"/>
                  </a:lnTo>
                  <a:lnTo>
                    <a:pt x="28" y="162"/>
                  </a:lnTo>
                  <a:lnTo>
                    <a:pt x="16" y="148"/>
                  </a:lnTo>
                  <a:lnTo>
                    <a:pt x="6" y="132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2" y="76"/>
                  </a:lnTo>
                  <a:lnTo>
                    <a:pt x="6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6"/>
                  </a:lnTo>
                  <a:lnTo>
                    <a:pt x="76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114" y="0"/>
                  </a:lnTo>
                  <a:lnTo>
                    <a:pt x="132" y="6"/>
                  </a:lnTo>
                  <a:lnTo>
                    <a:pt x="148" y="16"/>
                  </a:lnTo>
                  <a:lnTo>
                    <a:pt x="162" y="28"/>
                  </a:lnTo>
                  <a:lnTo>
                    <a:pt x="174" y="42"/>
                  </a:lnTo>
                  <a:lnTo>
                    <a:pt x="184" y="58"/>
                  </a:lnTo>
                  <a:lnTo>
                    <a:pt x="188" y="76"/>
                  </a:lnTo>
                  <a:lnTo>
                    <a:pt x="190" y="94"/>
                  </a:lnTo>
                  <a:lnTo>
                    <a:pt x="190" y="94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9527;p187">
              <a:extLst>
                <a:ext uri="{FF2B5EF4-FFF2-40B4-BE49-F238E27FC236}">
                  <a16:creationId xmlns:a16="http://schemas.microsoft.com/office/drawing/2014/main" id="{58E420F6-9E53-3005-6B14-172BA3DC49A2}"/>
                </a:ext>
              </a:extLst>
            </p:cNvPr>
            <p:cNvSpPr/>
            <p:nvPr/>
          </p:nvSpPr>
          <p:spPr>
            <a:xfrm>
              <a:off x="6527336" y="1582231"/>
              <a:ext cx="5641556" cy="2924326"/>
            </a:xfrm>
            <a:custGeom>
              <a:avLst/>
              <a:gdLst/>
              <a:ahLst/>
              <a:cxnLst/>
              <a:rect l="l" t="t" r="r" b="b"/>
              <a:pathLst>
                <a:path w="3160" h="1638" extrusionOk="0">
                  <a:moveTo>
                    <a:pt x="3160" y="1638"/>
                  </a:moveTo>
                  <a:lnTo>
                    <a:pt x="3160" y="1638"/>
                  </a:lnTo>
                  <a:lnTo>
                    <a:pt x="3158" y="1554"/>
                  </a:lnTo>
                  <a:lnTo>
                    <a:pt x="3152" y="1470"/>
                  </a:lnTo>
                  <a:lnTo>
                    <a:pt x="3140" y="1390"/>
                  </a:lnTo>
                  <a:lnTo>
                    <a:pt x="3126" y="1308"/>
                  </a:lnTo>
                  <a:lnTo>
                    <a:pt x="3106" y="1230"/>
                  </a:lnTo>
                  <a:lnTo>
                    <a:pt x="3084" y="1152"/>
                  </a:lnTo>
                  <a:lnTo>
                    <a:pt x="3056" y="1078"/>
                  </a:lnTo>
                  <a:lnTo>
                    <a:pt x="3026" y="1004"/>
                  </a:lnTo>
                  <a:lnTo>
                    <a:pt x="3026" y="1004"/>
                  </a:lnTo>
                  <a:lnTo>
                    <a:pt x="3036" y="980"/>
                  </a:lnTo>
                  <a:lnTo>
                    <a:pt x="3046" y="954"/>
                  </a:lnTo>
                  <a:lnTo>
                    <a:pt x="3054" y="928"/>
                  </a:lnTo>
                  <a:lnTo>
                    <a:pt x="3062" y="902"/>
                  </a:lnTo>
                  <a:lnTo>
                    <a:pt x="3068" y="874"/>
                  </a:lnTo>
                  <a:lnTo>
                    <a:pt x="3072" y="846"/>
                  </a:lnTo>
                  <a:lnTo>
                    <a:pt x="3074" y="818"/>
                  </a:lnTo>
                  <a:lnTo>
                    <a:pt x="3074" y="790"/>
                  </a:lnTo>
                  <a:lnTo>
                    <a:pt x="3074" y="790"/>
                  </a:lnTo>
                  <a:lnTo>
                    <a:pt x="3074" y="764"/>
                  </a:lnTo>
                  <a:lnTo>
                    <a:pt x="3072" y="740"/>
                  </a:lnTo>
                  <a:lnTo>
                    <a:pt x="3068" y="716"/>
                  </a:lnTo>
                  <a:lnTo>
                    <a:pt x="3064" y="690"/>
                  </a:lnTo>
                  <a:lnTo>
                    <a:pt x="3058" y="668"/>
                  </a:lnTo>
                  <a:lnTo>
                    <a:pt x="3052" y="644"/>
                  </a:lnTo>
                  <a:lnTo>
                    <a:pt x="3036" y="598"/>
                  </a:lnTo>
                  <a:lnTo>
                    <a:pt x="3016" y="556"/>
                  </a:lnTo>
                  <a:lnTo>
                    <a:pt x="2990" y="516"/>
                  </a:lnTo>
                  <a:lnTo>
                    <a:pt x="2962" y="478"/>
                  </a:lnTo>
                  <a:lnTo>
                    <a:pt x="2930" y="442"/>
                  </a:lnTo>
                  <a:lnTo>
                    <a:pt x="2896" y="410"/>
                  </a:lnTo>
                  <a:lnTo>
                    <a:pt x="2858" y="382"/>
                  </a:lnTo>
                  <a:lnTo>
                    <a:pt x="2818" y="358"/>
                  </a:lnTo>
                  <a:lnTo>
                    <a:pt x="2774" y="336"/>
                  </a:lnTo>
                  <a:lnTo>
                    <a:pt x="2728" y="320"/>
                  </a:lnTo>
                  <a:lnTo>
                    <a:pt x="2706" y="314"/>
                  </a:lnTo>
                  <a:lnTo>
                    <a:pt x="2682" y="308"/>
                  </a:lnTo>
                  <a:lnTo>
                    <a:pt x="2658" y="304"/>
                  </a:lnTo>
                  <a:lnTo>
                    <a:pt x="2632" y="300"/>
                  </a:lnTo>
                  <a:lnTo>
                    <a:pt x="2608" y="298"/>
                  </a:lnTo>
                  <a:lnTo>
                    <a:pt x="2582" y="298"/>
                  </a:lnTo>
                  <a:lnTo>
                    <a:pt x="2582" y="298"/>
                  </a:lnTo>
                  <a:lnTo>
                    <a:pt x="2544" y="300"/>
                  </a:lnTo>
                  <a:lnTo>
                    <a:pt x="2508" y="304"/>
                  </a:lnTo>
                  <a:lnTo>
                    <a:pt x="2472" y="310"/>
                  </a:lnTo>
                  <a:lnTo>
                    <a:pt x="2437" y="320"/>
                  </a:lnTo>
                  <a:lnTo>
                    <a:pt x="2437" y="320"/>
                  </a:lnTo>
                  <a:lnTo>
                    <a:pt x="2391" y="292"/>
                  </a:lnTo>
                  <a:lnTo>
                    <a:pt x="2345" y="266"/>
                  </a:lnTo>
                  <a:lnTo>
                    <a:pt x="2297" y="240"/>
                  </a:lnTo>
                  <a:lnTo>
                    <a:pt x="2247" y="218"/>
                  </a:lnTo>
                  <a:lnTo>
                    <a:pt x="2199" y="196"/>
                  </a:lnTo>
                  <a:lnTo>
                    <a:pt x="2147" y="176"/>
                  </a:lnTo>
                  <a:lnTo>
                    <a:pt x="2095" y="158"/>
                  </a:lnTo>
                  <a:lnTo>
                    <a:pt x="2043" y="140"/>
                  </a:lnTo>
                  <a:lnTo>
                    <a:pt x="1991" y="126"/>
                  </a:lnTo>
                  <a:lnTo>
                    <a:pt x="1937" y="114"/>
                  </a:lnTo>
                  <a:lnTo>
                    <a:pt x="1883" y="102"/>
                  </a:lnTo>
                  <a:lnTo>
                    <a:pt x="1827" y="94"/>
                  </a:lnTo>
                  <a:lnTo>
                    <a:pt x="1771" y="86"/>
                  </a:lnTo>
                  <a:lnTo>
                    <a:pt x="1715" y="82"/>
                  </a:lnTo>
                  <a:lnTo>
                    <a:pt x="1657" y="78"/>
                  </a:lnTo>
                  <a:lnTo>
                    <a:pt x="1601" y="78"/>
                  </a:lnTo>
                  <a:lnTo>
                    <a:pt x="1601" y="78"/>
                  </a:lnTo>
                  <a:lnTo>
                    <a:pt x="1543" y="78"/>
                  </a:lnTo>
                  <a:lnTo>
                    <a:pt x="1487" y="82"/>
                  </a:lnTo>
                  <a:lnTo>
                    <a:pt x="1487" y="82"/>
                  </a:lnTo>
                  <a:lnTo>
                    <a:pt x="1461" y="64"/>
                  </a:lnTo>
                  <a:lnTo>
                    <a:pt x="1433" y="48"/>
                  </a:lnTo>
                  <a:lnTo>
                    <a:pt x="1405" y="34"/>
                  </a:lnTo>
                  <a:lnTo>
                    <a:pt x="1375" y="22"/>
                  </a:lnTo>
                  <a:lnTo>
                    <a:pt x="1343" y="12"/>
                  </a:lnTo>
                  <a:lnTo>
                    <a:pt x="1311" y="6"/>
                  </a:lnTo>
                  <a:lnTo>
                    <a:pt x="1279" y="2"/>
                  </a:lnTo>
                  <a:lnTo>
                    <a:pt x="1245" y="0"/>
                  </a:lnTo>
                  <a:lnTo>
                    <a:pt x="1245" y="0"/>
                  </a:lnTo>
                  <a:lnTo>
                    <a:pt x="1213" y="2"/>
                  </a:lnTo>
                  <a:lnTo>
                    <a:pt x="1181" y="6"/>
                  </a:lnTo>
                  <a:lnTo>
                    <a:pt x="1151" y="12"/>
                  </a:lnTo>
                  <a:lnTo>
                    <a:pt x="1121" y="20"/>
                  </a:lnTo>
                  <a:lnTo>
                    <a:pt x="1093" y="30"/>
                  </a:lnTo>
                  <a:lnTo>
                    <a:pt x="1065" y="42"/>
                  </a:lnTo>
                  <a:lnTo>
                    <a:pt x="1039" y="56"/>
                  </a:lnTo>
                  <a:lnTo>
                    <a:pt x="1015" y="72"/>
                  </a:lnTo>
                  <a:lnTo>
                    <a:pt x="991" y="90"/>
                  </a:lnTo>
                  <a:lnTo>
                    <a:pt x="967" y="110"/>
                  </a:lnTo>
                  <a:lnTo>
                    <a:pt x="947" y="132"/>
                  </a:lnTo>
                  <a:lnTo>
                    <a:pt x="927" y="154"/>
                  </a:lnTo>
                  <a:lnTo>
                    <a:pt x="911" y="178"/>
                  </a:lnTo>
                  <a:lnTo>
                    <a:pt x="895" y="204"/>
                  </a:lnTo>
                  <a:lnTo>
                    <a:pt x="881" y="232"/>
                  </a:lnTo>
                  <a:lnTo>
                    <a:pt x="869" y="258"/>
                  </a:lnTo>
                  <a:lnTo>
                    <a:pt x="869" y="258"/>
                  </a:lnTo>
                  <a:lnTo>
                    <a:pt x="825" y="284"/>
                  </a:lnTo>
                  <a:lnTo>
                    <a:pt x="781" y="308"/>
                  </a:lnTo>
                  <a:lnTo>
                    <a:pt x="739" y="336"/>
                  </a:lnTo>
                  <a:lnTo>
                    <a:pt x="699" y="364"/>
                  </a:lnTo>
                  <a:lnTo>
                    <a:pt x="660" y="394"/>
                  </a:lnTo>
                  <a:lnTo>
                    <a:pt x="620" y="424"/>
                  </a:lnTo>
                  <a:lnTo>
                    <a:pt x="582" y="456"/>
                  </a:lnTo>
                  <a:lnTo>
                    <a:pt x="544" y="490"/>
                  </a:lnTo>
                  <a:lnTo>
                    <a:pt x="544" y="490"/>
                  </a:lnTo>
                  <a:lnTo>
                    <a:pt x="520" y="484"/>
                  </a:lnTo>
                  <a:lnTo>
                    <a:pt x="496" y="482"/>
                  </a:lnTo>
                  <a:lnTo>
                    <a:pt x="470" y="480"/>
                  </a:lnTo>
                  <a:lnTo>
                    <a:pt x="446" y="478"/>
                  </a:lnTo>
                  <a:lnTo>
                    <a:pt x="446" y="478"/>
                  </a:lnTo>
                  <a:lnTo>
                    <a:pt x="400" y="480"/>
                  </a:lnTo>
                  <a:lnTo>
                    <a:pt x="356" y="488"/>
                  </a:lnTo>
                  <a:lnTo>
                    <a:pt x="314" y="498"/>
                  </a:lnTo>
                  <a:lnTo>
                    <a:pt x="272" y="514"/>
                  </a:lnTo>
                  <a:lnTo>
                    <a:pt x="234" y="532"/>
                  </a:lnTo>
                  <a:lnTo>
                    <a:pt x="196" y="554"/>
                  </a:lnTo>
                  <a:lnTo>
                    <a:pt x="162" y="580"/>
                  </a:lnTo>
                  <a:lnTo>
                    <a:pt x="130" y="608"/>
                  </a:lnTo>
                  <a:lnTo>
                    <a:pt x="102" y="640"/>
                  </a:lnTo>
                  <a:lnTo>
                    <a:pt x="76" y="674"/>
                  </a:lnTo>
                  <a:lnTo>
                    <a:pt x="54" y="712"/>
                  </a:lnTo>
                  <a:lnTo>
                    <a:pt x="36" y="750"/>
                  </a:lnTo>
                  <a:lnTo>
                    <a:pt x="20" y="792"/>
                  </a:lnTo>
                  <a:lnTo>
                    <a:pt x="10" y="834"/>
                  </a:lnTo>
                  <a:lnTo>
                    <a:pt x="2" y="878"/>
                  </a:lnTo>
                  <a:lnTo>
                    <a:pt x="0" y="924"/>
                  </a:lnTo>
                  <a:lnTo>
                    <a:pt x="0" y="924"/>
                  </a:lnTo>
                  <a:lnTo>
                    <a:pt x="2" y="964"/>
                  </a:lnTo>
                  <a:lnTo>
                    <a:pt x="6" y="1002"/>
                  </a:lnTo>
                  <a:lnTo>
                    <a:pt x="16" y="1040"/>
                  </a:lnTo>
                  <a:lnTo>
                    <a:pt x="26" y="1076"/>
                  </a:lnTo>
                  <a:lnTo>
                    <a:pt x="42" y="1112"/>
                  </a:lnTo>
                  <a:lnTo>
                    <a:pt x="58" y="1144"/>
                  </a:lnTo>
                  <a:lnTo>
                    <a:pt x="78" y="1176"/>
                  </a:lnTo>
                  <a:lnTo>
                    <a:pt x="102" y="1206"/>
                  </a:lnTo>
                  <a:lnTo>
                    <a:pt x="102" y="1206"/>
                  </a:lnTo>
                  <a:lnTo>
                    <a:pt x="88" y="1258"/>
                  </a:lnTo>
                  <a:lnTo>
                    <a:pt x="74" y="1310"/>
                  </a:lnTo>
                  <a:lnTo>
                    <a:pt x="64" y="1364"/>
                  </a:lnTo>
                  <a:lnTo>
                    <a:pt x="56" y="1418"/>
                  </a:lnTo>
                  <a:lnTo>
                    <a:pt x="50" y="1472"/>
                  </a:lnTo>
                  <a:lnTo>
                    <a:pt x="44" y="1526"/>
                  </a:lnTo>
                  <a:lnTo>
                    <a:pt x="42" y="1582"/>
                  </a:lnTo>
                  <a:lnTo>
                    <a:pt x="40" y="1638"/>
                  </a:lnTo>
                  <a:lnTo>
                    <a:pt x="3160" y="1638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9528;p187">
              <a:extLst>
                <a:ext uri="{FF2B5EF4-FFF2-40B4-BE49-F238E27FC236}">
                  <a16:creationId xmlns:a16="http://schemas.microsoft.com/office/drawing/2014/main" id="{DA7F9EAC-7C56-A80E-644C-D584AAF541E2}"/>
                </a:ext>
              </a:extLst>
            </p:cNvPr>
            <p:cNvSpPr/>
            <p:nvPr/>
          </p:nvSpPr>
          <p:spPr>
            <a:xfrm>
              <a:off x="6552265" y="1582232"/>
              <a:ext cx="5641556" cy="2924325"/>
            </a:xfrm>
            <a:custGeom>
              <a:avLst/>
              <a:gdLst/>
              <a:ahLst/>
              <a:cxnLst/>
              <a:rect l="l" t="t" r="r" b="b"/>
              <a:pathLst>
                <a:path w="3160" h="1638" extrusionOk="0">
                  <a:moveTo>
                    <a:pt x="3160" y="1638"/>
                  </a:moveTo>
                  <a:lnTo>
                    <a:pt x="3160" y="1638"/>
                  </a:lnTo>
                  <a:lnTo>
                    <a:pt x="3158" y="1554"/>
                  </a:lnTo>
                  <a:lnTo>
                    <a:pt x="3152" y="1470"/>
                  </a:lnTo>
                  <a:lnTo>
                    <a:pt x="3140" y="1390"/>
                  </a:lnTo>
                  <a:lnTo>
                    <a:pt x="3126" y="1308"/>
                  </a:lnTo>
                  <a:lnTo>
                    <a:pt x="3106" y="1230"/>
                  </a:lnTo>
                  <a:lnTo>
                    <a:pt x="3084" y="1152"/>
                  </a:lnTo>
                  <a:lnTo>
                    <a:pt x="3056" y="1078"/>
                  </a:lnTo>
                  <a:lnTo>
                    <a:pt x="3026" y="1004"/>
                  </a:lnTo>
                  <a:lnTo>
                    <a:pt x="3026" y="1004"/>
                  </a:lnTo>
                  <a:lnTo>
                    <a:pt x="3036" y="980"/>
                  </a:lnTo>
                  <a:lnTo>
                    <a:pt x="3046" y="954"/>
                  </a:lnTo>
                  <a:lnTo>
                    <a:pt x="3054" y="928"/>
                  </a:lnTo>
                  <a:lnTo>
                    <a:pt x="3062" y="902"/>
                  </a:lnTo>
                  <a:lnTo>
                    <a:pt x="3068" y="874"/>
                  </a:lnTo>
                  <a:lnTo>
                    <a:pt x="3072" y="846"/>
                  </a:lnTo>
                  <a:lnTo>
                    <a:pt x="3074" y="818"/>
                  </a:lnTo>
                  <a:lnTo>
                    <a:pt x="3074" y="790"/>
                  </a:lnTo>
                  <a:lnTo>
                    <a:pt x="3074" y="790"/>
                  </a:lnTo>
                  <a:lnTo>
                    <a:pt x="3074" y="764"/>
                  </a:lnTo>
                  <a:lnTo>
                    <a:pt x="3072" y="740"/>
                  </a:lnTo>
                  <a:lnTo>
                    <a:pt x="3068" y="716"/>
                  </a:lnTo>
                  <a:lnTo>
                    <a:pt x="3064" y="690"/>
                  </a:lnTo>
                  <a:lnTo>
                    <a:pt x="3058" y="668"/>
                  </a:lnTo>
                  <a:lnTo>
                    <a:pt x="3052" y="644"/>
                  </a:lnTo>
                  <a:lnTo>
                    <a:pt x="3036" y="598"/>
                  </a:lnTo>
                  <a:lnTo>
                    <a:pt x="3016" y="556"/>
                  </a:lnTo>
                  <a:lnTo>
                    <a:pt x="2990" y="516"/>
                  </a:lnTo>
                  <a:lnTo>
                    <a:pt x="2962" y="478"/>
                  </a:lnTo>
                  <a:lnTo>
                    <a:pt x="2930" y="442"/>
                  </a:lnTo>
                  <a:lnTo>
                    <a:pt x="2896" y="410"/>
                  </a:lnTo>
                  <a:lnTo>
                    <a:pt x="2858" y="382"/>
                  </a:lnTo>
                  <a:lnTo>
                    <a:pt x="2818" y="358"/>
                  </a:lnTo>
                  <a:lnTo>
                    <a:pt x="2774" y="336"/>
                  </a:lnTo>
                  <a:lnTo>
                    <a:pt x="2728" y="320"/>
                  </a:lnTo>
                  <a:lnTo>
                    <a:pt x="2706" y="314"/>
                  </a:lnTo>
                  <a:lnTo>
                    <a:pt x="2682" y="308"/>
                  </a:lnTo>
                  <a:lnTo>
                    <a:pt x="2658" y="304"/>
                  </a:lnTo>
                  <a:lnTo>
                    <a:pt x="2632" y="300"/>
                  </a:lnTo>
                  <a:lnTo>
                    <a:pt x="2608" y="298"/>
                  </a:lnTo>
                  <a:lnTo>
                    <a:pt x="2582" y="298"/>
                  </a:lnTo>
                  <a:lnTo>
                    <a:pt x="2582" y="298"/>
                  </a:lnTo>
                  <a:lnTo>
                    <a:pt x="2544" y="300"/>
                  </a:lnTo>
                  <a:lnTo>
                    <a:pt x="2508" y="304"/>
                  </a:lnTo>
                  <a:lnTo>
                    <a:pt x="2472" y="310"/>
                  </a:lnTo>
                  <a:lnTo>
                    <a:pt x="2437" y="320"/>
                  </a:lnTo>
                  <a:lnTo>
                    <a:pt x="2437" y="320"/>
                  </a:lnTo>
                  <a:lnTo>
                    <a:pt x="2391" y="292"/>
                  </a:lnTo>
                  <a:lnTo>
                    <a:pt x="2345" y="266"/>
                  </a:lnTo>
                  <a:lnTo>
                    <a:pt x="2297" y="240"/>
                  </a:lnTo>
                  <a:lnTo>
                    <a:pt x="2247" y="218"/>
                  </a:lnTo>
                  <a:lnTo>
                    <a:pt x="2199" y="196"/>
                  </a:lnTo>
                  <a:lnTo>
                    <a:pt x="2147" y="176"/>
                  </a:lnTo>
                  <a:lnTo>
                    <a:pt x="2095" y="158"/>
                  </a:lnTo>
                  <a:lnTo>
                    <a:pt x="2043" y="140"/>
                  </a:lnTo>
                  <a:lnTo>
                    <a:pt x="1991" y="126"/>
                  </a:lnTo>
                  <a:lnTo>
                    <a:pt x="1937" y="114"/>
                  </a:lnTo>
                  <a:lnTo>
                    <a:pt x="1883" y="102"/>
                  </a:lnTo>
                  <a:lnTo>
                    <a:pt x="1827" y="94"/>
                  </a:lnTo>
                  <a:lnTo>
                    <a:pt x="1771" y="86"/>
                  </a:lnTo>
                  <a:lnTo>
                    <a:pt x="1715" y="82"/>
                  </a:lnTo>
                  <a:lnTo>
                    <a:pt x="1657" y="78"/>
                  </a:lnTo>
                  <a:lnTo>
                    <a:pt x="1601" y="78"/>
                  </a:lnTo>
                  <a:lnTo>
                    <a:pt x="1601" y="78"/>
                  </a:lnTo>
                  <a:lnTo>
                    <a:pt x="1543" y="78"/>
                  </a:lnTo>
                  <a:lnTo>
                    <a:pt x="1487" y="82"/>
                  </a:lnTo>
                  <a:lnTo>
                    <a:pt x="1487" y="82"/>
                  </a:lnTo>
                  <a:lnTo>
                    <a:pt x="1461" y="64"/>
                  </a:lnTo>
                  <a:lnTo>
                    <a:pt x="1433" y="48"/>
                  </a:lnTo>
                  <a:lnTo>
                    <a:pt x="1405" y="34"/>
                  </a:lnTo>
                  <a:lnTo>
                    <a:pt x="1375" y="22"/>
                  </a:lnTo>
                  <a:lnTo>
                    <a:pt x="1343" y="12"/>
                  </a:lnTo>
                  <a:lnTo>
                    <a:pt x="1311" y="6"/>
                  </a:lnTo>
                  <a:lnTo>
                    <a:pt x="1279" y="2"/>
                  </a:lnTo>
                  <a:lnTo>
                    <a:pt x="1245" y="0"/>
                  </a:lnTo>
                  <a:lnTo>
                    <a:pt x="1245" y="0"/>
                  </a:lnTo>
                  <a:lnTo>
                    <a:pt x="1213" y="2"/>
                  </a:lnTo>
                  <a:lnTo>
                    <a:pt x="1181" y="6"/>
                  </a:lnTo>
                  <a:lnTo>
                    <a:pt x="1151" y="12"/>
                  </a:lnTo>
                  <a:lnTo>
                    <a:pt x="1121" y="20"/>
                  </a:lnTo>
                  <a:lnTo>
                    <a:pt x="1093" y="30"/>
                  </a:lnTo>
                  <a:lnTo>
                    <a:pt x="1065" y="42"/>
                  </a:lnTo>
                  <a:lnTo>
                    <a:pt x="1039" y="56"/>
                  </a:lnTo>
                  <a:lnTo>
                    <a:pt x="1015" y="72"/>
                  </a:lnTo>
                  <a:lnTo>
                    <a:pt x="991" y="90"/>
                  </a:lnTo>
                  <a:lnTo>
                    <a:pt x="967" y="110"/>
                  </a:lnTo>
                  <a:lnTo>
                    <a:pt x="947" y="132"/>
                  </a:lnTo>
                  <a:lnTo>
                    <a:pt x="927" y="154"/>
                  </a:lnTo>
                  <a:lnTo>
                    <a:pt x="911" y="178"/>
                  </a:lnTo>
                  <a:lnTo>
                    <a:pt x="895" y="204"/>
                  </a:lnTo>
                  <a:lnTo>
                    <a:pt x="881" y="232"/>
                  </a:lnTo>
                  <a:lnTo>
                    <a:pt x="869" y="258"/>
                  </a:lnTo>
                  <a:lnTo>
                    <a:pt x="869" y="258"/>
                  </a:lnTo>
                  <a:lnTo>
                    <a:pt x="825" y="284"/>
                  </a:lnTo>
                  <a:lnTo>
                    <a:pt x="781" y="308"/>
                  </a:lnTo>
                  <a:lnTo>
                    <a:pt x="739" y="336"/>
                  </a:lnTo>
                  <a:lnTo>
                    <a:pt x="699" y="364"/>
                  </a:lnTo>
                  <a:lnTo>
                    <a:pt x="660" y="394"/>
                  </a:lnTo>
                  <a:lnTo>
                    <a:pt x="620" y="424"/>
                  </a:lnTo>
                  <a:lnTo>
                    <a:pt x="582" y="456"/>
                  </a:lnTo>
                  <a:lnTo>
                    <a:pt x="544" y="490"/>
                  </a:lnTo>
                  <a:lnTo>
                    <a:pt x="544" y="490"/>
                  </a:lnTo>
                  <a:lnTo>
                    <a:pt x="520" y="484"/>
                  </a:lnTo>
                  <a:lnTo>
                    <a:pt x="496" y="482"/>
                  </a:lnTo>
                  <a:lnTo>
                    <a:pt x="470" y="480"/>
                  </a:lnTo>
                  <a:lnTo>
                    <a:pt x="446" y="478"/>
                  </a:lnTo>
                  <a:lnTo>
                    <a:pt x="446" y="478"/>
                  </a:lnTo>
                  <a:lnTo>
                    <a:pt x="400" y="480"/>
                  </a:lnTo>
                  <a:lnTo>
                    <a:pt x="356" y="488"/>
                  </a:lnTo>
                  <a:lnTo>
                    <a:pt x="314" y="498"/>
                  </a:lnTo>
                  <a:lnTo>
                    <a:pt x="272" y="514"/>
                  </a:lnTo>
                  <a:lnTo>
                    <a:pt x="234" y="532"/>
                  </a:lnTo>
                  <a:lnTo>
                    <a:pt x="196" y="554"/>
                  </a:lnTo>
                  <a:lnTo>
                    <a:pt x="162" y="580"/>
                  </a:lnTo>
                  <a:lnTo>
                    <a:pt x="130" y="608"/>
                  </a:lnTo>
                  <a:lnTo>
                    <a:pt x="102" y="640"/>
                  </a:lnTo>
                  <a:lnTo>
                    <a:pt x="76" y="674"/>
                  </a:lnTo>
                  <a:lnTo>
                    <a:pt x="54" y="712"/>
                  </a:lnTo>
                  <a:lnTo>
                    <a:pt x="36" y="750"/>
                  </a:lnTo>
                  <a:lnTo>
                    <a:pt x="20" y="792"/>
                  </a:lnTo>
                  <a:lnTo>
                    <a:pt x="10" y="834"/>
                  </a:lnTo>
                  <a:lnTo>
                    <a:pt x="2" y="878"/>
                  </a:lnTo>
                  <a:lnTo>
                    <a:pt x="0" y="924"/>
                  </a:lnTo>
                  <a:lnTo>
                    <a:pt x="0" y="924"/>
                  </a:lnTo>
                  <a:lnTo>
                    <a:pt x="2" y="964"/>
                  </a:lnTo>
                  <a:lnTo>
                    <a:pt x="6" y="1002"/>
                  </a:lnTo>
                  <a:lnTo>
                    <a:pt x="16" y="1040"/>
                  </a:lnTo>
                  <a:lnTo>
                    <a:pt x="26" y="1076"/>
                  </a:lnTo>
                  <a:lnTo>
                    <a:pt x="42" y="1112"/>
                  </a:lnTo>
                  <a:lnTo>
                    <a:pt x="58" y="1144"/>
                  </a:lnTo>
                  <a:lnTo>
                    <a:pt x="78" y="1176"/>
                  </a:lnTo>
                  <a:lnTo>
                    <a:pt x="102" y="1206"/>
                  </a:lnTo>
                  <a:lnTo>
                    <a:pt x="102" y="1206"/>
                  </a:lnTo>
                  <a:lnTo>
                    <a:pt x="88" y="1258"/>
                  </a:lnTo>
                  <a:lnTo>
                    <a:pt x="74" y="1310"/>
                  </a:lnTo>
                  <a:lnTo>
                    <a:pt x="64" y="1364"/>
                  </a:lnTo>
                  <a:lnTo>
                    <a:pt x="56" y="1418"/>
                  </a:lnTo>
                  <a:lnTo>
                    <a:pt x="50" y="1472"/>
                  </a:lnTo>
                  <a:lnTo>
                    <a:pt x="44" y="1526"/>
                  </a:lnTo>
                  <a:lnTo>
                    <a:pt x="42" y="1582"/>
                  </a:lnTo>
                  <a:lnTo>
                    <a:pt x="40" y="1638"/>
                  </a:lnTo>
                  <a:lnTo>
                    <a:pt x="3160" y="163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9529;p187">
              <a:extLst>
                <a:ext uri="{FF2B5EF4-FFF2-40B4-BE49-F238E27FC236}">
                  <a16:creationId xmlns:a16="http://schemas.microsoft.com/office/drawing/2014/main" id="{AC9960F6-50B8-37AC-6A82-9F32A00225AA}"/>
                </a:ext>
              </a:extLst>
            </p:cNvPr>
            <p:cNvSpPr/>
            <p:nvPr/>
          </p:nvSpPr>
          <p:spPr>
            <a:xfrm>
              <a:off x="7373505" y="2474883"/>
              <a:ext cx="4041925" cy="2024533"/>
            </a:xfrm>
            <a:custGeom>
              <a:avLst/>
              <a:gdLst/>
              <a:ahLst/>
              <a:cxnLst/>
              <a:rect l="l" t="t" r="r" b="b"/>
              <a:pathLst>
                <a:path w="2264" h="1134" extrusionOk="0">
                  <a:moveTo>
                    <a:pt x="2264" y="1134"/>
                  </a:moveTo>
                  <a:lnTo>
                    <a:pt x="2264" y="1134"/>
                  </a:lnTo>
                  <a:lnTo>
                    <a:pt x="2262" y="1076"/>
                  </a:lnTo>
                  <a:lnTo>
                    <a:pt x="2258" y="1018"/>
                  </a:lnTo>
                  <a:lnTo>
                    <a:pt x="2252" y="962"/>
                  </a:lnTo>
                  <a:lnTo>
                    <a:pt x="2242" y="906"/>
                  </a:lnTo>
                  <a:lnTo>
                    <a:pt x="2228" y="852"/>
                  </a:lnTo>
                  <a:lnTo>
                    <a:pt x="2214" y="798"/>
                  </a:lnTo>
                  <a:lnTo>
                    <a:pt x="2196" y="744"/>
                  </a:lnTo>
                  <a:lnTo>
                    <a:pt x="2176" y="694"/>
                  </a:lnTo>
                  <a:lnTo>
                    <a:pt x="2152" y="644"/>
                  </a:lnTo>
                  <a:lnTo>
                    <a:pt x="2128" y="594"/>
                  </a:lnTo>
                  <a:lnTo>
                    <a:pt x="2100" y="546"/>
                  </a:lnTo>
                  <a:lnTo>
                    <a:pt x="2070" y="500"/>
                  </a:lnTo>
                  <a:lnTo>
                    <a:pt x="2040" y="456"/>
                  </a:lnTo>
                  <a:lnTo>
                    <a:pt x="2006" y="414"/>
                  </a:lnTo>
                  <a:lnTo>
                    <a:pt x="1971" y="372"/>
                  </a:lnTo>
                  <a:lnTo>
                    <a:pt x="1933" y="332"/>
                  </a:lnTo>
                  <a:lnTo>
                    <a:pt x="1893" y="296"/>
                  </a:lnTo>
                  <a:lnTo>
                    <a:pt x="1853" y="260"/>
                  </a:lnTo>
                  <a:lnTo>
                    <a:pt x="1809" y="226"/>
                  </a:lnTo>
                  <a:lnTo>
                    <a:pt x="1765" y="194"/>
                  </a:lnTo>
                  <a:lnTo>
                    <a:pt x="1719" y="166"/>
                  </a:lnTo>
                  <a:lnTo>
                    <a:pt x="1673" y="138"/>
                  </a:lnTo>
                  <a:lnTo>
                    <a:pt x="1623" y="112"/>
                  </a:lnTo>
                  <a:lnTo>
                    <a:pt x="1573" y="90"/>
                  </a:lnTo>
                  <a:lnTo>
                    <a:pt x="1521" y="70"/>
                  </a:lnTo>
                  <a:lnTo>
                    <a:pt x="1469" y="52"/>
                  </a:lnTo>
                  <a:lnTo>
                    <a:pt x="1415" y="36"/>
                  </a:lnTo>
                  <a:lnTo>
                    <a:pt x="1361" y="24"/>
                  </a:lnTo>
                  <a:lnTo>
                    <a:pt x="1305" y="14"/>
                  </a:lnTo>
                  <a:lnTo>
                    <a:pt x="1247" y="6"/>
                  </a:lnTo>
                  <a:lnTo>
                    <a:pt x="1191" y="2"/>
                  </a:lnTo>
                  <a:lnTo>
                    <a:pt x="1131" y="0"/>
                  </a:lnTo>
                  <a:lnTo>
                    <a:pt x="1131" y="0"/>
                  </a:lnTo>
                  <a:lnTo>
                    <a:pt x="1073" y="2"/>
                  </a:lnTo>
                  <a:lnTo>
                    <a:pt x="1015" y="6"/>
                  </a:lnTo>
                  <a:lnTo>
                    <a:pt x="959" y="14"/>
                  </a:lnTo>
                  <a:lnTo>
                    <a:pt x="903" y="24"/>
                  </a:lnTo>
                  <a:lnTo>
                    <a:pt x="849" y="36"/>
                  </a:lnTo>
                  <a:lnTo>
                    <a:pt x="795" y="52"/>
                  </a:lnTo>
                  <a:lnTo>
                    <a:pt x="741" y="70"/>
                  </a:lnTo>
                  <a:lnTo>
                    <a:pt x="691" y="90"/>
                  </a:lnTo>
                  <a:lnTo>
                    <a:pt x="641" y="112"/>
                  </a:lnTo>
                  <a:lnTo>
                    <a:pt x="591" y="138"/>
                  </a:lnTo>
                  <a:lnTo>
                    <a:pt x="543" y="166"/>
                  </a:lnTo>
                  <a:lnTo>
                    <a:pt x="497" y="194"/>
                  </a:lnTo>
                  <a:lnTo>
                    <a:pt x="453" y="226"/>
                  </a:lnTo>
                  <a:lnTo>
                    <a:pt x="411" y="260"/>
                  </a:lnTo>
                  <a:lnTo>
                    <a:pt x="369" y="296"/>
                  </a:lnTo>
                  <a:lnTo>
                    <a:pt x="331" y="332"/>
                  </a:lnTo>
                  <a:lnTo>
                    <a:pt x="293" y="372"/>
                  </a:lnTo>
                  <a:lnTo>
                    <a:pt x="257" y="414"/>
                  </a:lnTo>
                  <a:lnTo>
                    <a:pt x="223" y="456"/>
                  </a:lnTo>
                  <a:lnTo>
                    <a:pt x="192" y="500"/>
                  </a:lnTo>
                  <a:lnTo>
                    <a:pt x="164" y="546"/>
                  </a:lnTo>
                  <a:lnTo>
                    <a:pt x="136" y="594"/>
                  </a:lnTo>
                  <a:lnTo>
                    <a:pt x="110" y="644"/>
                  </a:lnTo>
                  <a:lnTo>
                    <a:pt x="88" y="694"/>
                  </a:lnTo>
                  <a:lnTo>
                    <a:pt x="68" y="744"/>
                  </a:lnTo>
                  <a:lnTo>
                    <a:pt x="50" y="798"/>
                  </a:lnTo>
                  <a:lnTo>
                    <a:pt x="34" y="852"/>
                  </a:lnTo>
                  <a:lnTo>
                    <a:pt x="22" y="906"/>
                  </a:lnTo>
                  <a:lnTo>
                    <a:pt x="12" y="962"/>
                  </a:lnTo>
                  <a:lnTo>
                    <a:pt x="6" y="1018"/>
                  </a:lnTo>
                  <a:lnTo>
                    <a:pt x="0" y="1076"/>
                  </a:lnTo>
                  <a:lnTo>
                    <a:pt x="0" y="1134"/>
                  </a:lnTo>
                  <a:lnTo>
                    <a:pt x="2264" y="1134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Google Shape;9530;p187">
              <a:extLst>
                <a:ext uri="{FF2B5EF4-FFF2-40B4-BE49-F238E27FC236}">
                  <a16:creationId xmlns:a16="http://schemas.microsoft.com/office/drawing/2014/main" id="{6D2AEE61-505A-9CF9-909C-931612B0D036}"/>
                </a:ext>
              </a:extLst>
            </p:cNvPr>
            <p:cNvSpPr/>
            <p:nvPr/>
          </p:nvSpPr>
          <p:spPr>
            <a:xfrm>
              <a:off x="7373505" y="2474883"/>
              <a:ext cx="4041925" cy="2024533"/>
            </a:xfrm>
            <a:custGeom>
              <a:avLst/>
              <a:gdLst/>
              <a:ahLst/>
              <a:cxnLst/>
              <a:rect l="l" t="t" r="r" b="b"/>
              <a:pathLst>
                <a:path w="2264" h="1134" extrusionOk="0">
                  <a:moveTo>
                    <a:pt x="2264" y="1134"/>
                  </a:moveTo>
                  <a:lnTo>
                    <a:pt x="2264" y="1134"/>
                  </a:lnTo>
                  <a:lnTo>
                    <a:pt x="2262" y="1076"/>
                  </a:lnTo>
                  <a:lnTo>
                    <a:pt x="2258" y="1018"/>
                  </a:lnTo>
                  <a:lnTo>
                    <a:pt x="2252" y="962"/>
                  </a:lnTo>
                  <a:lnTo>
                    <a:pt x="2242" y="906"/>
                  </a:lnTo>
                  <a:lnTo>
                    <a:pt x="2228" y="852"/>
                  </a:lnTo>
                  <a:lnTo>
                    <a:pt x="2214" y="798"/>
                  </a:lnTo>
                  <a:lnTo>
                    <a:pt x="2196" y="744"/>
                  </a:lnTo>
                  <a:lnTo>
                    <a:pt x="2176" y="694"/>
                  </a:lnTo>
                  <a:lnTo>
                    <a:pt x="2152" y="644"/>
                  </a:lnTo>
                  <a:lnTo>
                    <a:pt x="2128" y="594"/>
                  </a:lnTo>
                  <a:lnTo>
                    <a:pt x="2100" y="546"/>
                  </a:lnTo>
                  <a:lnTo>
                    <a:pt x="2070" y="500"/>
                  </a:lnTo>
                  <a:lnTo>
                    <a:pt x="2040" y="456"/>
                  </a:lnTo>
                  <a:lnTo>
                    <a:pt x="2006" y="414"/>
                  </a:lnTo>
                  <a:lnTo>
                    <a:pt x="1971" y="372"/>
                  </a:lnTo>
                  <a:lnTo>
                    <a:pt x="1933" y="332"/>
                  </a:lnTo>
                  <a:lnTo>
                    <a:pt x="1893" y="296"/>
                  </a:lnTo>
                  <a:lnTo>
                    <a:pt x="1853" y="260"/>
                  </a:lnTo>
                  <a:lnTo>
                    <a:pt x="1809" y="226"/>
                  </a:lnTo>
                  <a:lnTo>
                    <a:pt x="1765" y="194"/>
                  </a:lnTo>
                  <a:lnTo>
                    <a:pt x="1719" y="166"/>
                  </a:lnTo>
                  <a:lnTo>
                    <a:pt x="1673" y="138"/>
                  </a:lnTo>
                  <a:lnTo>
                    <a:pt x="1623" y="112"/>
                  </a:lnTo>
                  <a:lnTo>
                    <a:pt x="1573" y="90"/>
                  </a:lnTo>
                  <a:lnTo>
                    <a:pt x="1521" y="70"/>
                  </a:lnTo>
                  <a:lnTo>
                    <a:pt x="1469" y="52"/>
                  </a:lnTo>
                  <a:lnTo>
                    <a:pt x="1415" y="36"/>
                  </a:lnTo>
                  <a:lnTo>
                    <a:pt x="1361" y="24"/>
                  </a:lnTo>
                  <a:lnTo>
                    <a:pt x="1305" y="14"/>
                  </a:lnTo>
                  <a:lnTo>
                    <a:pt x="1247" y="6"/>
                  </a:lnTo>
                  <a:lnTo>
                    <a:pt x="1191" y="2"/>
                  </a:lnTo>
                  <a:lnTo>
                    <a:pt x="1131" y="0"/>
                  </a:lnTo>
                  <a:lnTo>
                    <a:pt x="1131" y="0"/>
                  </a:lnTo>
                  <a:lnTo>
                    <a:pt x="1073" y="2"/>
                  </a:lnTo>
                  <a:lnTo>
                    <a:pt x="1015" y="6"/>
                  </a:lnTo>
                  <a:lnTo>
                    <a:pt x="959" y="14"/>
                  </a:lnTo>
                  <a:lnTo>
                    <a:pt x="903" y="24"/>
                  </a:lnTo>
                  <a:lnTo>
                    <a:pt x="849" y="36"/>
                  </a:lnTo>
                  <a:lnTo>
                    <a:pt x="795" y="52"/>
                  </a:lnTo>
                  <a:lnTo>
                    <a:pt x="741" y="70"/>
                  </a:lnTo>
                  <a:lnTo>
                    <a:pt x="691" y="90"/>
                  </a:lnTo>
                  <a:lnTo>
                    <a:pt x="641" y="112"/>
                  </a:lnTo>
                  <a:lnTo>
                    <a:pt x="591" y="138"/>
                  </a:lnTo>
                  <a:lnTo>
                    <a:pt x="543" y="166"/>
                  </a:lnTo>
                  <a:lnTo>
                    <a:pt x="497" y="194"/>
                  </a:lnTo>
                  <a:lnTo>
                    <a:pt x="453" y="226"/>
                  </a:lnTo>
                  <a:lnTo>
                    <a:pt x="411" y="260"/>
                  </a:lnTo>
                  <a:lnTo>
                    <a:pt x="369" y="296"/>
                  </a:lnTo>
                  <a:lnTo>
                    <a:pt x="331" y="332"/>
                  </a:lnTo>
                  <a:lnTo>
                    <a:pt x="293" y="372"/>
                  </a:lnTo>
                  <a:lnTo>
                    <a:pt x="257" y="414"/>
                  </a:lnTo>
                  <a:lnTo>
                    <a:pt x="223" y="456"/>
                  </a:lnTo>
                  <a:lnTo>
                    <a:pt x="192" y="500"/>
                  </a:lnTo>
                  <a:lnTo>
                    <a:pt x="164" y="546"/>
                  </a:lnTo>
                  <a:lnTo>
                    <a:pt x="136" y="594"/>
                  </a:lnTo>
                  <a:lnTo>
                    <a:pt x="110" y="644"/>
                  </a:lnTo>
                  <a:lnTo>
                    <a:pt x="88" y="694"/>
                  </a:lnTo>
                  <a:lnTo>
                    <a:pt x="68" y="744"/>
                  </a:lnTo>
                  <a:lnTo>
                    <a:pt x="50" y="798"/>
                  </a:lnTo>
                  <a:lnTo>
                    <a:pt x="34" y="852"/>
                  </a:lnTo>
                  <a:lnTo>
                    <a:pt x="22" y="906"/>
                  </a:lnTo>
                  <a:lnTo>
                    <a:pt x="12" y="962"/>
                  </a:lnTo>
                  <a:lnTo>
                    <a:pt x="6" y="1018"/>
                  </a:lnTo>
                  <a:lnTo>
                    <a:pt x="0" y="1076"/>
                  </a:lnTo>
                  <a:lnTo>
                    <a:pt x="0" y="1134"/>
                  </a:lnTo>
                  <a:lnTo>
                    <a:pt x="2264" y="113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Google Shape;9531;p187">
              <a:extLst>
                <a:ext uri="{FF2B5EF4-FFF2-40B4-BE49-F238E27FC236}">
                  <a16:creationId xmlns:a16="http://schemas.microsoft.com/office/drawing/2014/main" id="{AB1FEA7B-5A9E-18FF-91E0-97DC48AFE50F}"/>
                </a:ext>
              </a:extLst>
            </p:cNvPr>
            <p:cNvSpPr/>
            <p:nvPr/>
          </p:nvSpPr>
          <p:spPr>
            <a:xfrm>
              <a:off x="11144064" y="3706742"/>
              <a:ext cx="364202" cy="539161"/>
            </a:xfrm>
            <a:custGeom>
              <a:avLst/>
              <a:gdLst/>
              <a:ahLst/>
              <a:cxnLst/>
              <a:rect l="l" t="t" r="r" b="b"/>
              <a:pathLst>
                <a:path w="204" h="302" extrusionOk="0">
                  <a:moveTo>
                    <a:pt x="132" y="294"/>
                  </a:moveTo>
                  <a:lnTo>
                    <a:pt x="130" y="296"/>
                  </a:lnTo>
                  <a:lnTo>
                    <a:pt x="130" y="296"/>
                  </a:lnTo>
                  <a:lnTo>
                    <a:pt x="118" y="300"/>
                  </a:lnTo>
                  <a:lnTo>
                    <a:pt x="108" y="302"/>
                  </a:lnTo>
                  <a:lnTo>
                    <a:pt x="98" y="300"/>
                  </a:lnTo>
                  <a:lnTo>
                    <a:pt x="86" y="294"/>
                  </a:lnTo>
                  <a:lnTo>
                    <a:pt x="86" y="294"/>
                  </a:lnTo>
                  <a:lnTo>
                    <a:pt x="64" y="282"/>
                  </a:lnTo>
                  <a:lnTo>
                    <a:pt x="52" y="276"/>
                  </a:lnTo>
                  <a:lnTo>
                    <a:pt x="42" y="268"/>
                  </a:lnTo>
                  <a:lnTo>
                    <a:pt x="42" y="268"/>
                  </a:lnTo>
                  <a:lnTo>
                    <a:pt x="30" y="256"/>
                  </a:lnTo>
                  <a:lnTo>
                    <a:pt x="20" y="242"/>
                  </a:lnTo>
                  <a:lnTo>
                    <a:pt x="14" y="226"/>
                  </a:lnTo>
                  <a:lnTo>
                    <a:pt x="10" y="212"/>
                  </a:lnTo>
                  <a:lnTo>
                    <a:pt x="10" y="212"/>
                  </a:lnTo>
                  <a:lnTo>
                    <a:pt x="10" y="204"/>
                  </a:lnTo>
                  <a:lnTo>
                    <a:pt x="12" y="196"/>
                  </a:lnTo>
                  <a:lnTo>
                    <a:pt x="12" y="196"/>
                  </a:lnTo>
                  <a:lnTo>
                    <a:pt x="16" y="194"/>
                  </a:lnTo>
                  <a:lnTo>
                    <a:pt x="20" y="192"/>
                  </a:lnTo>
                  <a:lnTo>
                    <a:pt x="26" y="192"/>
                  </a:lnTo>
                  <a:lnTo>
                    <a:pt x="32" y="192"/>
                  </a:lnTo>
                  <a:lnTo>
                    <a:pt x="32" y="192"/>
                  </a:lnTo>
                  <a:lnTo>
                    <a:pt x="40" y="198"/>
                  </a:lnTo>
                  <a:lnTo>
                    <a:pt x="48" y="204"/>
                  </a:lnTo>
                  <a:lnTo>
                    <a:pt x="48" y="204"/>
                  </a:lnTo>
                  <a:lnTo>
                    <a:pt x="50" y="208"/>
                  </a:lnTo>
                  <a:lnTo>
                    <a:pt x="54" y="210"/>
                  </a:lnTo>
                  <a:lnTo>
                    <a:pt x="54" y="210"/>
                  </a:lnTo>
                  <a:lnTo>
                    <a:pt x="58" y="210"/>
                  </a:lnTo>
                  <a:lnTo>
                    <a:pt x="62" y="206"/>
                  </a:lnTo>
                  <a:lnTo>
                    <a:pt x="62" y="206"/>
                  </a:lnTo>
                  <a:lnTo>
                    <a:pt x="62" y="204"/>
                  </a:lnTo>
                  <a:lnTo>
                    <a:pt x="62" y="200"/>
                  </a:lnTo>
                  <a:lnTo>
                    <a:pt x="58" y="196"/>
                  </a:lnTo>
                  <a:lnTo>
                    <a:pt x="58" y="196"/>
                  </a:lnTo>
                  <a:lnTo>
                    <a:pt x="44" y="186"/>
                  </a:lnTo>
                  <a:lnTo>
                    <a:pt x="32" y="178"/>
                  </a:lnTo>
                  <a:lnTo>
                    <a:pt x="32" y="178"/>
                  </a:lnTo>
                  <a:lnTo>
                    <a:pt x="18" y="166"/>
                  </a:lnTo>
                  <a:lnTo>
                    <a:pt x="10" y="158"/>
                  </a:lnTo>
                  <a:lnTo>
                    <a:pt x="6" y="150"/>
                  </a:lnTo>
                  <a:lnTo>
                    <a:pt x="6" y="150"/>
                  </a:lnTo>
                  <a:lnTo>
                    <a:pt x="2" y="140"/>
                  </a:lnTo>
                  <a:lnTo>
                    <a:pt x="0" y="130"/>
                  </a:lnTo>
                  <a:lnTo>
                    <a:pt x="2" y="120"/>
                  </a:lnTo>
                  <a:lnTo>
                    <a:pt x="4" y="112"/>
                  </a:lnTo>
                  <a:lnTo>
                    <a:pt x="4" y="112"/>
                  </a:lnTo>
                  <a:lnTo>
                    <a:pt x="8" y="106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18" y="100"/>
                  </a:lnTo>
                  <a:lnTo>
                    <a:pt x="22" y="100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44" y="104"/>
                  </a:lnTo>
                  <a:lnTo>
                    <a:pt x="54" y="106"/>
                  </a:lnTo>
                  <a:lnTo>
                    <a:pt x="54" y="106"/>
                  </a:lnTo>
                  <a:lnTo>
                    <a:pt x="60" y="106"/>
                  </a:lnTo>
                  <a:lnTo>
                    <a:pt x="64" y="104"/>
                  </a:lnTo>
                  <a:lnTo>
                    <a:pt x="68" y="102"/>
                  </a:lnTo>
                  <a:lnTo>
                    <a:pt x="72" y="100"/>
                  </a:lnTo>
                  <a:lnTo>
                    <a:pt x="76" y="9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6" y="64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74" y="36"/>
                  </a:lnTo>
                  <a:lnTo>
                    <a:pt x="78" y="22"/>
                  </a:lnTo>
                  <a:lnTo>
                    <a:pt x="86" y="12"/>
                  </a:lnTo>
                  <a:lnTo>
                    <a:pt x="92" y="8"/>
                  </a:lnTo>
                  <a:lnTo>
                    <a:pt x="98" y="4"/>
                  </a:lnTo>
                  <a:lnTo>
                    <a:pt x="98" y="4"/>
                  </a:lnTo>
                  <a:lnTo>
                    <a:pt x="104" y="2"/>
                  </a:lnTo>
                  <a:lnTo>
                    <a:pt x="110" y="0"/>
                  </a:lnTo>
                  <a:lnTo>
                    <a:pt x="118" y="2"/>
                  </a:lnTo>
                  <a:lnTo>
                    <a:pt x="124" y="2"/>
                  </a:lnTo>
                  <a:lnTo>
                    <a:pt x="130" y="6"/>
                  </a:lnTo>
                  <a:lnTo>
                    <a:pt x="136" y="10"/>
                  </a:lnTo>
                  <a:lnTo>
                    <a:pt x="140" y="14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4" y="28"/>
                  </a:lnTo>
                  <a:lnTo>
                    <a:pt x="144" y="36"/>
                  </a:lnTo>
                  <a:lnTo>
                    <a:pt x="142" y="50"/>
                  </a:lnTo>
                  <a:lnTo>
                    <a:pt x="140" y="64"/>
                  </a:lnTo>
                  <a:lnTo>
                    <a:pt x="142" y="72"/>
                  </a:lnTo>
                  <a:lnTo>
                    <a:pt x="144" y="78"/>
                  </a:lnTo>
                  <a:lnTo>
                    <a:pt x="144" y="78"/>
                  </a:lnTo>
                  <a:lnTo>
                    <a:pt x="152" y="88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68" y="98"/>
                  </a:lnTo>
                  <a:lnTo>
                    <a:pt x="176" y="98"/>
                  </a:lnTo>
                  <a:lnTo>
                    <a:pt x="184" y="96"/>
                  </a:lnTo>
                  <a:lnTo>
                    <a:pt x="194" y="96"/>
                  </a:lnTo>
                  <a:lnTo>
                    <a:pt x="194" y="96"/>
                  </a:lnTo>
                  <a:lnTo>
                    <a:pt x="196" y="96"/>
                  </a:lnTo>
                  <a:lnTo>
                    <a:pt x="200" y="98"/>
                  </a:lnTo>
                  <a:lnTo>
                    <a:pt x="200" y="98"/>
                  </a:lnTo>
                  <a:lnTo>
                    <a:pt x="202" y="102"/>
                  </a:lnTo>
                  <a:lnTo>
                    <a:pt x="202" y="102"/>
                  </a:lnTo>
                  <a:lnTo>
                    <a:pt x="202" y="112"/>
                  </a:lnTo>
                  <a:lnTo>
                    <a:pt x="200" y="122"/>
                  </a:lnTo>
                  <a:lnTo>
                    <a:pt x="196" y="130"/>
                  </a:lnTo>
                  <a:lnTo>
                    <a:pt x="190" y="138"/>
                  </a:lnTo>
                  <a:lnTo>
                    <a:pt x="190" y="138"/>
                  </a:lnTo>
                  <a:lnTo>
                    <a:pt x="180" y="146"/>
                  </a:lnTo>
                  <a:lnTo>
                    <a:pt x="170" y="152"/>
                  </a:lnTo>
                  <a:lnTo>
                    <a:pt x="160" y="160"/>
                  </a:lnTo>
                  <a:lnTo>
                    <a:pt x="158" y="164"/>
                  </a:lnTo>
                  <a:lnTo>
                    <a:pt x="154" y="170"/>
                  </a:lnTo>
                  <a:lnTo>
                    <a:pt x="154" y="170"/>
                  </a:lnTo>
                  <a:lnTo>
                    <a:pt x="154" y="178"/>
                  </a:lnTo>
                  <a:lnTo>
                    <a:pt x="154" y="190"/>
                  </a:lnTo>
                  <a:lnTo>
                    <a:pt x="156" y="194"/>
                  </a:lnTo>
                  <a:lnTo>
                    <a:pt x="160" y="198"/>
                  </a:lnTo>
                  <a:lnTo>
                    <a:pt x="164" y="200"/>
                  </a:lnTo>
                  <a:lnTo>
                    <a:pt x="168" y="202"/>
                  </a:lnTo>
                  <a:lnTo>
                    <a:pt x="168" y="202"/>
                  </a:lnTo>
                  <a:lnTo>
                    <a:pt x="172" y="200"/>
                  </a:lnTo>
                  <a:lnTo>
                    <a:pt x="176" y="198"/>
                  </a:lnTo>
                  <a:lnTo>
                    <a:pt x="184" y="192"/>
                  </a:lnTo>
                  <a:lnTo>
                    <a:pt x="184" y="192"/>
                  </a:lnTo>
                  <a:lnTo>
                    <a:pt x="190" y="192"/>
                  </a:lnTo>
                  <a:lnTo>
                    <a:pt x="194" y="194"/>
                  </a:lnTo>
                  <a:lnTo>
                    <a:pt x="200" y="196"/>
                  </a:lnTo>
                  <a:lnTo>
                    <a:pt x="202" y="202"/>
                  </a:lnTo>
                  <a:lnTo>
                    <a:pt x="202" y="202"/>
                  </a:lnTo>
                  <a:lnTo>
                    <a:pt x="204" y="206"/>
                  </a:lnTo>
                  <a:lnTo>
                    <a:pt x="204" y="212"/>
                  </a:lnTo>
                  <a:lnTo>
                    <a:pt x="202" y="222"/>
                  </a:lnTo>
                  <a:lnTo>
                    <a:pt x="202" y="222"/>
                  </a:lnTo>
                  <a:lnTo>
                    <a:pt x="198" y="230"/>
                  </a:lnTo>
                  <a:lnTo>
                    <a:pt x="192" y="238"/>
                  </a:lnTo>
                  <a:lnTo>
                    <a:pt x="182" y="250"/>
                  </a:lnTo>
                  <a:lnTo>
                    <a:pt x="182" y="250"/>
                  </a:lnTo>
                  <a:lnTo>
                    <a:pt x="158" y="276"/>
                  </a:lnTo>
                  <a:lnTo>
                    <a:pt x="146" y="286"/>
                  </a:lnTo>
                  <a:lnTo>
                    <a:pt x="132" y="294"/>
                  </a:lnTo>
                  <a:lnTo>
                    <a:pt x="132" y="294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9532;p187">
              <a:extLst>
                <a:ext uri="{FF2B5EF4-FFF2-40B4-BE49-F238E27FC236}">
                  <a16:creationId xmlns:a16="http://schemas.microsoft.com/office/drawing/2014/main" id="{9E220238-E09F-F695-F168-2107385E9148}"/>
                </a:ext>
              </a:extLst>
            </p:cNvPr>
            <p:cNvSpPr/>
            <p:nvPr/>
          </p:nvSpPr>
          <p:spPr>
            <a:xfrm>
              <a:off x="11329735" y="3824572"/>
              <a:ext cx="14170" cy="681845"/>
            </a:xfrm>
            <a:prstGeom prst="rect">
              <a:avLst/>
            </a:pr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9533;p187">
              <a:extLst>
                <a:ext uri="{FF2B5EF4-FFF2-40B4-BE49-F238E27FC236}">
                  <a16:creationId xmlns:a16="http://schemas.microsoft.com/office/drawing/2014/main" id="{F13F1B06-79F7-7979-6A52-149504F1D4D9}"/>
                </a:ext>
              </a:extLst>
            </p:cNvPr>
            <p:cNvSpPr/>
            <p:nvPr/>
          </p:nvSpPr>
          <p:spPr>
            <a:xfrm>
              <a:off x="11254753" y="3938832"/>
              <a:ext cx="167818" cy="92836"/>
            </a:xfrm>
            <a:custGeom>
              <a:avLst/>
              <a:gdLst/>
              <a:ahLst/>
              <a:cxnLst/>
              <a:rect l="l" t="t" r="r" b="b"/>
              <a:pathLst>
                <a:path w="94" h="52" extrusionOk="0">
                  <a:moveTo>
                    <a:pt x="46" y="52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46" y="42"/>
                  </a:lnTo>
                  <a:lnTo>
                    <a:pt x="88" y="0"/>
                  </a:lnTo>
                  <a:lnTo>
                    <a:pt x="94" y="6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9534;p187">
              <a:extLst>
                <a:ext uri="{FF2B5EF4-FFF2-40B4-BE49-F238E27FC236}">
                  <a16:creationId xmlns:a16="http://schemas.microsoft.com/office/drawing/2014/main" id="{EDABDB7F-B898-1383-4DDF-0A2A044003CC}"/>
                </a:ext>
              </a:extLst>
            </p:cNvPr>
            <p:cNvSpPr/>
            <p:nvPr/>
          </p:nvSpPr>
          <p:spPr>
            <a:xfrm>
              <a:off x="11254753" y="4095938"/>
              <a:ext cx="167818" cy="96406"/>
            </a:xfrm>
            <a:custGeom>
              <a:avLst/>
              <a:gdLst/>
              <a:ahLst/>
              <a:cxnLst/>
              <a:rect l="l" t="t" r="r" b="b"/>
              <a:pathLst>
                <a:path w="94" h="54" extrusionOk="0">
                  <a:moveTo>
                    <a:pt x="46" y="54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46" y="42"/>
                  </a:lnTo>
                  <a:lnTo>
                    <a:pt x="88" y="0"/>
                  </a:lnTo>
                  <a:lnTo>
                    <a:pt x="94" y="6"/>
                  </a:lnTo>
                  <a:lnTo>
                    <a:pt x="46" y="54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9535;p187">
              <a:extLst>
                <a:ext uri="{FF2B5EF4-FFF2-40B4-BE49-F238E27FC236}">
                  <a16:creationId xmlns:a16="http://schemas.microsoft.com/office/drawing/2014/main" id="{E3CADD29-41B8-929A-0724-8D5EA2D41684}"/>
                </a:ext>
              </a:extLst>
            </p:cNvPr>
            <p:cNvSpPr/>
            <p:nvPr/>
          </p:nvSpPr>
          <p:spPr>
            <a:xfrm>
              <a:off x="6891473" y="3713883"/>
              <a:ext cx="310643" cy="457037"/>
            </a:xfrm>
            <a:custGeom>
              <a:avLst/>
              <a:gdLst/>
              <a:ahLst/>
              <a:cxnLst/>
              <a:rect l="l" t="t" r="r" b="b"/>
              <a:pathLst>
                <a:path w="174" h="256" extrusionOk="0">
                  <a:moveTo>
                    <a:pt x="112" y="250"/>
                  </a:moveTo>
                  <a:lnTo>
                    <a:pt x="110" y="252"/>
                  </a:lnTo>
                  <a:lnTo>
                    <a:pt x="110" y="252"/>
                  </a:lnTo>
                  <a:lnTo>
                    <a:pt x="100" y="256"/>
                  </a:lnTo>
                  <a:lnTo>
                    <a:pt x="92" y="256"/>
                  </a:lnTo>
                  <a:lnTo>
                    <a:pt x="82" y="254"/>
                  </a:lnTo>
                  <a:lnTo>
                    <a:pt x="72" y="250"/>
                  </a:lnTo>
                  <a:lnTo>
                    <a:pt x="72" y="250"/>
                  </a:lnTo>
                  <a:lnTo>
                    <a:pt x="54" y="240"/>
                  </a:lnTo>
                  <a:lnTo>
                    <a:pt x="36" y="228"/>
                  </a:lnTo>
                  <a:lnTo>
                    <a:pt x="36" y="228"/>
                  </a:lnTo>
                  <a:lnTo>
                    <a:pt x="26" y="218"/>
                  </a:lnTo>
                  <a:lnTo>
                    <a:pt x="18" y="206"/>
                  </a:lnTo>
                  <a:lnTo>
                    <a:pt x="12" y="192"/>
                  </a:lnTo>
                  <a:lnTo>
                    <a:pt x="8" y="180"/>
                  </a:lnTo>
                  <a:lnTo>
                    <a:pt x="8" y="180"/>
                  </a:lnTo>
                  <a:lnTo>
                    <a:pt x="8" y="172"/>
                  </a:lnTo>
                  <a:lnTo>
                    <a:pt x="10" y="168"/>
                  </a:lnTo>
                  <a:lnTo>
                    <a:pt x="10" y="168"/>
                  </a:lnTo>
                  <a:lnTo>
                    <a:pt x="14" y="164"/>
                  </a:lnTo>
                  <a:lnTo>
                    <a:pt x="18" y="164"/>
                  </a:lnTo>
                  <a:lnTo>
                    <a:pt x="26" y="164"/>
                  </a:lnTo>
                  <a:lnTo>
                    <a:pt x="26" y="164"/>
                  </a:lnTo>
                  <a:lnTo>
                    <a:pt x="34" y="168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6" y="178"/>
                  </a:lnTo>
                  <a:lnTo>
                    <a:pt x="46" y="178"/>
                  </a:lnTo>
                  <a:lnTo>
                    <a:pt x="50" y="178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2" y="174"/>
                  </a:lnTo>
                  <a:lnTo>
                    <a:pt x="52" y="170"/>
                  </a:lnTo>
                  <a:lnTo>
                    <a:pt x="48" y="166"/>
                  </a:lnTo>
                  <a:lnTo>
                    <a:pt x="48" y="166"/>
                  </a:lnTo>
                  <a:lnTo>
                    <a:pt x="38" y="158"/>
                  </a:lnTo>
                  <a:lnTo>
                    <a:pt x="28" y="152"/>
                  </a:lnTo>
                  <a:lnTo>
                    <a:pt x="28" y="152"/>
                  </a:lnTo>
                  <a:lnTo>
                    <a:pt x="14" y="140"/>
                  </a:lnTo>
                  <a:lnTo>
                    <a:pt x="8" y="134"/>
                  </a:lnTo>
                  <a:lnTo>
                    <a:pt x="4" y="128"/>
                  </a:lnTo>
                  <a:lnTo>
                    <a:pt x="4" y="128"/>
                  </a:lnTo>
                  <a:lnTo>
                    <a:pt x="2" y="120"/>
                  </a:lnTo>
                  <a:lnTo>
                    <a:pt x="0" y="110"/>
                  </a:lnTo>
                  <a:lnTo>
                    <a:pt x="0" y="102"/>
                  </a:lnTo>
                  <a:lnTo>
                    <a:pt x="4" y="94"/>
                  </a:lnTo>
                  <a:lnTo>
                    <a:pt x="4" y="94"/>
                  </a:lnTo>
                  <a:lnTo>
                    <a:pt x="6" y="90"/>
                  </a:lnTo>
                  <a:lnTo>
                    <a:pt x="10" y="86"/>
                  </a:lnTo>
                  <a:lnTo>
                    <a:pt x="10" y="86"/>
                  </a:lnTo>
                  <a:lnTo>
                    <a:pt x="14" y="86"/>
                  </a:lnTo>
                  <a:lnTo>
                    <a:pt x="18" y="84"/>
                  </a:lnTo>
                  <a:lnTo>
                    <a:pt x="28" y="86"/>
                  </a:lnTo>
                  <a:lnTo>
                    <a:pt x="28" y="86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54" y="88"/>
                  </a:lnTo>
                  <a:lnTo>
                    <a:pt x="60" y="84"/>
                  </a:lnTo>
                  <a:lnTo>
                    <a:pt x="64" y="76"/>
                  </a:lnTo>
                  <a:lnTo>
                    <a:pt x="66" y="68"/>
                  </a:lnTo>
                  <a:lnTo>
                    <a:pt x="66" y="68"/>
                  </a:lnTo>
                  <a:lnTo>
                    <a:pt x="64" y="54"/>
                  </a:lnTo>
                  <a:lnTo>
                    <a:pt x="62" y="42"/>
                  </a:lnTo>
                  <a:lnTo>
                    <a:pt x="62" y="42"/>
                  </a:lnTo>
                  <a:lnTo>
                    <a:pt x="62" y="30"/>
                  </a:lnTo>
                  <a:lnTo>
                    <a:pt x="66" y="18"/>
                  </a:lnTo>
                  <a:lnTo>
                    <a:pt x="74" y="10"/>
                  </a:lnTo>
                  <a:lnTo>
                    <a:pt x="82" y="2"/>
                  </a:lnTo>
                  <a:lnTo>
                    <a:pt x="82" y="2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6" y="2"/>
                  </a:lnTo>
                  <a:lnTo>
                    <a:pt x="114" y="8"/>
                  </a:lnTo>
                  <a:lnTo>
                    <a:pt x="118" y="12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22" y="24"/>
                  </a:lnTo>
                  <a:lnTo>
                    <a:pt x="122" y="30"/>
                  </a:lnTo>
                  <a:lnTo>
                    <a:pt x="120" y="42"/>
                  </a:lnTo>
                  <a:lnTo>
                    <a:pt x="120" y="54"/>
                  </a:lnTo>
                  <a:lnTo>
                    <a:pt x="120" y="60"/>
                  </a:lnTo>
                  <a:lnTo>
                    <a:pt x="122" y="66"/>
                  </a:lnTo>
                  <a:lnTo>
                    <a:pt x="122" y="66"/>
                  </a:lnTo>
                  <a:lnTo>
                    <a:pt x="128" y="74"/>
                  </a:lnTo>
                  <a:lnTo>
                    <a:pt x="136" y="82"/>
                  </a:lnTo>
                  <a:lnTo>
                    <a:pt x="136" y="82"/>
                  </a:lnTo>
                  <a:lnTo>
                    <a:pt x="142" y="84"/>
                  </a:lnTo>
                  <a:lnTo>
                    <a:pt x="150" y="82"/>
                  </a:lnTo>
                  <a:lnTo>
                    <a:pt x="164" y="80"/>
                  </a:lnTo>
                  <a:lnTo>
                    <a:pt x="164" y="80"/>
                  </a:lnTo>
                  <a:lnTo>
                    <a:pt x="168" y="82"/>
                  </a:lnTo>
                  <a:lnTo>
                    <a:pt x="170" y="82"/>
                  </a:lnTo>
                  <a:lnTo>
                    <a:pt x="170" y="82"/>
                  </a:lnTo>
                  <a:lnTo>
                    <a:pt x="172" y="86"/>
                  </a:lnTo>
                  <a:lnTo>
                    <a:pt x="172" y="86"/>
                  </a:lnTo>
                  <a:lnTo>
                    <a:pt x="172" y="94"/>
                  </a:lnTo>
                  <a:lnTo>
                    <a:pt x="170" y="104"/>
                  </a:lnTo>
                  <a:lnTo>
                    <a:pt x="166" y="110"/>
                  </a:lnTo>
                  <a:lnTo>
                    <a:pt x="162" y="118"/>
                  </a:lnTo>
                  <a:lnTo>
                    <a:pt x="162" y="118"/>
                  </a:lnTo>
                  <a:lnTo>
                    <a:pt x="154" y="124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34" y="140"/>
                  </a:lnTo>
                  <a:lnTo>
                    <a:pt x="132" y="144"/>
                  </a:lnTo>
                  <a:lnTo>
                    <a:pt x="132" y="144"/>
                  </a:lnTo>
                  <a:lnTo>
                    <a:pt x="130" y="152"/>
                  </a:lnTo>
                  <a:lnTo>
                    <a:pt x="132" y="162"/>
                  </a:lnTo>
                  <a:lnTo>
                    <a:pt x="132" y="166"/>
                  </a:lnTo>
                  <a:lnTo>
                    <a:pt x="136" y="168"/>
                  </a:lnTo>
                  <a:lnTo>
                    <a:pt x="138" y="170"/>
                  </a:lnTo>
                  <a:lnTo>
                    <a:pt x="144" y="170"/>
                  </a:lnTo>
                  <a:lnTo>
                    <a:pt x="144" y="170"/>
                  </a:lnTo>
                  <a:lnTo>
                    <a:pt x="150" y="168"/>
                  </a:lnTo>
                  <a:lnTo>
                    <a:pt x="156" y="164"/>
                  </a:lnTo>
                  <a:lnTo>
                    <a:pt x="156" y="164"/>
                  </a:lnTo>
                  <a:lnTo>
                    <a:pt x="160" y="164"/>
                  </a:lnTo>
                  <a:lnTo>
                    <a:pt x="166" y="164"/>
                  </a:lnTo>
                  <a:lnTo>
                    <a:pt x="170" y="168"/>
                  </a:lnTo>
                  <a:lnTo>
                    <a:pt x="172" y="172"/>
                  </a:lnTo>
                  <a:lnTo>
                    <a:pt x="172" y="172"/>
                  </a:lnTo>
                  <a:lnTo>
                    <a:pt x="174" y="176"/>
                  </a:lnTo>
                  <a:lnTo>
                    <a:pt x="174" y="180"/>
                  </a:lnTo>
                  <a:lnTo>
                    <a:pt x="172" y="190"/>
                  </a:lnTo>
                  <a:lnTo>
                    <a:pt x="172" y="190"/>
                  </a:lnTo>
                  <a:lnTo>
                    <a:pt x="164" y="202"/>
                  </a:lnTo>
                  <a:lnTo>
                    <a:pt x="154" y="212"/>
                  </a:lnTo>
                  <a:lnTo>
                    <a:pt x="154" y="212"/>
                  </a:lnTo>
                  <a:lnTo>
                    <a:pt x="134" y="234"/>
                  </a:lnTo>
                  <a:lnTo>
                    <a:pt x="124" y="244"/>
                  </a:lnTo>
                  <a:lnTo>
                    <a:pt x="112" y="250"/>
                  </a:lnTo>
                  <a:lnTo>
                    <a:pt x="112" y="250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9536;p187">
              <a:extLst>
                <a:ext uri="{FF2B5EF4-FFF2-40B4-BE49-F238E27FC236}">
                  <a16:creationId xmlns:a16="http://schemas.microsoft.com/office/drawing/2014/main" id="{672703DF-F3CA-299C-308E-E84E74CE6047}"/>
                </a:ext>
              </a:extLst>
            </p:cNvPr>
            <p:cNvSpPr/>
            <p:nvPr/>
          </p:nvSpPr>
          <p:spPr>
            <a:xfrm>
              <a:off x="7048580" y="3813860"/>
              <a:ext cx="14170" cy="689267"/>
            </a:xfrm>
            <a:prstGeom prst="rect">
              <a:avLst/>
            </a:pr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9537;p187">
              <a:extLst>
                <a:ext uri="{FF2B5EF4-FFF2-40B4-BE49-F238E27FC236}">
                  <a16:creationId xmlns:a16="http://schemas.microsoft.com/office/drawing/2014/main" id="{D8747A4E-5E45-3B18-D647-086A1BD17403}"/>
                </a:ext>
              </a:extLst>
            </p:cNvPr>
            <p:cNvSpPr/>
            <p:nvPr/>
          </p:nvSpPr>
          <p:spPr>
            <a:xfrm>
              <a:off x="6984309" y="3910267"/>
              <a:ext cx="142824" cy="82124"/>
            </a:xfrm>
            <a:custGeom>
              <a:avLst/>
              <a:gdLst/>
              <a:ahLst/>
              <a:cxnLst/>
              <a:rect l="l" t="t" r="r" b="b"/>
              <a:pathLst>
                <a:path w="80" h="46" extrusionOk="0">
                  <a:moveTo>
                    <a:pt x="40" y="46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40" y="34"/>
                  </a:lnTo>
                  <a:lnTo>
                    <a:pt x="74" y="0"/>
                  </a:lnTo>
                  <a:lnTo>
                    <a:pt x="80" y="6"/>
                  </a:lnTo>
                  <a:lnTo>
                    <a:pt x="40" y="46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9538;p187">
              <a:extLst>
                <a:ext uri="{FF2B5EF4-FFF2-40B4-BE49-F238E27FC236}">
                  <a16:creationId xmlns:a16="http://schemas.microsoft.com/office/drawing/2014/main" id="{5B1FD4F6-DE15-A118-E63A-AC0AB3FBD168}"/>
                </a:ext>
              </a:extLst>
            </p:cNvPr>
            <p:cNvSpPr/>
            <p:nvPr/>
          </p:nvSpPr>
          <p:spPr>
            <a:xfrm>
              <a:off x="6984309" y="4045950"/>
              <a:ext cx="142824" cy="82124"/>
            </a:xfrm>
            <a:custGeom>
              <a:avLst/>
              <a:gdLst/>
              <a:ahLst/>
              <a:cxnLst/>
              <a:rect l="l" t="t" r="r" b="b"/>
              <a:pathLst>
                <a:path w="80" h="46" extrusionOk="0">
                  <a:moveTo>
                    <a:pt x="40" y="46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40" y="34"/>
                  </a:lnTo>
                  <a:lnTo>
                    <a:pt x="74" y="0"/>
                  </a:lnTo>
                  <a:lnTo>
                    <a:pt x="80" y="6"/>
                  </a:lnTo>
                  <a:lnTo>
                    <a:pt x="40" y="46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9539;p187">
              <a:extLst>
                <a:ext uri="{FF2B5EF4-FFF2-40B4-BE49-F238E27FC236}">
                  <a16:creationId xmlns:a16="http://schemas.microsoft.com/office/drawing/2014/main" id="{513A33FE-8A82-CEC7-8D45-2109B8232741}"/>
                </a:ext>
              </a:extLst>
            </p:cNvPr>
            <p:cNvSpPr/>
            <p:nvPr/>
          </p:nvSpPr>
          <p:spPr>
            <a:xfrm>
              <a:off x="6991450" y="2964056"/>
              <a:ext cx="507026" cy="749827"/>
            </a:xfrm>
            <a:custGeom>
              <a:avLst/>
              <a:gdLst/>
              <a:ahLst/>
              <a:cxnLst/>
              <a:rect l="l" t="t" r="r" b="b"/>
              <a:pathLst>
                <a:path w="284" h="420" extrusionOk="0">
                  <a:moveTo>
                    <a:pt x="184" y="410"/>
                  </a:moveTo>
                  <a:lnTo>
                    <a:pt x="184" y="410"/>
                  </a:lnTo>
                  <a:lnTo>
                    <a:pt x="182" y="412"/>
                  </a:lnTo>
                  <a:lnTo>
                    <a:pt x="182" y="412"/>
                  </a:lnTo>
                  <a:lnTo>
                    <a:pt x="164" y="418"/>
                  </a:lnTo>
                  <a:lnTo>
                    <a:pt x="150" y="420"/>
                  </a:lnTo>
                  <a:lnTo>
                    <a:pt x="136" y="416"/>
                  </a:lnTo>
                  <a:lnTo>
                    <a:pt x="120" y="410"/>
                  </a:lnTo>
                  <a:lnTo>
                    <a:pt x="120" y="410"/>
                  </a:lnTo>
                  <a:lnTo>
                    <a:pt x="88" y="394"/>
                  </a:lnTo>
                  <a:lnTo>
                    <a:pt x="72" y="384"/>
                  </a:lnTo>
                  <a:lnTo>
                    <a:pt x="58" y="372"/>
                  </a:lnTo>
                  <a:lnTo>
                    <a:pt x="58" y="372"/>
                  </a:lnTo>
                  <a:lnTo>
                    <a:pt x="42" y="356"/>
                  </a:lnTo>
                  <a:lnTo>
                    <a:pt x="30" y="336"/>
                  </a:lnTo>
                  <a:lnTo>
                    <a:pt x="20" y="316"/>
                  </a:lnTo>
                  <a:lnTo>
                    <a:pt x="16" y="306"/>
                  </a:lnTo>
                  <a:lnTo>
                    <a:pt x="14" y="294"/>
                  </a:lnTo>
                  <a:lnTo>
                    <a:pt x="14" y="294"/>
                  </a:lnTo>
                  <a:lnTo>
                    <a:pt x="14" y="284"/>
                  </a:lnTo>
                  <a:lnTo>
                    <a:pt x="14" y="278"/>
                  </a:lnTo>
                  <a:lnTo>
                    <a:pt x="18" y="274"/>
                  </a:lnTo>
                  <a:lnTo>
                    <a:pt x="18" y="274"/>
                  </a:lnTo>
                  <a:lnTo>
                    <a:pt x="22" y="270"/>
                  </a:lnTo>
                  <a:lnTo>
                    <a:pt x="30" y="268"/>
                  </a:lnTo>
                  <a:lnTo>
                    <a:pt x="36" y="266"/>
                  </a:lnTo>
                  <a:lnTo>
                    <a:pt x="44" y="268"/>
                  </a:lnTo>
                  <a:lnTo>
                    <a:pt x="44" y="268"/>
                  </a:lnTo>
                  <a:lnTo>
                    <a:pt x="50" y="272"/>
                  </a:lnTo>
                  <a:lnTo>
                    <a:pt x="56" y="276"/>
                  </a:lnTo>
                  <a:lnTo>
                    <a:pt x="66" y="286"/>
                  </a:lnTo>
                  <a:lnTo>
                    <a:pt x="66" y="286"/>
                  </a:lnTo>
                  <a:lnTo>
                    <a:pt x="70" y="290"/>
                  </a:lnTo>
                  <a:lnTo>
                    <a:pt x="76" y="292"/>
                  </a:lnTo>
                  <a:lnTo>
                    <a:pt x="76" y="292"/>
                  </a:lnTo>
                  <a:lnTo>
                    <a:pt x="82" y="292"/>
                  </a:lnTo>
                  <a:lnTo>
                    <a:pt x="86" y="288"/>
                  </a:lnTo>
                  <a:lnTo>
                    <a:pt x="86" y="288"/>
                  </a:lnTo>
                  <a:lnTo>
                    <a:pt x="88" y="284"/>
                  </a:lnTo>
                  <a:lnTo>
                    <a:pt x="86" y="280"/>
                  </a:lnTo>
                  <a:lnTo>
                    <a:pt x="80" y="272"/>
                  </a:lnTo>
                  <a:lnTo>
                    <a:pt x="80" y="272"/>
                  </a:lnTo>
                  <a:lnTo>
                    <a:pt x="62" y="260"/>
                  </a:lnTo>
                  <a:lnTo>
                    <a:pt x="46" y="248"/>
                  </a:lnTo>
                  <a:lnTo>
                    <a:pt x="46" y="248"/>
                  </a:lnTo>
                  <a:lnTo>
                    <a:pt x="34" y="240"/>
                  </a:lnTo>
                  <a:lnTo>
                    <a:pt x="24" y="230"/>
                  </a:lnTo>
                  <a:lnTo>
                    <a:pt x="16" y="220"/>
                  </a:lnTo>
                  <a:lnTo>
                    <a:pt x="8" y="208"/>
                  </a:lnTo>
                  <a:lnTo>
                    <a:pt x="8" y="208"/>
                  </a:lnTo>
                  <a:lnTo>
                    <a:pt x="4" y="196"/>
                  </a:lnTo>
                  <a:lnTo>
                    <a:pt x="0" y="182"/>
                  </a:lnTo>
                  <a:lnTo>
                    <a:pt x="2" y="168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12" y="148"/>
                  </a:lnTo>
                  <a:lnTo>
                    <a:pt x="18" y="142"/>
                  </a:lnTo>
                  <a:lnTo>
                    <a:pt x="18" y="142"/>
                  </a:lnTo>
                  <a:lnTo>
                    <a:pt x="24" y="140"/>
                  </a:lnTo>
                  <a:lnTo>
                    <a:pt x="32" y="138"/>
                  </a:lnTo>
                  <a:lnTo>
                    <a:pt x="46" y="140"/>
                  </a:lnTo>
                  <a:lnTo>
                    <a:pt x="46" y="140"/>
                  </a:lnTo>
                  <a:lnTo>
                    <a:pt x="60" y="144"/>
                  </a:lnTo>
                  <a:lnTo>
                    <a:pt x="76" y="146"/>
                  </a:lnTo>
                  <a:lnTo>
                    <a:pt x="76" y="146"/>
                  </a:lnTo>
                  <a:lnTo>
                    <a:pt x="84" y="146"/>
                  </a:lnTo>
                  <a:lnTo>
                    <a:pt x="90" y="146"/>
                  </a:lnTo>
                  <a:lnTo>
                    <a:pt x="96" y="142"/>
                  </a:lnTo>
                  <a:lnTo>
                    <a:pt x="100" y="138"/>
                  </a:lnTo>
                  <a:lnTo>
                    <a:pt x="104" y="132"/>
                  </a:lnTo>
                  <a:lnTo>
                    <a:pt x="106" y="126"/>
                  </a:lnTo>
                  <a:lnTo>
                    <a:pt x="108" y="112"/>
                  </a:lnTo>
                  <a:lnTo>
                    <a:pt x="108" y="112"/>
                  </a:lnTo>
                  <a:lnTo>
                    <a:pt x="104" y="90"/>
                  </a:lnTo>
                  <a:lnTo>
                    <a:pt x="102" y="68"/>
                  </a:lnTo>
                  <a:lnTo>
                    <a:pt x="102" y="68"/>
                  </a:lnTo>
                  <a:lnTo>
                    <a:pt x="102" y="58"/>
                  </a:lnTo>
                  <a:lnTo>
                    <a:pt x="104" y="50"/>
                  </a:lnTo>
                  <a:lnTo>
                    <a:pt x="106" y="40"/>
                  </a:lnTo>
                  <a:lnTo>
                    <a:pt x="110" y="32"/>
                  </a:lnTo>
                  <a:lnTo>
                    <a:pt x="114" y="24"/>
                  </a:lnTo>
                  <a:lnTo>
                    <a:pt x="120" y="16"/>
                  </a:lnTo>
                  <a:lnTo>
                    <a:pt x="128" y="10"/>
                  </a:lnTo>
                  <a:lnTo>
                    <a:pt x="136" y="6"/>
                  </a:lnTo>
                  <a:lnTo>
                    <a:pt x="136" y="6"/>
                  </a:lnTo>
                  <a:lnTo>
                    <a:pt x="144" y="2"/>
                  </a:lnTo>
                  <a:lnTo>
                    <a:pt x="154" y="0"/>
                  </a:lnTo>
                  <a:lnTo>
                    <a:pt x="164" y="2"/>
                  </a:lnTo>
                  <a:lnTo>
                    <a:pt x="172" y="4"/>
                  </a:lnTo>
                  <a:lnTo>
                    <a:pt x="182" y="8"/>
                  </a:lnTo>
                  <a:lnTo>
                    <a:pt x="188" y="14"/>
                  </a:lnTo>
                  <a:lnTo>
                    <a:pt x="194" y="20"/>
                  </a:lnTo>
                  <a:lnTo>
                    <a:pt x="198" y="28"/>
                  </a:lnTo>
                  <a:lnTo>
                    <a:pt x="198" y="28"/>
                  </a:lnTo>
                  <a:lnTo>
                    <a:pt x="200" y="38"/>
                  </a:lnTo>
                  <a:lnTo>
                    <a:pt x="202" y="48"/>
                  </a:lnTo>
                  <a:lnTo>
                    <a:pt x="198" y="70"/>
                  </a:lnTo>
                  <a:lnTo>
                    <a:pt x="196" y="90"/>
                  </a:lnTo>
                  <a:lnTo>
                    <a:pt x="198" y="100"/>
                  </a:lnTo>
                  <a:lnTo>
                    <a:pt x="200" y="110"/>
                  </a:lnTo>
                  <a:lnTo>
                    <a:pt x="200" y="110"/>
                  </a:lnTo>
                  <a:lnTo>
                    <a:pt x="210" y="122"/>
                  </a:lnTo>
                  <a:lnTo>
                    <a:pt x="222" y="134"/>
                  </a:lnTo>
                  <a:lnTo>
                    <a:pt x="222" y="134"/>
                  </a:lnTo>
                  <a:lnTo>
                    <a:pt x="230" y="136"/>
                  </a:lnTo>
                  <a:lnTo>
                    <a:pt x="236" y="136"/>
                  </a:lnTo>
                  <a:lnTo>
                    <a:pt x="252" y="134"/>
                  </a:lnTo>
                  <a:lnTo>
                    <a:pt x="252" y="134"/>
                  </a:lnTo>
                  <a:lnTo>
                    <a:pt x="260" y="132"/>
                  </a:lnTo>
                  <a:lnTo>
                    <a:pt x="270" y="132"/>
                  </a:lnTo>
                  <a:lnTo>
                    <a:pt x="270" y="132"/>
                  </a:lnTo>
                  <a:lnTo>
                    <a:pt x="274" y="134"/>
                  </a:lnTo>
                  <a:lnTo>
                    <a:pt x="278" y="136"/>
                  </a:lnTo>
                  <a:lnTo>
                    <a:pt x="278" y="136"/>
                  </a:lnTo>
                  <a:lnTo>
                    <a:pt x="280" y="138"/>
                  </a:lnTo>
                  <a:lnTo>
                    <a:pt x="282" y="142"/>
                  </a:lnTo>
                  <a:lnTo>
                    <a:pt x="282" y="142"/>
                  </a:lnTo>
                  <a:lnTo>
                    <a:pt x="282" y="156"/>
                  </a:lnTo>
                  <a:lnTo>
                    <a:pt x="280" y="170"/>
                  </a:lnTo>
                  <a:lnTo>
                    <a:pt x="274" y="182"/>
                  </a:lnTo>
                  <a:lnTo>
                    <a:pt x="264" y="192"/>
                  </a:lnTo>
                  <a:lnTo>
                    <a:pt x="264" y="192"/>
                  </a:lnTo>
                  <a:lnTo>
                    <a:pt x="252" y="202"/>
                  </a:lnTo>
                  <a:lnTo>
                    <a:pt x="236" y="212"/>
                  </a:lnTo>
                  <a:lnTo>
                    <a:pt x="224" y="222"/>
                  </a:lnTo>
                  <a:lnTo>
                    <a:pt x="220" y="228"/>
                  </a:lnTo>
                  <a:lnTo>
                    <a:pt x="216" y="236"/>
                  </a:lnTo>
                  <a:lnTo>
                    <a:pt x="216" y="236"/>
                  </a:lnTo>
                  <a:lnTo>
                    <a:pt x="214" y="248"/>
                  </a:lnTo>
                  <a:lnTo>
                    <a:pt x="216" y="264"/>
                  </a:lnTo>
                  <a:lnTo>
                    <a:pt x="218" y="272"/>
                  </a:lnTo>
                  <a:lnTo>
                    <a:pt x="222" y="276"/>
                  </a:lnTo>
                  <a:lnTo>
                    <a:pt x="228" y="280"/>
                  </a:lnTo>
                  <a:lnTo>
                    <a:pt x="236" y="280"/>
                  </a:lnTo>
                  <a:lnTo>
                    <a:pt x="236" y="280"/>
                  </a:lnTo>
                  <a:lnTo>
                    <a:pt x="240" y="278"/>
                  </a:lnTo>
                  <a:lnTo>
                    <a:pt x="246" y="274"/>
                  </a:lnTo>
                  <a:lnTo>
                    <a:pt x="252" y="270"/>
                  </a:lnTo>
                  <a:lnTo>
                    <a:pt x="256" y="268"/>
                  </a:lnTo>
                  <a:lnTo>
                    <a:pt x="256" y="268"/>
                  </a:lnTo>
                  <a:lnTo>
                    <a:pt x="264" y="268"/>
                  </a:lnTo>
                  <a:lnTo>
                    <a:pt x="272" y="270"/>
                  </a:lnTo>
                  <a:lnTo>
                    <a:pt x="278" y="274"/>
                  </a:lnTo>
                  <a:lnTo>
                    <a:pt x="282" y="280"/>
                  </a:lnTo>
                  <a:lnTo>
                    <a:pt x="282" y="280"/>
                  </a:lnTo>
                  <a:lnTo>
                    <a:pt x="284" y="288"/>
                  </a:lnTo>
                  <a:lnTo>
                    <a:pt x="284" y="296"/>
                  </a:lnTo>
                  <a:lnTo>
                    <a:pt x="284" y="302"/>
                  </a:lnTo>
                  <a:lnTo>
                    <a:pt x="282" y="310"/>
                  </a:lnTo>
                  <a:lnTo>
                    <a:pt x="282" y="310"/>
                  </a:lnTo>
                  <a:lnTo>
                    <a:pt x="276" y="320"/>
                  </a:lnTo>
                  <a:lnTo>
                    <a:pt x="268" y="330"/>
                  </a:lnTo>
                  <a:lnTo>
                    <a:pt x="252" y="348"/>
                  </a:lnTo>
                  <a:lnTo>
                    <a:pt x="252" y="348"/>
                  </a:lnTo>
                  <a:lnTo>
                    <a:pt x="220" y="384"/>
                  </a:lnTo>
                  <a:lnTo>
                    <a:pt x="204" y="398"/>
                  </a:lnTo>
                  <a:lnTo>
                    <a:pt x="194" y="404"/>
                  </a:lnTo>
                  <a:lnTo>
                    <a:pt x="184" y="410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9540;p187">
              <a:extLst>
                <a:ext uri="{FF2B5EF4-FFF2-40B4-BE49-F238E27FC236}">
                  <a16:creationId xmlns:a16="http://schemas.microsoft.com/office/drawing/2014/main" id="{40C487CB-2980-781F-74F9-73C142CF0CF4}"/>
                </a:ext>
              </a:extLst>
            </p:cNvPr>
            <p:cNvSpPr/>
            <p:nvPr/>
          </p:nvSpPr>
          <p:spPr>
            <a:xfrm>
              <a:off x="6991450" y="2964056"/>
              <a:ext cx="507026" cy="749827"/>
            </a:xfrm>
            <a:custGeom>
              <a:avLst/>
              <a:gdLst/>
              <a:ahLst/>
              <a:cxnLst/>
              <a:rect l="l" t="t" r="r" b="b"/>
              <a:pathLst>
                <a:path w="284" h="420" extrusionOk="0">
                  <a:moveTo>
                    <a:pt x="184" y="410"/>
                  </a:moveTo>
                  <a:lnTo>
                    <a:pt x="184" y="410"/>
                  </a:lnTo>
                  <a:lnTo>
                    <a:pt x="182" y="412"/>
                  </a:lnTo>
                  <a:lnTo>
                    <a:pt x="182" y="412"/>
                  </a:lnTo>
                  <a:lnTo>
                    <a:pt x="164" y="418"/>
                  </a:lnTo>
                  <a:lnTo>
                    <a:pt x="150" y="420"/>
                  </a:lnTo>
                  <a:lnTo>
                    <a:pt x="136" y="416"/>
                  </a:lnTo>
                  <a:lnTo>
                    <a:pt x="120" y="410"/>
                  </a:lnTo>
                  <a:lnTo>
                    <a:pt x="120" y="410"/>
                  </a:lnTo>
                  <a:lnTo>
                    <a:pt x="88" y="394"/>
                  </a:lnTo>
                  <a:lnTo>
                    <a:pt x="72" y="384"/>
                  </a:lnTo>
                  <a:lnTo>
                    <a:pt x="58" y="372"/>
                  </a:lnTo>
                  <a:lnTo>
                    <a:pt x="58" y="372"/>
                  </a:lnTo>
                  <a:lnTo>
                    <a:pt x="42" y="356"/>
                  </a:lnTo>
                  <a:lnTo>
                    <a:pt x="30" y="336"/>
                  </a:lnTo>
                  <a:lnTo>
                    <a:pt x="20" y="316"/>
                  </a:lnTo>
                  <a:lnTo>
                    <a:pt x="16" y="306"/>
                  </a:lnTo>
                  <a:lnTo>
                    <a:pt x="14" y="294"/>
                  </a:lnTo>
                  <a:lnTo>
                    <a:pt x="14" y="294"/>
                  </a:lnTo>
                  <a:lnTo>
                    <a:pt x="14" y="284"/>
                  </a:lnTo>
                  <a:lnTo>
                    <a:pt x="14" y="278"/>
                  </a:lnTo>
                  <a:lnTo>
                    <a:pt x="18" y="274"/>
                  </a:lnTo>
                  <a:lnTo>
                    <a:pt x="18" y="274"/>
                  </a:lnTo>
                  <a:lnTo>
                    <a:pt x="22" y="270"/>
                  </a:lnTo>
                  <a:lnTo>
                    <a:pt x="30" y="268"/>
                  </a:lnTo>
                  <a:lnTo>
                    <a:pt x="36" y="266"/>
                  </a:lnTo>
                  <a:lnTo>
                    <a:pt x="44" y="268"/>
                  </a:lnTo>
                  <a:lnTo>
                    <a:pt x="44" y="268"/>
                  </a:lnTo>
                  <a:lnTo>
                    <a:pt x="50" y="272"/>
                  </a:lnTo>
                  <a:lnTo>
                    <a:pt x="56" y="276"/>
                  </a:lnTo>
                  <a:lnTo>
                    <a:pt x="66" y="286"/>
                  </a:lnTo>
                  <a:lnTo>
                    <a:pt x="66" y="286"/>
                  </a:lnTo>
                  <a:lnTo>
                    <a:pt x="70" y="290"/>
                  </a:lnTo>
                  <a:lnTo>
                    <a:pt x="76" y="292"/>
                  </a:lnTo>
                  <a:lnTo>
                    <a:pt x="76" y="292"/>
                  </a:lnTo>
                  <a:lnTo>
                    <a:pt x="82" y="292"/>
                  </a:lnTo>
                  <a:lnTo>
                    <a:pt x="86" y="288"/>
                  </a:lnTo>
                  <a:lnTo>
                    <a:pt x="86" y="288"/>
                  </a:lnTo>
                  <a:lnTo>
                    <a:pt x="88" y="284"/>
                  </a:lnTo>
                  <a:lnTo>
                    <a:pt x="86" y="280"/>
                  </a:lnTo>
                  <a:lnTo>
                    <a:pt x="80" y="272"/>
                  </a:lnTo>
                  <a:lnTo>
                    <a:pt x="80" y="272"/>
                  </a:lnTo>
                  <a:lnTo>
                    <a:pt x="62" y="260"/>
                  </a:lnTo>
                  <a:lnTo>
                    <a:pt x="46" y="248"/>
                  </a:lnTo>
                  <a:lnTo>
                    <a:pt x="46" y="248"/>
                  </a:lnTo>
                  <a:lnTo>
                    <a:pt x="34" y="240"/>
                  </a:lnTo>
                  <a:lnTo>
                    <a:pt x="24" y="230"/>
                  </a:lnTo>
                  <a:lnTo>
                    <a:pt x="16" y="220"/>
                  </a:lnTo>
                  <a:lnTo>
                    <a:pt x="8" y="208"/>
                  </a:lnTo>
                  <a:lnTo>
                    <a:pt x="8" y="208"/>
                  </a:lnTo>
                  <a:lnTo>
                    <a:pt x="4" y="196"/>
                  </a:lnTo>
                  <a:lnTo>
                    <a:pt x="0" y="182"/>
                  </a:lnTo>
                  <a:lnTo>
                    <a:pt x="2" y="168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12" y="148"/>
                  </a:lnTo>
                  <a:lnTo>
                    <a:pt x="18" y="142"/>
                  </a:lnTo>
                  <a:lnTo>
                    <a:pt x="18" y="142"/>
                  </a:lnTo>
                  <a:lnTo>
                    <a:pt x="24" y="140"/>
                  </a:lnTo>
                  <a:lnTo>
                    <a:pt x="32" y="138"/>
                  </a:lnTo>
                  <a:lnTo>
                    <a:pt x="46" y="140"/>
                  </a:lnTo>
                  <a:lnTo>
                    <a:pt x="46" y="140"/>
                  </a:lnTo>
                  <a:lnTo>
                    <a:pt x="60" y="144"/>
                  </a:lnTo>
                  <a:lnTo>
                    <a:pt x="76" y="146"/>
                  </a:lnTo>
                  <a:lnTo>
                    <a:pt x="76" y="146"/>
                  </a:lnTo>
                  <a:lnTo>
                    <a:pt x="84" y="146"/>
                  </a:lnTo>
                  <a:lnTo>
                    <a:pt x="90" y="146"/>
                  </a:lnTo>
                  <a:lnTo>
                    <a:pt x="96" y="142"/>
                  </a:lnTo>
                  <a:lnTo>
                    <a:pt x="100" y="138"/>
                  </a:lnTo>
                  <a:lnTo>
                    <a:pt x="104" y="132"/>
                  </a:lnTo>
                  <a:lnTo>
                    <a:pt x="106" y="126"/>
                  </a:lnTo>
                  <a:lnTo>
                    <a:pt x="108" y="112"/>
                  </a:lnTo>
                  <a:lnTo>
                    <a:pt x="108" y="112"/>
                  </a:lnTo>
                  <a:lnTo>
                    <a:pt x="104" y="90"/>
                  </a:lnTo>
                  <a:lnTo>
                    <a:pt x="102" y="68"/>
                  </a:lnTo>
                  <a:lnTo>
                    <a:pt x="102" y="68"/>
                  </a:lnTo>
                  <a:lnTo>
                    <a:pt x="102" y="58"/>
                  </a:lnTo>
                  <a:lnTo>
                    <a:pt x="104" y="50"/>
                  </a:lnTo>
                  <a:lnTo>
                    <a:pt x="106" y="40"/>
                  </a:lnTo>
                  <a:lnTo>
                    <a:pt x="110" y="32"/>
                  </a:lnTo>
                  <a:lnTo>
                    <a:pt x="114" y="24"/>
                  </a:lnTo>
                  <a:lnTo>
                    <a:pt x="120" y="16"/>
                  </a:lnTo>
                  <a:lnTo>
                    <a:pt x="128" y="10"/>
                  </a:lnTo>
                  <a:lnTo>
                    <a:pt x="136" y="6"/>
                  </a:lnTo>
                  <a:lnTo>
                    <a:pt x="136" y="6"/>
                  </a:lnTo>
                  <a:lnTo>
                    <a:pt x="144" y="2"/>
                  </a:lnTo>
                  <a:lnTo>
                    <a:pt x="154" y="0"/>
                  </a:lnTo>
                  <a:lnTo>
                    <a:pt x="164" y="2"/>
                  </a:lnTo>
                  <a:lnTo>
                    <a:pt x="172" y="4"/>
                  </a:lnTo>
                  <a:lnTo>
                    <a:pt x="182" y="8"/>
                  </a:lnTo>
                  <a:lnTo>
                    <a:pt x="188" y="14"/>
                  </a:lnTo>
                  <a:lnTo>
                    <a:pt x="194" y="20"/>
                  </a:lnTo>
                  <a:lnTo>
                    <a:pt x="198" y="28"/>
                  </a:lnTo>
                  <a:lnTo>
                    <a:pt x="198" y="28"/>
                  </a:lnTo>
                  <a:lnTo>
                    <a:pt x="200" y="38"/>
                  </a:lnTo>
                  <a:lnTo>
                    <a:pt x="202" y="48"/>
                  </a:lnTo>
                  <a:lnTo>
                    <a:pt x="198" y="70"/>
                  </a:lnTo>
                  <a:lnTo>
                    <a:pt x="196" y="90"/>
                  </a:lnTo>
                  <a:lnTo>
                    <a:pt x="198" y="100"/>
                  </a:lnTo>
                  <a:lnTo>
                    <a:pt x="200" y="110"/>
                  </a:lnTo>
                  <a:lnTo>
                    <a:pt x="200" y="110"/>
                  </a:lnTo>
                  <a:lnTo>
                    <a:pt x="210" y="122"/>
                  </a:lnTo>
                  <a:lnTo>
                    <a:pt x="222" y="134"/>
                  </a:lnTo>
                  <a:lnTo>
                    <a:pt x="222" y="134"/>
                  </a:lnTo>
                  <a:lnTo>
                    <a:pt x="230" y="136"/>
                  </a:lnTo>
                  <a:lnTo>
                    <a:pt x="236" y="136"/>
                  </a:lnTo>
                  <a:lnTo>
                    <a:pt x="252" y="134"/>
                  </a:lnTo>
                  <a:lnTo>
                    <a:pt x="252" y="134"/>
                  </a:lnTo>
                  <a:lnTo>
                    <a:pt x="260" y="132"/>
                  </a:lnTo>
                  <a:lnTo>
                    <a:pt x="270" y="132"/>
                  </a:lnTo>
                  <a:lnTo>
                    <a:pt x="270" y="132"/>
                  </a:lnTo>
                  <a:lnTo>
                    <a:pt x="274" y="134"/>
                  </a:lnTo>
                  <a:lnTo>
                    <a:pt x="278" y="136"/>
                  </a:lnTo>
                  <a:lnTo>
                    <a:pt x="278" y="136"/>
                  </a:lnTo>
                  <a:lnTo>
                    <a:pt x="280" y="138"/>
                  </a:lnTo>
                  <a:lnTo>
                    <a:pt x="282" y="142"/>
                  </a:lnTo>
                  <a:lnTo>
                    <a:pt x="282" y="142"/>
                  </a:lnTo>
                  <a:lnTo>
                    <a:pt x="282" y="156"/>
                  </a:lnTo>
                  <a:lnTo>
                    <a:pt x="280" y="170"/>
                  </a:lnTo>
                  <a:lnTo>
                    <a:pt x="274" y="182"/>
                  </a:lnTo>
                  <a:lnTo>
                    <a:pt x="264" y="192"/>
                  </a:lnTo>
                  <a:lnTo>
                    <a:pt x="264" y="192"/>
                  </a:lnTo>
                  <a:lnTo>
                    <a:pt x="252" y="202"/>
                  </a:lnTo>
                  <a:lnTo>
                    <a:pt x="236" y="212"/>
                  </a:lnTo>
                  <a:lnTo>
                    <a:pt x="224" y="222"/>
                  </a:lnTo>
                  <a:lnTo>
                    <a:pt x="220" y="228"/>
                  </a:lnTo>
                  <a:lnTo>
                    <a:pt x="216" y="236"/>
                  </a:lnTo>
                  <a:lnTo>
                    <a:pt x="216" y="236"/>
                  </a:lnTo>
                  <a:lnTo>
                    <a:pt x="214" y="248"/>
                  </a:lnTo>
                  <a:lnTo>
                    <a:pt x="216" y="264"/>
                  </a:lnTo>
                  <a:lnTo>
                    <a:pt x="218" y="272"/>
                  </a:lnTo>
                  <a:lnTo>
                    <a:pt x="222" y="276"/>
                  </a:lnTo>
                  <a:lnTo>
                    <a:pt x="228" y="280"/>
                  </a:lnTo>
                  <a:lnTo>
                    <a:pt x="236" y="280"/>
                  </a:lnTo>
                  <a:lnTo>
                    <a:pt x="236" y="280"/>
                  </a:lnTo>
                  <a:lnTo>
                    <a:pt x="240" y="278"/>
                  </a:lnTo>
                  <a:lnTo>
                    <a:pt x="246" y="274"/>
                  </a:lnTo>
                  <a:lnTo>
                    <a:pt x="252" y="270"/>
                  </a:lnTo>
                  <a:lnTo>
                    <a:pt x="256" y="268"/>
                  </a:lnTo>
                  <a:lnTo>
                    <a:pt x="256" y="268"/>
                  </a:lnTo>
                  <a:lnTo>
                    <a:pt x="264" y="268"/>
                  </a:lnTo>
                  <a:lnTo>
                    <a:pt x="272" y="270"/>
                  </a:lnTo>
                  <a:lnTo>
                    <a:pt x="278" y="274"/>
                  </a:lnTo>
                  <a:lnTo>
                    <a:pt x="282" y="280"/>
                  </a:lnTo>
                  <a:lnTo>
                    <a:pt x="282" y="280"/>
                  </a:lnTo>
                  <a:lnTo>
                    <a:pt x="284" y="288"/>
                  </a:lnTo>
                  <a:lnTo>
                    <a:pt x="284" y="296"/>
                  </a:lnTo>
                  <a:lnTo>
                    <a:pt x="284" y="302"/>
                  </a:lnTo>
                  <a:lnTo>
                    <a:pt x="282" y="310"/>
                  </a:lnTo>
                  <a:lnTo>
                    <a:pt x="282" y="310"/>
                  </a:lnTo>
                  <a:lnTo>
                    <a:pt x="276" y="320"/>
                  </a:lnTo>
                  <a:lnTo>
                    <a:pt x="268" y="330"/>
                  </a:lnTo>
                  <a:lnTo>
                    <a:pt x="252" y="348"/>
                  </a:lnTo>
                  <a:lnTo>
                    <a:pt x="252" y="348"/>
                  </a:lnTo>
                  <a:lnTo>
                    <a:pt x="220" y="384"/>
                  </a:lnTo>
                  <a:lnTo>
                    <a:pt x="204" y="398"/>
                  </a:lnTo>
                  <a:lnTo>
                    <a:pt x="194" y="404"/>
                  </a:lnTo>
                  <a:lnTo>
                    <a:pt x="184" y="41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Google Shape;9541;p187">
              <a:extLst>
                <a:ext uri="{FF2B5EF4-FFF2-40B4-BE49-F238E27FC236}">
                  <a16:creationId xmlns:a16="http://schemas.microsoft.com/office/drawing/2014/main" id="{4EA2D26E-6381-0DCB-4C54-42250D0AA008}"/>
                </a:ext>
              </a:extLst>
            </p:cNvPr>
            <p:cNvSpPr/>
            <p:nvPr/>
          </p:nvSpPr>
          <p:spPr>
            <a:xfrm>
              <a:off x="7255675" y="3128304"/>
              <a:ext cx="14170" cy="1364027"/>
            </a:xfrm>
            <a:prstGeom prst="rect">
              <a:avLst/>
            </a:pr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" name="Google Shape;9542;p187">
              <a:extLst>
                <a:ext uri="{FF2B5EF4-FFF2-40B4-BE49-F238E27FC236}">
                  <a16:creationId xmlns:a16="http://schemas.microsoft.com/office/drawing/2014/main" id="{323E6F4C-DCE8-60DA-5A8A-610A6B34F290}"/>
                </a:ext>
              </a:extLst>
            </p:cNvPr>
            <p:cNvSpPr/>
            <p:nvPr/>
          </p:nvSpPr>
          <p:spPr>
            <a:xfrm>
              <a:off x="7144986" y="3288981"/>
              <a:ext cx="232089" cy="124971"/>
            </a:xfrm>
            <a:custGeom>
              <a:avLst/>
              <a:gdLst/>
              <a:ahLst/>
              <a:cxnLst/>
              <a:rect l="l" t="t" r="r" b="b"/>
              <a:pathLst>
                <a:path w="130" h="70" extrusionOk="0">
                  <a:moveTo>
                    <a:pt x="66" y="70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66" y="58"/>
                  </a:lnTo>
                  <a:lnTo>
                    <a:pt x="124" y="0"/>
                  </a:lnTo>
                  <a:lnTo>
                    <a:pt x="130" y="6"/>
                  </a:lnTo>
                  <a:lnTo>
                    <a:pt x="66" y="70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9543;p187">
              <a:extLst>
                <a:ext uri="{FF2B5EF4-FFF2-40B4-BE49-F238E27FC236}">
                  <a16:creationId xmlns:a16="http://schemas.microsoft.com/office/drawing/2014/main" id="{A08F09F1-4AB1-6DFA-DEB6-F9B778387622}"/>
                </a:ext>
              </a:extLst>
            </p:cNvPr>
            <p:cNvSpPr/>
            <p:nvPr/>
          </p:nvSpPr>
          <p:spPr>
            <a:xfrm>
              <a:off x="7144986" y="3510359"/>
              <a:ext cx="232089" cy="124971"/>
            </a:xfrm>
            <a:custGeom>
              <a:avLst/>
              <a:gdLst/>
              <a:ahLst/>
              <a:cxnLst/>
              <a:rect l="l" t="t" r="r" b="b"/>
              <a:pathLst>
                <a:path w="130" h="70" extrusionOk="0">
                  <a:moveTo>
                    <a:pt x="66" y="70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66" y="58"/>
                  </a:lnTo>
                  <a:lnTo>
                    <a:pt x="124" y="0"/>
                  </a:lnTo>
                  <a:lnTo>
                    <a:pt x="130" y="6"/>
                  </a:lnTo>
                  <a:lnTo>
                    <a:pt x="66" y="70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9544;p187">
              <a:extLst>
                <a:ext uri="{FF2B5EF4-FFF2-40B4-BE49-F238E27FC236}">
                  <a16:creationId xmlns:a16="http://schemas.microsoft.com/office/drawing/2014/main" id="{C9194F9B-369B-3A78-78C0-A29FF3B38089}"/>
                </a:ext>
              </a:extLst>
            </p:cNvPr>
            <p:cNvSpPr/>
            <p:nvPr/>
          </p:nvSpPr>
          <p:spPr>
            <a:xfrm>
              <a:off x="11311882" y="2867650"/>
              <a:ext cx="685556" cy="1017622"/>
            </a:xfrm>
            <a:custGeom>
              <a:avLst/>
              <a:gdLst/>
              <a:ahLst/>
              <a:cxnLst/>
              <a:rect l="l" t="t" r="r" b="b"/>
              <a:pathLst>
                <a:path w="384" h="570" extrusionOk="0">
                  <a:moveTo>
                    <a:pt x="248" y="556"/>
                  </a:moveTo>
                  <a:lnTo>
                    <a:pt x="248" y="556"/>
                  </a:lnTo>
                  <a:lnTo>
                    <a:pt x="244" y="558"/>
                  </a:lnTo>
                  <a:lnTo>
                    <a:pt x="244" y="558"/>
                  </a:lnTo>
                  <a:lnTo>
                    <a:pt x="222" y="566"/>
                  </a:lnTo>
                  <a:lnTo>
                    <a:pt x="212" y="568"/>
                  </a:lnTo>
                  <a:lnTo>
                    <a:pt x="204" y="570"/>
                  </a:lnTo>
                  <a:lnTo>
                    <a:pt x="194" y="568"/>
                  </a:lnTo>
                  <a:lnTo>
                    <a:pt x="184" y="566"/>
                  </a:lnTo>
                  <a:lnTo>
                    <a:pt x="162" y="556"/>
                  </a:lnTo>
                  <a:lnTo>
                    <a:pt x="162" y="556"/>
                  </a:lnTo>
                  <a:lnTo>
                    <a:pt x="140" y="546"/>
                  </a:lnTo>
                  <a:lnTo>
                    <a:pt x="118" y="534"/>
                  </a:lnTo>
                  <a:lnTo>
                    <a:pt x="98" y="520"/>
                  </a:lnTo>
                  <a:lnTo>
                    <a:pt x="78" y="504"/>
                  </a:lnTo>
                  <a:lnTo>
                    <a:pt x="78" y="504"/>
                  </a:lnTo>
                  <a:lnTo>
                    <a:pt x="56" y="482"/>
                  </a:lnTo>
                  <a:lnTo>
                    <a:pt x="46" y="470"/>
                  </a:lnTo>
                  <a:lnTo>
                    <a:pt x="38" y="456"/>
                  </a:lnTo>
                  <a:lnTo>
                    <a:pt x="30" y="442"/>
                  </a:lnTo>
                  <a:lnTo>
                    <a:pt x="24" y="428"/>
                  </a:lnTo>
                  <a:lnTo>
                    <a:pt x="20" y="414"/>
                  </a:lnTo>
                  <a:lnTo>
                    <a:pt x="18" y="398"/>
                  </a:lnTo>
                  <a:lnTo>
                    <a:pt x="18" y="398"/>
                  </a:lnTo>
                  <a:lnTo>
                    <a:pt x="18" y="384"/>
                  </a:lnTo>
                  <a:lnTo>
                    <a:pt x="20" y="378"/>
                  </a:lnTo>
                  <a:lnTo>
                    <a:pt x="22" y="372"/>
                  </a:lnTo>
                  <a:lnTo>
                    <a:pt x="22" y="372"/>
                  </a:lnTo>
                  <a:lnTo>
                    <a:pt x="30" y="366"/>
                  </a:lnTo>
                  <a:lnTo>
                    <a:pt x="38" y="362"/>
                  </a:lnTo>
                  <a:lnTo>
                    <a:pt x="48" y="362"/>
                  </a:lnTo>
                  <a:lnTo>
                    <a:pt x="58" y="364"/>
                  </a:lnTo>
                  <a:lnTo>
                    <a:pt x="58" y="364"/>
                  </a:lnTo>
                  <a:lnTo>
                    <a:pt x="66" y="368"/>
                  </a:lnTo>
                  <a:lnTo>
                    <a:pt x="74" y="374"/>
                  </a:lnTo>
                  <a:lnTo>
                    <a:pt x="88" y="386"/>
                  </a:lnTo>
                  <a:lnTo>
                    <a:pt x="88" y="386"/>
                  </a:lnTo>
                  <a:lnTo>
                    <a:pt x="94" y="392"/>
                  </a:lnTo>
                  <a:lnTo>
                    <a:pt x="102" y="396"/>
                  </a:lnTo>
                  <a:lnTo>
                    <a:pt x="102" y="396"/>
                  </a:lnTo>
                  <a:lnTo>
                    <a:pt x="110" y="396"/>
                  </a:lnTo>
                  <a:lnTo>
                    <a:pt x="114" y="394"/>
                  </a:lnTo>
                  <a:lnTo>
                    <a:pt x="116" y="390"/>
                  </a:lnTo>
                  <a:lnTo>
                    <a:pt x="116" y="390"/>
                  </a:lnTo>
                  <a:lnTo>
                    <a:pt x="118" y="384"/>
                  </a:lnTo>
                  <a:lnTo>
                    <a:pt x="116" y="378"/>
                  </a:lnTo>
                  <a:lnTo>
                    <a:pt x="112" y="374"/>
                  </a:lnTo>
                  <a:lnTo>
                    <a:pt x="106" y="368"/>
                  </a:lnTo>
                  <a:lnTo>
                    <a:pt x="106" y="368"/>
                  </a:lnTo>
                  <a:lnTo>
                    <a:pt x="84" y="352"/>
                  </a:lnTo>
                  <a:lnTo>
                    <a:pt x="60" y="336"/>
                  </a:lnTo>
                  <a:lnTo>
                    <a:pt x="60" y="336"/>
                  </a:lnTo>
                  <a:lnTo>
                    <a:pt x="46" y="326"/>
                  </a:lnTo>
                  <a:lnTo>
                    <a:pt x="32" y="312"/>
                  </a:lnTo>
                  <a:lnTo>
                    <a:pt x="20" y="298"/>
                  </a:lnTo>
                  <a:lnTo>
                    <a:pt x="10" y="282"/>
                  </a:lnTo>
                  <a:lnTo>
                    <a:pt x="10" y="282"/>
                  </a:lnTo>
                  <a:lnTo>
                    <a:pt x="2" y="264"/>
                  </a:lnTo>
                  <a:lnTo>
                    <a:pt x="0" y="246"/>
                  </a:lnTo>
                  <a:lnTo>
                    <a:pt x="2" y="228"/>
                  </a:lnTo>
                  <a:lnTo>
                    <a:pt x="4" y="218"/>
                  </a:lnTo>
                  <a:lnTo>
                    <a:pt x="8" y="210"/>
                  </a:lnTo>
                  <a:lnTo>
                    <a:pt x="8" y="210"/>
                  </a:lnTo>
                  <a:lnTo>
                    <a:pt x="14" y="200"/>
                  </a:lnTo>
                  <a:lnTo>
                    <a:pt x="22" y="194"/>
                  </a:lnTo>
                  <a:lnTo>
                    <a:pt x="22" y="194"/>
                  </a:lnTo>
                  <a:lnTo>
                    <a:pt x="32" y="190"/>
                  </a:lnTo>
                  <a:lnTo>
                    <a:pt x="42" y="188"/>
                  </a:lnTo>
                  <a:lnTo>
                    <a:pt x="52" y="188"/>
                  </a:lnTo>
                  <a:lnTo>
                    <a:pt x="62" y="190"/>
                  </a:lnTo>
                  <a:lnTo>
                    <a:pt x="62" y="190"/>
                  </a:lnTo>
                  <a:lnTo>
                    <a:pt x="82" y="194"/>
                  </a:lnTo>
                  <a:lnTo>
                    <a:pt x="100" y="198"/>
                  </a:lnTo>
                  <a:lnTo>
                    <a:pt x="100" y="198"/>
                  </a:lnTo>
                  <a:lnTo>
                    <a:pt x="112" y="198"/>
                  </a:lnTo>
                  <a:lnTo>
                    <a:pt x="122" y="196"/>
                  </a:lnTo>
                  <a:lnTo>
                    <a:pt x="128" y="192"/>
                  </a:lnTo>
                  <a:lnTo>
                    <a:pt x="134" y="186"/>
                  </a:lnTo>
                  <a:lnTo>
                    <a:pt x="140" y="180"/>
                  </a:lnTo>
                  <a:lnTo>
                    <a:pt x="142" y="170"/>
                  </a:lnTo>
                  <a:lnTo>
                    <a:pt x="144" y="160"/>
                  </a:lnTo>
                  <a:lnTo>
                    <a:pt x="144" y="150"/>
                  </a:lnTo>
                  <a:lnTo>
                    <a:pt x="144" y="150"/>
                  </a:lnTo>
                  <a:lnTo>
                    <a:pt x="144" y="136"/>
                  </a:lnTo>
                  <a:lnTo>
                    <a:pt x="140" y="122"/>
                  </a:lnTo>
                  <a:lnTo>
                    <a:pt x="138" y="106"/>
                  </a:lnTo>
                  <a:lnTo>
                    <a:pt x="136" y="92"/>
                  </a:lnTo>
                  <a:lnTo>
                    <a:pt x="136" y="92"/>
                  </a:lnTo>
                  <a:lnTo>
                    <a:pt x="136" y="80"/>
                  </a:lnTo>
                  <a:lnTo>
                    <a:pt x="138" y="66"/>
                  </a:lnTo>
                  <a:lnTo>
                    <a:pt x="142" y="54"/>
                  </a:lnTo>
                  <a:lnTo>
                    <a:pt x="148" y="42"/>
                  </a:lnTo>
                  <a:lnTo>
                    <a:pt x="154" y="30"/>
                  </a:lnTo>
                  <a:lnTo>
                    <a:pt x="162" y="22"/>
                  </a:lnTo>
                  <a:lnTo>
                    <a:pt x="172" y="12"/>
                  </a:lnTo>
                  <a:lnTo>
                    <a:pt x="182" y="6"/>
                  </a:lnTo>
                  <a:lnTo>
                    <a:pt x="182" y="6"/>
                  </a:lnTo>
                  <a:lnTo>
                    <a:pt x="194" y="2"/>
                  </a:lnTo>
                  <a:lnTo>
                    <a:pt x="208" y="0"/>
                  </a:lnTo>
                  <a:lnTo>
                    <a:pt x="220" y="2"/>
                  </a:lnTo>
                  <a:lnTo>
                    <a:pt x="234" y="4"/>
                  </a:lnTo>
                  <a:lnTo>
                    <a:pt x="244" y="10"/>
                  </a:lnTo>
                  <a:lnTo>
                    <a:pt x="254" y="18"/>
                  </a:lnTo>
                  <a:lnTo>
                    <a:pt x="264" y="28"/>
                  </a:lnTo>
                  <a:lnTo>
                    <a:pt x="268" y="38"/>
                  </a:lnTo>
                  <a:lnTo>
                    <a:pt x="268" y="38"/>
                  </a:lnTo>
                  <a:lnTo>
                    <a:pt x="272" y="52"/>
                  </a:lnTo>
                  <a:lnTo>
                    <a:pt x="272" y="66"/>
                  </a:lnTo>
                  <a:lnTo>
                    <a:pt x="268" y="94"/>
                  </a:lnTo>
                  <a:lnTo>
                    <a:pt x="266" y="108"/>
                  </a:lnTo>
                  <a:lnTo>
                    <a:pt x="264" y="122"/>
                  </a:lnTo>
                  <a:lnTo>
                    <a:pt x="266" y="134"/>
                  </a:lnTo>
                  <a:lnTo>
                    <a:pt x="272" y="148"/>
                  </a:lnTo>
                  <a:lnTo>
                    <a:pt x="272" y="148"/>
                  </a:lnTo>
                  <a:lnTo>
                    <a:pt x="278" y="156"/>
                  </a:lnTo>
                  <a:lnTo>
                    <a:pt x="284" y="166"/>
                  </a:lnTo>
                  <a:lnTo>
                    <a:pt x="294" y="174"/>
                  </a:lnTo>
                  <a:lnTo>
                    <a:pt x="302" y="180"/>
                  </a:lnTo>
                  <a:lnTo>
                    <a:pt x="302" y="180"/>
                  </a:lnTo>
                  <a:lnTo>
                    <a:pt x="308" y="184"/>
                  </a:lnTo>
                  <a:lnTo>
                    <a:pt x="316" y="184"/>
                  </a:lnTo>
                  <a:lnTo>
                    <a:pt x="332" y="184"/>
                  </a:lnTo>
                  <a:lnTo>
                    <a:pt x="348" y="180"/>
                  </a:lnTo>
                  <a:lnTo>
                    <a:pt x="364" y="180"/>
                  </a:lnTo>
                  <a:lnTo>
                    <a:pt x="364" y="180"/>
                  </a:lnTo>
                  <a:lnTo>
                    <a:pt x="370" y="180"/>
                  </a:lnTo>
                  <a:lnTo>
                    <a:pt x="376" y="184"/>
                  </a:lnTo>
                  <a:lnTo>
                    <a:pt x="376" y="184"/>
                  </a:lnTo>
                  <a:lnTo>
                    <a:pt x="380" y="188"/>
                  </a:lnTo>
                  <a:lnTo>
                    <a:pt x="380" y="192"/>
                  </a:lnTo>
                  <a:lnTo>
                    <a:pt x="380" y="192"/>
                  </a:lnTo>
                  <a:lnTo>
                    <a:pt x="382" y="202"/>
                  </a:lnTo>
                  <a:lnTo>
                    <a:pt x="382" y="212"/>
                  </a:lnTo>
                  <a:lnTo>
                    <a:pt x="378" y="230"/>
                  </a:lnTo>
                  <a:lnTo>
                    <a:pt x="370" y="246"/>
                  </a:lnTo>
                  <a:lnTo>
                    <a:pt x="364" y="254"/>
                  </a:lnTo>
                  <a:lnTo>
                    <a:pt x="358" y="260"/>
                  </a:lnTo>
                  <a:lnTo>
                    <a:pt x="358" y="260"/>
                  </a:lnTo>
                  <a:lnTo>
                    <a:pt x="340" y="274"/>
                  </a:lnTo>
                  <a:lnTo>
                    <a:pt x="320" y="286"/>
                  </a:lnTo>
                  <a:lnTo>
                    <a:pt x="310" y="292"/>
                  </a:lnTo>
                  <a:lnTo>
                    <a:pt x="302" y="300"/>
                  </a:lnTo>
                  <a:lnTo>
                    <a:pt x="296" y="310"/>
                  </a:lnTo>
                  <a:lnTo>
                    <a:pt x="292" y="320"/>
                  </a:lnTo>
                  <a:lnTo>
                    <a:pt x="292" y="320"/>
                  </a:lnTo>
                  <a:lnTo>
                    <a:pt x="290" y="328"/>
                  </a:lnTo>
                  <a:lnTo>
                    <a:pt x="290" y="338"/>
                  </a:lnTo>
                  <a:lnTo>
                    <a:pt x="290" y="348"/>
                  </a:lnTo>
                  <a:lnTo>
                    <a:pt x="292" y="358"/>
                  </a:lnTo>
                  <a:lnTo>
                    <a:pt x="296" y="368"/>
                  </a:lnTo>
                  <a:lnTo>
                    <a:pt x="300" y="374"/>
                  </a:lnTo>
                  <a:lnTo>
                    <a:pt x="308" y="380"/>
                  </a:lnTo>
                  <a:lnTo>
                    <a:pt x="318" y="380"/>
                  </a:lnTo>
                  <a:lnTo>
                    <a:pt x="318" y="380"/>
                  </a:lnTo>
                  <a:lnTo>
                    <a:pt x="326" y="376"/>
                  </a:lnTo>
                  <a:lnTo>
                    <a:pt x="332" y="372"/>
                  </a:lnTo>
                  <a:lnTo>
                    <a:pt x="340" y="368"/>
                  </a:lnTo>
                  <a:lnTo>
                    <a:pt x="348" y="364"/>
                  </a:lnTo>
                  <a:lnTo>
                    <a:pt x="348" y="364"/>
                  </a:lnTo>
                  <a:lnTo>
                    <a:pt x="358" y="362"/>
                  </a:lnTo>
                  <a:lnTo>
                    <a:pt x="366" y="366"/>
                  </a:lnTo>
                  <a:lnTo>
                    <a:pt x="376" y="372"/>
                  </a:lnTo>
                  <a:lnTo>
                    <a:pt x="382" y="380"/>
                  </a:lnTo>
                  <a:lnTo>
                    <a:pt x="382" y="380"/>
                  </a:lnTo>
                  <a:lnTo>
                    <a:pt x="384" y="390"/>
                  </a:lnTo>
                  <a:lnTo>
                    <a:pt x="384" y="400"/>
                  </a:lnTo>
                  <a:lnTo>
                    <a:pt x="384" y="410"/>
                  </a:lnTo>
                  <a:lnTo>
                    <a:pt x="380" y="420"/>
                  </a:lnTo>
                  <a:lnTo>
                    <a:pt x="380" y="420"/>
                  </a:lnTo>
                  <a:lnTo>
                    <a:pt x="372" y="436"/>
                  </a:lnTo>
                  <a:lnTo>
                    <a:pt x="364" y="448"/>
                  </a:lnTo>
                  <a:lnTo>
                    <a:pt x="342" y="472"/>
                  </a:lnTo>
                  <a:lnTo>
                    <a:pt x="342" y="472"/>
                  </a:lnTo>
                  <a:lnTo>
                    <a:pt x="298" y="520"/>
                  </a:lnTo>
                  <a:lnTo>
                    <a:pt x="276" y="540"/>
                  </a:lnTo>
                  <a:lnTo>
                    <a:pt x="262" y="548"/>
                  </a:lnTo>
                  <a:lnTo>
                    <a:pt x="248" y="556"/>
                  </a:lnTo>
                  <a:lnTo>
                    <a:pt x="248" y="556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9545;p187">
              <a:extLst>
                <a:ext uri="{FF2B5EF4-FFF2-40B4-BE49-F238E27FC236}">
                  <a16:creationId xmlns:a16="http://schemas.microsoft.com/office/drawing/2014/main" id="{4F5D4B28-0847-26BD-2EC6-2D2430AC8DA6}"/>
                </a:ext>
              </a:extLst>
            </p:cNvPr>
            <p:cNvSpPr/>
            <p:nvPr/>
          </p:nvSpPr>
          <p:spPr>
            <a:xfrm>
              <a:off x="11668943" y="3092598"/>
              <a:ext cx="14170" cy="141396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" name="Google Shape;9546;p187">
              <a:extLst>
                <a:ext uri="{FF2B5EF4-FFF2-40B4-BE49-F238E27FC236}">
                  <a16:creationId xmlns:a16="http://schemas.microsoft.com/office/drawing/2014/main" id="{6C6953E1-F666-509C-AECD-92C5E54791C5}"/>
                </a:ext>
              </a:extLst>
            </p:cNvPr>
            <p:cNvSpPr/>
            <p:nvPr/>
          </p:nvSpPr>
          <p:spPr>
            <a:xfrm>
              <a:off x="11522548" y="3310405"/>
              <a:ext cx="307072" cy="164248"/>
            </a:xfrm>
            <a:custGeom>
              <a:avLst/>
              <a:gdLst/>
              <a:ahLst/>
              <a:cxnLst/>
              <a:rect l="l" t="t" r="r" b="b"/>
              <a:pathLst>
                <a:path w="172" h="92" extrusionOk="0">
                  <a:moveTo>
                    <a:pt x="86" y="92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86" y="80"/>
                  </a:lnTo>
                  <a:lnTo>
                    <a:pt x="168" y="0"/>
                  </a:lnTo>
                  <a:lnTo>
                    <a:pt x="172" y="6"/>
                  </a:lnTo>
                  <a:lnTo>
                    <a:pt x="86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9547;p187">
              <a:extLst>
                <a:ext uri="{FF2B5EF4-FFF2-40B4-BE49-F238E27FC236}">
                  <a16:creationId xmlns:a16="http://schemas.microsoft.com/office/drawing/2014/main" id="{1DFCECAF-948A-91EF-BD42-1D1EE62781D1}"/>
                </a:ext>
              </a:extLst>
            </p:cNvPr>
            <p:cNvSpPr/>
            <p:nvPr/>
          </p:nvSpPr>
          <p:spPr>
            <a:xfrm>
              <a:off x="11522548" y="3610336"/>
              <a:ext cx="307072" cy="164248"/>
            </a:xfrm>
            <a:custGeom>
              <a:avLst/>
              <a:gdLst/>
              <a:ahLst/>
              <a:cxnLst/>
              <a:rect l="l" t="t" r="r" b="b"/>
              <a:pathLst>
                <a:path w="172" h="92" extrusionOk="0">
                  <a:moveTo>
                    <a:pt x="86" y="92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86" y="80"/>
                  </a:lnTo>
                  <a:lnTo>
                    <a:pt x="168" y="0"/>
                  </a:lnTo>
                  <a:lnTo>
                    <a:pt x="172" y="6"/>
                  </a:lnTo>
                  <a:lnTo>
                    <a:pt x="86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" name="Google Shape;9548;p187">
              <a:extLst>
                <a:ext uri="{FF2B5EF4-FFF2-40B4-BE49-F238E27FC236}">
                  <a16:creationId xmlns:a16="http://schemas.microsoft.com/office/drawing/2014/main" id="{F7F6B089-B57A-A8E1-98EE-30C51A717675}"/>
                </a:ext>
              </a:extLst>
            </p:cNvPr>
            <p:cNvSpPr/>
            <p:nvPr/>
          </p:nvSpPr>
          <p:spPr>
            <a:xfrm>
              <a:off x="12075992" y="4445857"/>
              <a:ext cx="474890" cy="67841"/>
            </a:xfrm>
            <a:custGeom>
              <a:avLst/>
              <a:gdLst/>
              <a:ahLst/>
              <a:cxnLst/>
              <a:rect l="l" t="t" r="r" b="b"/>
              <a:pathLst>
                <a:path w="266" h="38" extrusionOk="0">
                  <a:moveTo>
                    <a:pt x="266" y="38"/>
                  </a:moveTo>
                  <a:lnTo>
                    <a:pt x="62" y="38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0" y="24"/>
                  </a:lnTo>
                  <a:lnTo>
                    <a:pt x="54" y="16"/>
                  </a:lnTo>
                  <a:lnTo>
                    <a:pt x="46" y="10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8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6" y="6"/>
                  </a:lnTo>
                  <a:lnTo>
                    <a:pt x="22" y="2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48" y="2"/>
                  </a:lnTo>
                  <a:lnTo>
                    <a:pt x="58" y="8"/>
                  </a:lnTo>
                  <a:lnTo>
                    <a:pt x="66" y="18"/>
                  </a:lnTo>
                  <a:lnTo>
                    <a:pt x="70" y="30"/>
                  </a:lnTo>
                  <a:lnTo>
                    <a:pt x="266" y="30"/>
                  </a:lnTo>
                  <a:lnTo>
                    <a:pt x="266" y="38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" name="Google Shape;9549;p187">
              <a:extLst>
                <a:ext uri="{FF2B5EF4-FFF2-40B4-BE49-F238E27FC236}">
                  <a16:creationId xmlns:a16="http://schemas.microsoft.com/office/drawing/2014/main" id="{BF51D7E8-DB11-2F62-2B6B-C281D32F424F}"/>
                </a:ext>
              </a:extLst>
            </p:cNvPr>
            <p:cNvSpPr/>
            <p:nvPr/>
          </p:nvSpPr>
          <p:spPr>
            <a:xfrm>
              <a:off x="11993868" y="4395869"/>
              <a:ext cx="121401" cy="64271"/>
            </a:xfrm>
            <a:custGeom>
              <a:avLst/>
              <a:gdLst/>
              <a:ahLst/>
              <a:cxnLst/>
              <a:rect l="l" t="t" r="r" b="b"/>
              <a:pathLst>
                <a:path w="68" h="36" extrusionOk="0">
                  <a:moveTo>
                    <a:pt x="68" y="36"/>
                  </a:moveTo>
                  <a:lnTo>
                    <a:pt x="60" y="36"/>
                  </a:lnTo>
                  <a:lnTo>
                    <a:pt x="60" y="36"/>
                  </a:lnTo>
                  <a:lnTo>
                    <a:pt x="58" y="24"/>
                  </a:lnTo>
                  <a:lnTo>
                    <a:pt x="52" y="16"/>
                  </a:lnTo>
                  <a:lnTo>
                    <a:pt x="44" y="10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8" y="3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28"/>
                  </a:lnTo>
                  <a:lnTo>
                    <a:pt x="2" y="22"/>
                  </a:lnTo>
                  <a:lnTo>
                    <a:pt x="6" y="16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8" y="4"/>
                  </a:lnTo>
                  <a:lnTo>
                    <a:pt x="54" y="6"/>
                  </a:lnTo>
                  <a:lnTo>
                    <a:pt x="58" y="10"/>
                  </a:lnTo>
                  <a:lnTo>
                    <a:pt x="62" y="16"/>
                  </a:lnTo>
                  <a:lnTo>
                    <a:pt x="66" y="22"/>
                  </a:lnTo>
                  <a:lnTo>
                    <a:pt x="68" y="28"/>
                  </a:lnTo>
                  <a:lnTo>
                    <a:pt x="68" y="36"/>
                  </a:lnTo>
                  <a:lnTo>
                    <a:pt x="68" y="36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" name="Google Shape;9550;p187">
              <a:extLst>
                <a:ext uri="{FF2B5EF4-FFF2-40B4-BE49-F238E27FC236}">
                  <a16:creationId xmlns:a16="http://schemas.microsoft.com/office/drawing/2014/main" id="{E67021CF-6DD5-DB5E-9F64-ED0D1AE10340}"/>
                </a:ext>
              </a:extLst>
            </p:cNvPr>
            <p:cNvSpPr/>
            <p:nvPr/>
          </p:nvSpPr>
          <p:spPr>
            <a:xfrm>
              <a:off x="6420153" y="4445857"/>
              <a:ext cx="474890" cy="67841"/>
            </a:xfrm>
            <a:custGeom>
              <a:avLst/>
              <a:gdLst/>
              <a:ahLst/>
              <a:cxnLst/>
              <a:rect l="l" t="t" r="r" b="b"/>
              <a:pathLst>
                <a:path w="266" h="38" extrusionOk="0">
                  <a:moveTo>
                    <a:pt x="204" y="38"/>
                  </a:moveTo>
                  <a:lnTo>
                    <a:pt x="0" y="38"/>
                  </a:lnTo>
                  <a:lnTo>
                    <a:pt x="0" y="30"/>
                  </a:lnTo>
                  <a:lnTo>
                    <a:pt x="196" y="30"/>
                  </a:lnTo>
                  <a:lnTo>
                    <a:pt x="196" y="30"/>
                  </a:lnTo>
                  <a:lnTo>
                    <a:pt x="200" y="18"/>
                  </a:lnTo>
                  <a:lnTo>
                    <a:pt x="208" y="8"/>
                  </a:lnTo>
                  <a:lnTo>
                    <a:pt x="218" y="2"/>
                  </a:lnTo>
                  <a:lnTo>
                    <a:pt x="224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0"/>
                  </a:lnTo>
                  <a:lnTo>
                    <a:pt x="244" y="2"/>
                  </a:lnTo>
                  <a:lnTo>
                    <a:pt x="250" y="6"/>
                  </a:lnTo>
                  <a:lnTo>
                    <a:pt x="256" y="10"/>
                  </a:lnTo>
                  <a:lnTo>
                    <a:pt x="260" y="14"/>
                  </a:lnTo>
                  <a:lnTo>
                    <a:pt x="264" y="20"/>
                  </a:lnTo>
                  <a:lnTo>
                    <a:pt x="266" y="26"/>
                  </a:lnTo>
                  <a:lnTo>
                    <a:pt x="266" y="34"/>
                  </a:lnTo>
                  <a:lnTo>
                    <a:pt x="258" y="34"/>
                  </a:lnTo>
                  <a:lnTo>
                    <a:pt x="258" y="34"/>
                  </a:lnTo>
                  <a:lnTo>
                    <a:pt x="256" y="24"/>
                  </a:lnTo>
                  <a:lnTo>
                    <a:pt x="250" y="16"/>
                  </a:lnTo>
                  <a:lnTo>
                    <a:pt x="242" y="10"/>
                  </a:lnTo>
                  <a:lnTo>
                    <a:pt x="232" y="8"/>
                  </a:lnTo>
                  <a:lnTo>
                    <a:pt x="232" y="8"/>
                  </a:lnTo>
                  <a:lnTo>
                    <a:pt x="220" y="10"/>
                  </a:lnTo>
                  <a:lnTo>
                    <a:pt x="212" y="16"/>
                  </a:lnTo>
                  <a:lnTo>
                    <a:pt x="206" y="24"/>
                  </a:lnTo>
                  <a:lnTo>
                    <a:pt x="204" y="34"/>
                  </a:lnTo>
                  <a:lnTo>
                    <a:pt x="204" y="38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Google Shape;9551;p187">
              <a:extLst>
                <a:ext uri="{FF2B5EF4-FFF2-40B4-BE49-F238E27FC236}">
                  <a16:creationId xmlns:a16="http://schemas.microsoft.com/office/drawing/2014/main" id="{59D97F65-8C85-9C06-7A6B-8EC6E08AC2E1}"/>
                </a:ext>
              </a:extLst>
            </p:cNvPr>
            <p:cNvSpPr/>
            <p:nvPr/>
          </p:nvSpPr>
          <p:spPr>
            <a:xfrm>
              <a:off x="6855767" y="4395869"/>
              <a:ext cx="121401" cy="64271"/>
            </a:xfrm>
            <a:custGeom>
              <a:avLst/>
              <a:gdLst/>
              <a:ahLst/>
              <a:cxnLst/>
              <a:rect l="l" t="t" r="r" b="b"/>
              <a:pathLst>
                <a:path w="68" h="36" extrusionOk="0">
                  <a:moveTo>
                    <a:pt x="68" y="36"/>
                  </a:moveTo>
                  <a:lnTo>
                    <a:pt x="60" y="36"/>
                  </a:lnTo>
                  <a:lnTo>
                    <a:pt x="60" y="36"/>
                  </a:lnTo>
                  <a:lnTo>
                    <a:pt x="58" y="24"/>
                  </a:lnTo>
                  <a:lnTo>
                    <a:pt x="52" y="16"/>
                  </a:lnTo>
                  <a:lnTo>
                    <a:pt x="44" y="10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8" y="3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28"/>
                  </a:lnTo>
                  <a:lnTo>
                    <a:pt x="2" y="22"/>
                  </a:lnTo>
                  <a:lnTo>
                    <a:pt x="6" y="16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8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8" y="4"/>
                  </a:lnTo>
                  <a:lnTo>
                    <a:pt x="54" y="6"/>
                  </a:lnTo>
                  <a:lnTo>
                    <a:pt x="58" y="10"/>
                  </a:lnTo>
                  <a:lnTo>
                    <a:pt x="62" y="16"/>
                  </a:lnTo>
                  <a:lnTo>
                    <a:pt x="66" y="22"/>
                  </a:lnTo>
                  <a:lnTo>
                    <a:pt x="68" y="28"/>
                  </a:lnTo>
                  <a:lnTo>
                    <a:pt x="68" y="36"/>
                  </a:lnTo>
                  <a:lnTo>
                    <a:pt x="68" y="36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9552;p187">
              <a:extLst>
                <a:ext uri="{FF2B5EF4-FFF2-40B4-BE49-F238E27FC236}">
                  <a16:creationId xmlns:a16="http://schemas.microsoft.com/office/drawing/2014/main" id="{108A7F2B-0CA4-0E77-71CE-49050F5EE27A}"/>
                </a:ext>
              </a:extLst>
            </p:cNvPr>
            <p:cNvSpPr/>
            <p:nvPr/>
          </p:nvSpPr>
          <p:spPr>
            <a:xfrm>
              <a:off x="10192498" y="4167350"/>
              <a:ext cx="819454" cy="339207"/>
            </a:xfrm>
            <a:custGeom>
              <a:avLst/>
              <a:gdLst/>
              <a:ahLst/>
              <a:cxnLst/>
              <a:rect l="l" t="t" r="r" b="b"/>
              <a:pathLst>
                <a:path w="459" h="190" extrusionOk="0">
                  <a:moveTo>
                    <a:pt x="94" y="188"/>
                  </a:moveTo>
                  <a:lnTo>
                    <a:pt x="94" y="188"/>
                  </a:lnTo>
                  <a:lnTo>
                    <a:pt x="94" y="188"/>
                  </a:lnTo>
                  <a:lnTo>
                    <a:pt x="96" y="190"/>
                  </a:lnTo>
                  <a:lnTo>
                    <a:pt x="94" y="188"/>
                  </a:lnTo>
                  <a:close/>
                  <a:moveTo>
                    <a:pt x="20" y="152"/>
                  </a:moveTo>
                  <a:lnTo>
                    <a:pt x="20" y="152"/>
                  </a:lnTo>
                  <a:lnTo>
                    <a:pt x="4" y="170"/>
                  </a:lnTo>
                  <a:lnTo>
                    <a:pt x="0" y="178"/>
                  </a:lnTo>
                  <a:lnTo>
                    <a:pt x="0" y="180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8" y="184"/>
                  </a:lnTo>
                  <a:lnTo>
                    <a:pt x="20" y="186"/>
                  </a:lnTo>
                  <a:lnTo>
                    <a:pt x="46" y="188"/>
                  </a:lnTo>
                  <a:lnTo>
                    <a:pt x="74" y="190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120" y="190"/>
                  </a:lnTo>
                  <a:lnTo>
                    <a:pt x="144" y="188"/>
                  </a:lnTo>
                  <a:lnTo>
                    <a:pt x="170" y="186"/>
                  </a:lnTo>
                  <a:lnTo>
                    <a:pt x="196" y="182"/>
                  </a:lnTo>
                  <a:lnTo>
                    <a:pt x="220" y="178"/>
                  </a:lnTo>
                  <a:lnTo>
                    <a:pt x="244" y="172"/>
                  </a:lnTo>
                  <a:lnTo>
                    <a:pt x="268" y="164"/>
                  </a:lnTo>
                  <a:lnTo>
                    <a:pt x="292" y="154"/>
                  </a:lnTo>
                  <a:lnTo>
                    <a:pt x="316" y="144"/>
                  </a:lnTo>
                  <a:lnTo>
                    <a:pt x="340" y="134"/>
                  </a:lnTo>
                  <a:lnTo>
                    <a:pt x="362" y="120"/>
                  </a:lnTo>
                  <a:lnTo>
                    <a:pt x="382" y="108"/>
                  </a:lnTo>
                  <a:lnTo>
                    <a:pt x="404" y="92"/>
                  </a:lnTo>
                  <a:lnTo>
                    <a:pt x="423" y="76"/>
                  </a:lnTo>
                  <a:lnTo>
                    <a:pt x="441" y="60"/>
                  </a:lnTo>
                  <a:lnTo>
                    <a:pt x="459" y="42"/>
                  </a:lnTo>
                  <a:lnTo>
                    <a:pt x="459" y="42"/>
                  </a:lnTo>
                  <a:lnTo>
                    <a:pt x="435" y="26"/>
                  </a:lnTo>
                  <a:lnTo>
                    <a:pt x="408" y="16"/>
                  </a:lnTo>
                  <a:lnTo>
                    <a:pt x="380" y="8"/>
                  </a:lnTo>
                  <a:lnTo>
                    <a:pt x="352" y="2"/>
                  </a:lnTo>
                  <a:lnTo>
                    <a:pt x="322" y="0"/>
                  </a:lnTo>
                  <a:lnTo>
                    <a:pt x="294" y="2"/>
                  </a:lnTo>
                  <a:lnTo>
                    <a:pt x="264" y="6"/>
                  </a:lnTo>
                  <a:lnTo>
                    <a:pt x="236" y="12"/>
                  </a:lnTo>
                  <a:lnTo>
                    <a:pt x="236" y="12"/>
                  </a:lnTo>
                  <a:lnTo>
                    <a:pt x="208" y="22"/>
                  </a:lnTo>
                  <a:lnTo>
                    <a:pt x="182" y="34"/>
                  </a:lnTo>
                  <a:lnTo>
                    <a:pt x="156" y="46"/>
                  </a:lnTo>
                  <a:lnTo>
                    <a:pt x="130" y="62"/>
                  </a:lnTo>
                  <a:lnTo>
                    <a:pt x="106" y="78"/>
                  </a:lnTo>
                  <a:lnTo>
                    <a:pt x="84" y="98"/>
                  </a:lnTo>
                  <a:lnTo>
                    <a:pt x="62" y="116"/>
                  </a:lnTo>
                  <a:lnTo>
                    <a:pt x="42" y="138"/>
                  </a:lnTo>
                  <a:lnTo>
                    <a:pt x="42" y="138"/>
                  </a:lnTo>
                  <a:lnTo>
                    <a:pt x="30" y="144"/>
                  </a:lnTo>
                  <a:lnTo>
                    <a:pt x="20" y="152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" name="Google Shape;9553;p187">
              <a:extLst>
                <a:ext uri="{FF2B5EF4-FFF2-40B4-BE49-F238E27FC236}">
                  <a16:creationId xmlns:a16="http://schemas.microsoft.com/office/drawing/2014/main" id="{6A366010-35DE-0C5A-8FF2-3AA117EC298D}"/>
                </a:ext>
              </a:extLst>
            </p:cNvPr>
            <p:cNvSpPr/>
            <p:nvPr/>
          </p:nvSpPr>
          <p:spPr>
            <a:xfrm>
              <a:off x="10360316" y="4502987"/>
              <a:ext cx="3571" cy="3571"/>
            </a:xfrm>
            <a:custGeom>
              <a:avLst/>
              <a:gdLst/>
              <a:ahLst/>
              <a:cxnLst/>
              <a:rect l="l" t="t" r="r" b="b"/>
              <a:pathLst>
                <a:path w="2" h="2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Google Shape;9554;p187">
              <a:extLst>
                <a:ext uri="{FF2B5EF4-FFF2-40B4-BE49-F238E27FC236}">
                  <a16:creationId xmlns:a16="http://schemas.microsoft.com/office/drawing/2014/main" id="{9F602C79-29EF-C51C-C98C-CBD36FD41EF5}"/>
                </a:ext>
              </a:extLst>
            </p:cNvPr>
            <p:cNvSpPr/>
            <p:nvPr/>
          </p:nvSpPr>
          <p:spPr>
            <a:xfrm>
              <a:off x="10192498" y="4167350"/>
              <a:ext cx="819454" cy="339207"/>
            </a:xfrm>
            <a:custGeom>
              <a:avLst/>
              <a:gdLst/>
              <a:ahLst/>
              <a:cxnLst/>
              <a:rect l="l" t="t" r="r" b="b"/>
              <a:pathLst>
                <a:path w="459" h="190" extrusionOk="0">
                  <a:moveTo>
                    <a:pt x="20" y="152"/>
                  </a:moveTo>
                  <a:lnTo>
                    <a:pt x="20" y="152"/>
                  </a:lnTo>
                  <a:lnTo>
                    <a:pt x="4" y="170"/>
                  </a:lnTo>
                  <a:lnTo>
                    <a:pt x="0" y="178"/>
                  </a:lnTo>
                  <a:lnTo>
                    <a:pt x="0" y="180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8" y="184"/>
                  </a:lnTo>
                  <a:lnTo>
                    <a:pt x="20" y="186"/>
                  </a:lnTo>
                  <a:lnTo>
                    <a:pt x="46" y="188"/>
                  </a:lnTo>
                  <a:lnTo>
                    <a:pt x="74" y="190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120" y="190"/>
                  </a:lnTo>
                  <a:lnTo>
                    <a:pt x="144" y="188"/>
                  </a:lnTo>
                  <a:lnTo>
                    <a:pt x="170" y="186"/>
                  </a:lnTo>
                  <a:lnTo>
                    <a:pt x="196" y="182"/>
                  </a:lnTo>
                  <a:lnTo>
                    <a:pt x="220" y="178"/>
                  </a:lnTo>
                  <a:lnTo>
                    <a:pt x="244" y="172"/>
                  </a:lnTo>
                  <a:lnTo>
                    <a:pt x="268" y="164"/>
                  </a:lnTo>
                  <a:lnTo>
                    <a:pt x="292" y="154"/>
                  </a:lnTo>
                  <a:lnTo>
                    <a:pt x="316" y="144"/>
                  </a:lnTo>
                  <a:lnTo>
                    <a:pt x="340" y="134"/>
                  </a:lnTo>
                  <a:lnTo>
                    <a:pt x="362" y="120"/>
                  </a:lnTo>
                  <a:lnTo>
                    <a:pt x="382" y="108"/>
                  </a:lnTo>
                  <a:lnTo>
                    <a:pt x="404" y="92"/>
                  </a:lnTo>
                  <a:lnTo>
                    <a:pt x="423" y="76"/>
                  </a:lnTo>
                  <a:lnTo>
                    <a:pt x="441" y="60"/>
                  </a:lnTo>
                  <a:lnTo>
                    <a:pt x="459" y="42"/>
                  </a:lnTo>
                  <a:lnTo>
                    <a:pt x="459" y="42"/>
                  </a:lnTo>
                  <a:lnTo>
                    <a:pt x="435" y="26"/>
                  </a:lnTo>
                  <a:lnTo>
                    <a:pt x="408" y="16"/>
                  </a:lnTo>
                  <a:lnTo>
                    <a:pt x="380" y="8"/>
                  </a:lnTo>
                  <a:lnTo>
                    <a:pt x="352" y="2"/>
                  </a:lnTo>
                  <a:lnTo>
                    <a:pt x="322" y="0"/>
                  </a:lnTo>
                  <a:lnTo>
                    <a:pt x="294" y="2"/>
                  </a:lnTo>
                  <a:lnTo>
                    <a:pt x="264" y="6"/>
                  </a:lnTo>
                  <a:lnTo>
                    <a:pt x="236" y="12"/>
                  </a:lnTo>
                  <a:lnTo>
                    <a:pt x="236" y="12"/>
                  </a:lnTo>
                  <a:lnTo>
                    <a:pt x="208" y="22"/>
                  </a:lnTo>
                  <a:lnTo>
                    <a:pt x="182" y="34"/>
                  </a:lnTo>
                  <a:lnTo>
                    <a:pt x="156" y="46"/>
                  </a:lnTo>
                  <a:lnTo>
                    <a:pt x="130" y="62"/>
                  </a:lnTo>
                  <a:lnTo>
                    <a:pt x="106" y="78"/>
                  </a:lnTo>
                  <a:lnTo>
                    <a:pt x="84" y="98"/>
                  </a:lnTo>
                  <a:lnTo>
                    <a:pt x="62" y="116"/>
                  </a:lnTo>
                  <a:lnTo>
                    <a:pt x="42" y="138"/>
                  </a:lnTo>
                  <a:lnTo>
                    <a:pt x="42" y="138"/>
                  </a:lnTo>
                  <a:lnTo>
                    <a:pt x="30" y="144"/>
                  </a:lnTo>
                  <a:lnTo>
                    <a:pt x="20" y="15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9555;p187">
              <a:extLst>
                <a:ext uri="{FF2B5EF4-FFF2-40B4-BE49-F238E27FC236}">
                  <a16:creationId xmlns:a16="http://schemas.microsoft.com/office/drawing/2014/main" id="{A7211B1C-38F1-7152-AAED-E924BCC43D3C}"/>
                </a:ext>
              </a:extLst>
            </p:cNvPr>
            <p:cNvSpPr/>
            <p:nvPr/>
          </p:nvSpPr>
          <p:spPr>
            <a:xfrm>
              <a:off x="10313898" y="4167350"/>
              <a:ext cx="499885" cy="242801"/>
            </a:xfrm>
            <a:custGeom>
              <a:avLst/>
              <a:gdLst/>
              <a:ahLst/>
              <a:cxnLst/>
              <a:rect l="l" t="t" r="r" b="b"/>
              <a:pathLst>
                <a:path w="280" h="136" extrusionOk="0">
                  <a:moveTo>
                    <a:pt x="250" y="0"/>
                  </a:moveTo>
                  <a:lnTo>
                    <a:pt x="250" y="0"/>
                  </a:lnTo>
                  <a:lnTo>
                    <a:pt x="230" y="2"/>
                  </a:lnTo>
                  <a:lnTo>
                    <a:pt x="208" y="4"/>
                  </a:lnTo>
                  <a:lnTo>
                    <a:pt x="188" y="8"/>
                  </a:lnTo>
                  <a:lnTo>
                    <a:pt x="168" y="12"/>
                  </a:lnTo>
                  <a:lnTo>
                    <a:pt x="168" y="12"/>
                  </a:lnTo>
                  <a:lnTo>
                    <a:pt x="168" y="12"/>
                  </a:lnTo>
                  <a:lnTo>
                    <a:pt x="132" y="26"/>
                  </a:lnTo>
                  <a:lnTo>
                    <a:pt x="96" y="42"/>
                  </a:lnTo>
                  <a:lnTo>
                    <a:pt x="64" y="62"/>
                  </a:lnTo>
                  <a:lnTo>
                    <a:pt x="32" y="84"/>
                  </a:lnTo>
                  <a:lnTo>
                    <a:pt x="32" y="84"/>
                  </a:lnTo>
                  <a:lnTo>
                    <a:pt x="32" y="84"/>
                  </a:lnTo>
                  <a:lnTo>
                    <a:pt x="32" y="84"/>
                  </a:lnTo>
                  <a:lnTo>
                    <a:pt x="32" y="84"/>
                  </a:lnTo>
                  <a:lnTo>
                    <a:pt x="32" y="84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16" y="100"/>
                  </a:lnTo>
                  <a:lnTo>
                    <a:pt x="0" y="118"/>
                  </a:lnTo>
                  <a:lnTo>
                    <a:pt x="12" y="118"/>
                  </a:lnTo>
                  <a:lnTo>
                    <a:pt x="12" y="118"/>
                  </a:lnTo>
                  <a:lnTo>
                    <a:pt x="20" y="120"/>
                  </a:lnTo>
                  <a:lnTo>
                    <a:pt x="24" y="124"/>
                  </a:lnTo>
                  <a:lnTo>
                    <a:pt x="28" y="128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58" y="106"/>
                  </a:lnTo>
                  <a:lnTo>
                    <a:pt x="88" y="80"/>
                  </a:lnTo>
                  <a:lnTo>
                    <a:pt x="120" y="54"/>
                  </a:lnTo>
                  <a:lnTo>
                    <a:pt x="138" y="44"/>
                  </a:lnTo>
                  <a:lnTo>
                    <a:pt x="156" y="34"/>
                  </a:lnTo>
                  <a:lnTo>
                    <a:pt x="156" y="34"/>
                  </a:lnTo>
                  <a:lnTo>
                    <a:pt x="184" y="22"/>
                  </a:lnTo>
                  <a:lnTo>
                    <a:pt x="216" y="12"/>
                  </a:lnTo>
                  <a:lnTo>
                    <a:pt x="248" y="4"/>
                  </a:lnTo>
                  <a:lnTo>
                    <a:pt x="280" y="2"/>
                  </a:lnTo>
                  <a:lnTo>
                    <a:pt x="280" y="2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B4491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Google Shape;9556;p187">
              <a:extLst>
                <a:ext uri="{FF2B5EF4-FFF2-40B4-BE49-F238E27FC236}">
                  <a16:creationId xmlns:a16="http://schemas.microsoft.com/office/drawing/2014/main" id="{8F5FA17E-F041-B4AE-0818-B4945A4493BF}"/>
                </a:ext>
              </a:extLst>
            </p:cNvPr>
            <p:cNvSpPr/>
            <p:nvPr/>
          </p:nvSpPr>
          <p:spPr>
            <a:xfrm>
              <a:off x="10313898" y="4167350"/>
              <a:ext cx="499885" cy="242801"/>
            </a:xfrm>
            <a:custGeom>
              <a:avLst/>
              <a:gdLst/>
              <a:ahLst/>
              <a:cxnLst/>
              <a:rect l="l" t="t" r="r" b="b"/>
              <a:pathLst>
                <a:path w="280" h="136" extrusionOk="0">
                  <a:moveTo>
                    <a:pt x="250" y="0"/>
                  </a:moveTo>
                  <a:lnTo>
                    <a:pt x="250" y="0"/>
                  </a:lnTo>
                  <a:lnTo>
                    <a:pt x="230" y="2"/>
                  </a:lnTo>
                  <a:lnTo>
                    <a:pt x="208" y="4"/>
                  </a:lnTo>
                  <a:lnTo>
                    <a:pt x="188" y="8"/>
                  </a:lnTo>
                  <a:lnTo>
                    <a:pt x="168" y="12"/>
                  </a:lnTo>
                  <a:lnTo>
                    <a:pt x="168" y="12"/>
                  </a:lnTo>
                  <a:lnTo>
                    <a:pt x="168" y="12"/>
                  </a:lnTo>
                  <a:lnTo>
                    <a:pt x="132" y="26"/>
                  </a:lnTo>
                  <a:lnTo>
                    <a:pt x="96" y="42"/>
                  </a:lnTo>
                  <a:lnTo>
                    <a:pt x="64" y="62"/>
                  </a:lnTo>
                  <a:lnTo>
                    <a:pt x="32" y="84"/>
                  </a:lnTo>
                  <a:lnTo>
                    <a:pt x="32" y="84"/>
                  </a:lnTo>
                  <a:lnTo>
                    <a:pt x="32" y="84"/>
                  </a:lnTo>
                  <a:lnTo>
                    <a:pt x="32" y="84"/>
                  </a:lnTo>
                  <a:lnTo>
                    <a:pt x="32" y="84"/>
                  </a:lnTo>
                  <a:lnTo>
                    <a:pt x="32" y="84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16" y="100"/>
                  </a:lnTo>
                  <a:lnTo>
                    <a:pt x="0" y="118"/>
                  </a:lnTo>
                  <a:lnTo>
                    <a:pt x="12" y="118"/>
                  </a:lnTo>
                  <a:lnTo>
                    <a:pt x="12" y="118"/>
                  </a:lnTo>
                  <a:lnTo>
                    <a:pt x="20" y="120"/>
                  </a:lnTo>
                  <a:lnTo>
                    <a:pt x="24" y="124"/>
                  </a:lnTo>
                  <a:lnTo>
                    <a:pt x="28" y="128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58" y="106"/>
                  </a:lnTo>
                  <a:lnTo>
                    <a:pt x="88" y="80"/>
                  </a:lnTo>
                  <a:lnTo>
                    <a:pt x="120" y="54"/>
                  </a:lnTo>
                  <a:lnTo>
                    <a:pt x="138" y="44"/>
                  </a:lnTo>
                  <a:lnTo>
                    <a:pt x="156" y="34"/>
                  </a:lnTo>
                  <a:lnTo>
                    <a:pt x="156" y="34"/>
                  </a:lnTo>
                  <a:lnTo>
                    <a:pt x="184" y="22"/>
                  </a:lnTo>
                  <a:lnTo>
                    <a:pt x="216" y="12"/>
                  </a:lnTo>
                  <a:lnTo>
                    <a:pt x="248" y="4"/>
                  </a:lnTo>
                  <a:lnTo>
                    <a:pt x="280" y="2"/>
                  </a:lnTo>
                  <a:lnTo>
                    <a:pt x="280" y="2"/>
                  </a:lnTo>
                  <a:lnTo>
                    <a:pt x="25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" name="Google Shape;9557;p187">
              <a:extLst>
                <a:ext uri="{FF2B5EF4-FFF2-40B4-BE49-F238E27FC236}">
                  <a16:creationId xmlns:a16="http://schemas.microsoft.com/office/drawing/2014/main" id="{1F1AB97F-22D6-852C-2020-06EF2C126BE8}"/>
                </a:ext>
              </a:extLst>
            </p:cNvPr>
            <p:cNvSpPr/>
            <p:nvPr/>
          </p:nvSpPr>
          <p:spPr>
            <a:xfrm>
              <a:off x="10121086" y="3903125"/>
              <a:ext cx="574867" cy="589150"/>
            </a:xfrm>
            <a:custGeom>
              <a:avLst/>
              <a:gdLst/>
              <a:ahLst/>
              <a:cxnLst/>
              <a:rect l="l" t="t" r="r" b="b"/>
              <a:pathLst>
                <a:path w="322" h="330" extrusionOk="0">
                  <a:moveTo>
                    <a:pt x="72" y="74"/>
                  </a:moveTo>
                  <a:lnTo>
                    <a:pt x="72" y="74"/>
                  </a:lnTo>
                  <a:lnTo>
                    <a:pt x="92" y="58"/>
                  </a:lnTo>
                  <a:lnTo>
                    <a:pt x="116" y="46"/>
                  </a:lnTo>
                  <a:lnTo>
                    <a:pt x="140" y="38"/>
                  </a:lnTo>
                  <a:lnTo>
                    <a:pt x="164" y="30"/>
                  </a:lnTo>
                  <a:lnTo>
                    <a:pt x="164" y="30"/>
                  </a:lnTo>
                  <a:lnTo>
                    <a:pt x="204" y="20"/>
                  </a:lnTo>
                  <a:lnTo>
                    <a:pt x="242" y="12"/>
                  </a:lnTo>
                  <a:lnTo>
                    <a:pt x="282" y="4"/>
                  </a:lnTo>
                  <a:lnTo>
                    <a:pt x="322" y="0"/>
                  </a:lnTo>
                  <a:lnTo>
                    <a:pt x="322" y="0"/>
                  </a:lnTo>
                  <a:lnTo>
                    <a:pt x="300" y="48"/>
                  </a:lnTo>
                  <a:lnTo>
                    <a:pt x="280" y="94"/>
                  </a:lnTo>
                  <a:lnTo>
                    <a:pt x="268" y="116"/>
                  </a:lnTo>
                  <a:lnTo>
                    <a:pt x="254" y="136"/>
                  </a:lnTo>
                  <a:lnTo>
                    <a:pt x="238" y="156"/>
                  </a:lnTo>
                  <a:lnTo>
                    <a:pt x="220" y="174"/>
                  </a:lnTo>
                  <a:lnTo>
                    <a:pt x="220" y="174"/>
                  </a:lnTo>
                  <a:lnTo>
                    <a:pt x="202" y="188"/>
                  </a:lnTo>
                  <a:lnTo>
                    <a:pt x="182" y="202"/>
                  </a:lnTo>
                  <a:lnTo>
                    <a:pt x="162" y="216"/>
                  </a:lnTo>
                  <a:lnTo>
                    <a:pt x="144" y="228"/>
                  </a:lnTo>
                  <a:lnTo>
                    <a:pt x="144" y="228"/>
                  </a:lnTo>
                  <a:lnTo>
                    <a:pt x="122" y="250"/>
                  </a:lnTo>
                  <a:lnTo>
                    <a:pt x="98" y="278"/>
                  </a:lnTo>
                  <a:lnTo>
                    <a:pt x="56" y="330"/>
                  </a:lnTo>
                  <a:lnTo>
                    <a:pt x="56" y="330"/>
                  </a:lnTo>
                  <a:lnTo>
                    <a:pt x="48" y="330"/>
                  </a:lnTo>
                  <a:lnTo>
                    <a:pt x="40" y="326"/>
                  </a:lnTo>
                  <a:lnTo>
                    <a:pt x="32" y="320"/>
                  </a:lnTo>
                  <a:lnTo>
                    <a:pt x="26" y="314"/>
                  </a:lnTo>
                  <a:lnTo>
                    <a:pt x="14" y="294"/>
                  </a:lnTo>
                  <a:lnTo>
                    <a:pt x="4" y="276"/>
                  </a:lnTo>
                  <a:lnTo>
                    <a:pt x="4" y="276"/>
                  </a:lnTo>
                  <a:lnTo>
                    <a:pt x="0" y="264"/>
                  </a:lnTo>
                  <a:lnTo>
                    <a:pt x="0" y="250"/>
                  </a:lnTo>
                  <a:lnTo>
                    <a:pt x="0" y="236"/>
                  </a:lnTo>
                  <a:lnTo>
                    <a:pt x="2" y="222"/>
                  </a:lnTo>
                  <a:lnTo>
                    <a:pt x="8" y="194"/>
                  </a:lnTo>
                  <a:lnTo>
                    <a:pt x="16" y="168"/>
                  </a:lnTo>
                  <a:lnTo>
                    <a:pt x="16" y="168"/>
                  </a:lnTo>
                  <a:lnTo>
                    <a:pt x="26" y="142"/>
                  </a:lnTo>
                  <a:lnTo>
                    <a:pt x="38" y="118"/>
                  </a:lnTo>
                  <a:lnTo>
                    <a:pt x="54" y="94"/>
                  </a:lnTo>
                  <a:lnTo>
                    <a:pt x="62" y="84"/>
                  </a:lnTo>
                  <a:lnTo>
                    <a:pt x="72" y="74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" name="Google Shape;9558;p187">
              <a:extLst>
                <a:ext uri="{FF2B5EF4-FFF2-40B4-BE49-F238E27FC236}">
                  <a16:creationId xmlns:a16="http://schemas.microsoft.com/office/drawing/2014/main" id="{227EAABD-3019-67A1-77E2-1548D5B19CA3}"/>
                </a:ext>
              </a:extLst>
            </p:cNvPr>
            <p:cNvSpPr/>
            <p:nvPr/>
          </p:nvSpPr>
          <p:spPr>
            <a:xfrm>
              <a:off x="10121086" y="3903125"/>
              <a:ext cx="574867" cy="589150"/>
            </a:xfrm>
            <a:custGeom>
              <a:avLst/>
              <a:gdLst/>
              <a:ahLst/>
              <a:cxnLst/>
              <a:rect l="l" t="t" r="r" b="b"/>
              <a:pathLst>
                <a:path w="322" h="330" extrusionOk="0">
                  <a:moveTo>
                    <a:pt x="72" y="74"/>
                  </a:moveTo>
                  <a:lnTo>
                    <a:pt x="72" y="74"/>
                  </a:lnTo>
                  <a:lnTo>
                    <a:pt x="92" y="58"/>
                  </a:lnTo>
                  <a:lnTo>
                    <a:pt x="116" y="46"/>
                  </a:lnTo>
                  <a:lnTo>
                    <a:pt x="140" y="38"/>
                  </a:lnTo>
                  <a:lnTo>
                    <a:pt x="164" y="30"/>
                  </a:lnTo>
                  <a:lnTo>
                    <a:pt x="164" y="30"/>
                  </a:lnTo>
                  <a:lnTo>
                    <a:pt x="204" y="20"/>
                  </a:lnTo>
                  <a:lnTo>
                    <a:pt x="242" y="12"/>
                  </a:lnTo>
                  <a:lnTo>
                    <a:pt x="282" y="4"/>
                  </a:lnTo>
                  <a:lnTo>
                    <a:pt x="322" y="0"/>
                  </a:lnTo>
                  <a:lnTo>
                    <a:pt x="322" y="0"/>
                  </a:lnTo>
                  <a:lnTo>
                    <a:pt x="300" y="48"/>
                  </a:lnTo>
                  <a:lnTo>
                    <a:pt x="280" y="94"/>
                  </a:lnTo>
                  <a:lnTo>
                    <a:pt x="268" y="116"/>
                  </a:lnTo>
                  <a:lnTo>
                    <a:pt x="254" y="136"/>
                  </a:lnTo>
                  <a:lnTo>
                    <a:pt x="238" y="156"/>
                  </a:lnTo>
                  <a:lnTo>
                    <a:pt x="220" y="174"/>
                  </a:lnTo>
                  <a:lnTo>
                    <a:pt x="220" y="174"/>
                  </a:lnTo>
                  <a:lnTo>
                    <a:pt x="202" y="188"/>
                  </a:lnTo>
                  <a:lnTo>
                    <a:pt x="182" y="202"/>
                  </a:lnTo>
                  <a:lnTo>
                    <a:pt x="162" y="216"/>
                  </a:lnTo>
                  <a:lnTo>
                    <a:pt x="144" y="228"/>
                  </a:lnTo>
                  <a:lnTo>
                    <a:pt x="144" y="228"/>
                  </a:lnTo>
                  <a:lnTo>
                    <a:pt x="122" y="250"/>
                  </a:lnTo>
                  <a:lnTo>
                    <a:pt x="98" y="278"/>
                  </a:lnTo>
                  <a:lnTo>
                    <a:pt x="56" y="330"/>
                  </a:lnTo>
                  <a:lnTo>
                    <a:pt x="56" y="330"/>
                  </a:lnTo>
                  <a:lnTo>
                    <a:pt x="48" y="330"/>
                  </a:lnTo>
                  <a:lnTo>
                    <a:pt x="40" y="326"/>
                  </a:lnTo>
                  <a:lnTo>
                    <a:pt x="32" y="320"/>
                  </a:lnTo>
                  <a:lnTo>
                    <a:pt x="26" y="314"/>
                  </a:lnTo>
                  <a:lnTo>
                    <a:pt x="14" y="294"/>
                  </a:lnTo>
                  <a:lnTo>
                    <a:pt x="4" y="276"/>
                  </a:lnTo>
                  <a:lnTo>
                    <a:pt x="4" y="276"/>
                  </a:lnTo>
                  <a:lnTo>
                    <a:pt x="0" y="264"/>
                  </a:lnTo>
                  <a:lnTo>
                    <a:pt x="0" y="250"/>
                  </a:lnTo>
                  <a:lnTo>
                    <a:pt x="0" y="236"/>
                  </a:lnTo>
                  <a:lnTo>
                    <a:pt x="2" y="222"/>
                  </a:lnTo>
                  <a:lnTo>
                    <a:pt x="8" y="194"/>
                  </a:lnTo>
                  <a:lnTo>
                    <a:pt x="16" y="168"/>
                  </a:lnTo>
                  <a:lnTo>
                    <a:pt x="16" y="168"/>
                  </a:lnTo>
                  <a:lnTo>
                    <a:pt x="26" y="142"/>
                  </a:lnTo>
                  <a:lnTo>
                    <a:pt x="38" y="118"/>
                  </a:lnTo>
                  <a:lnTo>
                    <a:pt x="54" y="94"/>
                  </a:lnTo>
                  <a:lnTo>
                    <a:pt x="62" y="84"/>
                  </a:lnTo>
                  <a:lnTo>
                    <a:pt x="72" y="7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9559;p187">
              <a:extLst>
                <a:ext uri="{FF2B5EF4-FFF2-40B4-BE49-F238E27FC236}">
                  <a16:creationId xmlns:a16="http://schemas.microsoft.com/office/drawing/2014/main" id="{60831124-06E1-1B4B-DB29-00CBE0A6FE38}"/>
                </a:ext>
              </a:extLst>
            </p:cNvPr>
            <p:cNvSpPr/>
            <p:nvPr/>
          </p:nvSpPr>
          <p:spPr>
            <a:xfrm>
              <a:off x="10313898" y="4317316"/>
              <a:ext cx="57130" cy="60700"/>
            </a:xfrm>
            <a:custGeom>
              <a:avLst/>
              <a:gdLst/>
              <a:ahLst/>
              <a:cxnLst/>
              <a:rect l="l" t="t" r="r" b="b"/>
              <a:pathLst>
                <a:path w="32" h="34" extrusionOk="0">
                  <a:moveTo>
                    <a:pt x="30" y="2"/>
                  </a:moveTo>
                  <a:lnTo>
                    <a:pt x="30" y="2"/>
                  </a:lnTo>
                  <a:lnTo>
                    <a:pt x="16" y="16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16" y="16"/>
                  </a:lnTo>
                  <a:lnTo>
                    <a:pt x="30" y="2"/>
                  </a:lnTo>
                  <a:close/>
                  <a:moveTo>
                    <a:pt x="30" y="2"/>
                  </a:move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close/>
                  <a:moveTo>
                    <a:pt x="30" y="2"/>
                  </a:move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close/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B7552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" name="Google Shape;9560;p187">
              <a:extLst>
                <a:ext uri="{FF2B5EF4-FFF2-40B4-BE49-F238E27FC236}">
                  <a16:creationId xmlns:a16="http://schemas.microsoft.com/office/drawing/2014/main" id="{9AE60301-52D0-274B-BCFC-BBAB7D8158BC}"/>
                </a:ext>
              </a:extLst>
            </p:cNvPr>
            <p:cNvSpPr/>
            <p:nvPr/>
          </p:nvSpPr>
          <p:spPr>
            <a:xfrm>
              <a:off x="10313898" y="4320886"/>
              <a:ext cx="53559" cy="57130"/>
            </a:xfrm>
            <a:custGeom>
              <a:avLst/>
              <a:gdLst/>
              <a:ahLst/>
              <a:cxnLst/>
              <a:rect l="l" t="t" r="r" b="b"/>
              <a:pathLst>
                <a:path w="30" h="32" extrusionOk="0">
                  <a:moveTo>
                    <a:pt x="30" y="0"/>
                  </a:moveTo>
                  <a:lnTo>
                    <a:pt x="30" y="0"/>
                  </a:lnTo>
                  <a:lnTo>
                    <a:pt x="16" y="1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14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Google Shape;9561;p187">
              <a:extLst>
                <a:ext uri="{FF2B5EF4-FFF2-40B4-BE49-F238E27FC236}">
                  <a16:creationId xmlns:a16="http://schemas.microsoft.com/office/drawing/2014/main" id="{B395E804-76AC-AE4C-0D08-172A42755FAB}"/>
                </a:ext>
              </a:extLst>
            </p:cNvPr>
            <p:cNvSpPr/>
            <p:nvPr/>
          </p:nvSpPr>
          <p:spPr>
            <a:xfrm>
              <a:off x="10367457" y="4320886"/>
              <a:ext cx="1687" cy="1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9562;p187">
              <a:extLst>
                <a:ext uri="{FF2B5EF4-FFF2-40B4-BE49-F238E27FC236}">
                  <a16:creationId xmlns:a16="http://schemas.microsoft.com/office/drawing/2014/main" id="{F6AE1604-C67A-FA75-671C-1FFCDFDE9096}"/>
                </a:ext>
              </a:extLst>
            </p:cNvPr>
            <p:cNvSpPr/>
            <p:nvPr/>
          </p:nvSpPr>
          <p:spPr>
            <a:xfrm>
              <a:off x="10367457" y="4320886"/>
              <a:ext cx="1687" cy="1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9563;p187">
              <a:extLst>
                <a:ext uri="{FF2B5EF4-FFF2-40B4-BE49-F238E27FC236}">
                  <a16:creationId xmlns:a16="http://schemas.microsoft.com/office/drawing/2014/main" id="{76268238-066C-2AF1-6501-F3E6B38D6873}"/>
                </a:ext>
              </a:extLst>
            </p:cNvPr>
            <p:cNvSpPr/>
            <p:nvPr/>
          </p:nvSpPr>
          <p:spPr>
            <a:xfrm>
              <a:off x="10371028" y="4317316"/>
              <a:ext cx="1687" cy="1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Google Shape;9564;p187">
              <a:extLst>
                <a:ext uri="{FF2B5EF4-FFF2-40B4-BE49-F238E27FC236}">
                  <a16:creationId xmlns:a16="http://schemas.microsoft.com/office/drawing/2014/main" id="{AC4F59DA-A4F4-E38E-3F3F-9B8F2EC64111}"/>
                </a:ext>
              </a:extLst>
            </p:cNvPr>
            <p:cNvSpPr/>
            <p:nvPr/>
          </p:nvSpPr>
          <p:spPr>
            <a:xfrm>
              <a:off x="10310328" y="3903125"/>
              <a:ext cx="385625" cy="474890"/>
            </a:xfrm>
            <a:custGeom>
              <a:avLst/>
              <a:gdLst/>
              <a:ahLst/>
              <a:cxnLst/>
              <a:rect l="l" t="t" r="r" b="b"/>
              <a:pathLst>
                <a:path w="216" h="266" extrusionOk="0">
                  <a:moveTo>
                    <a:pt x="216" y="0"/>
                  </a:moveTo>
                  <a:lnTo>
                    <a:pt x="216" y="0"/>
                  </a:lnTo>
                  <a:lnTo>
                    <a:pt x="216" y="0"/>
                  </a:lnTo>
                  <a:lnTo>
                    <a:pt x="182" y="4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40" y="50"/>
                  </a:lnTo>
                  <a:lnTo>
                    <a:pt x="128" y="90"/>
                  </a:lnTo>
                  <a:lnTo>
                    <a:pt x="120" y="110"/>
                  </a:lnTo>
                  <a:lnTo>
                    <a:pt x="112" y="128"/>
                  </a:lnTo>
                  <a:lnTo>
                    <a:pt x="102" y="146"/>
                  </a:lnTo>
                  <a:lnTo>
                    <a:pt x="90" y="164"/>
                  </a:lnTo>
                  <a:lnTo>
                    <a:pt x="90" y="164"/>
                  </a:lnTo>
                  <a:lnTo>
                    <a:pt x="74" y="180"/>
                  </a:lnTo>
                  <a:lnTo>
                    <a:pt x="56" y="198"/>
                  </a:lnTo>
                  <a:lnTo>
                    <a:pt x="40" y="21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2" y="246"/>
                  </a:lnTo>
                  <a:lnTo>
                    <a:pt x="0" y="266"/>
                  </a:lnTo>
                  <a:lnTo>
                    <a:pt x="2" y="266"/>
                  </a:lnTo>
                  <a:lnTo>
                    <a:pt x="2" y="266"/>
                  </a:lnTo>
                  <a:lnTo>
                    <a:pt x="18" y="248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4" y="232"/>
                  </a:lnTo>
                  <a:lnTo>
                    <a:pt x="34" y="232"/>
                  </a:lnTo>
                  <a:lnTo>
                    <a:pt x="34" y="232"/>
                  </a:lnTo>
                  <a:lnTo>
                    <a:pt x="34" y="232"/>
                  </a:lnTo>
                  <a:lnTo>
                    <a:pt x="38" y="228"/>
                  </a:lnTo>
                  <a:lnTo>
                    <a:pt x="38" y="228"/>
                  </a:lnTo>
                  <a:lnTo>
                    <a:pt x="56" y="216"/>
                  </a:lnTo>
                  <a:lnTo>
                    <a:pt x="76" y="202"/>
                  </a:lnTo>
                  <a:lnTo>
                    <a:pt x="96" y="188"/>
                  </a:lnTo>
                  <a:lnTo>
                    <a:pt x="114" y="174"/>
                  </a:lnTo>
                  <a:lnTo>
                    <a:pt x="114" y="174"/>
                  </a:lnTo>
                  <a:lnTo>
                    <a:pt x="132" y="156"/>
                  </a:lnTo>
                  <a:lnTo>
                    <a:pt x="148" y="136"/>
                  </a:lnTo>
                  <a:lnTo>
                    <a:pt x="162" y="116"/>
                  </a:lnTo>
                  <a:lnTo>
                    <a:pt x="174" y="94"/>
                  </a:lnTo>
                  <a:lnTo>
                    <a:pt x="194" y="48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D1561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Google Shape;9565;p187">
              <a:extLst>
                <a:ext uri="{FF2B5EF4-FFF2-40B4-BE49-F238E27FC236}">
                  <a16:creationId xmlns:a16="http://schemas.microsoft.com/office/drawing/2014/main" id="{1D2AE2A5-6ADF-E860-1F90-BF76C7E65957}"/>
                </a:ext>
              </a:extLst>
            </p:cNvPr>
            <p:cNvSpPr/>
            <p:nvPr/>
          </p:nvSpPr>
          <p:spPr>
            <a:xfrm>
              <a:off x="10310328" y="3903125"/>
              <a:ext cx="385625" cy="474890"/>
            </a:xfrm>
            <a:custGeom>
              <a:avLst/>
              <a:gdLst/>
              <a:ahLst/>
              <a:cxnLst/>
              <a:rect l="l" t="t" r="r" b="b"/>
              <a:pathLst>
                <a:path w="216" h="266" extrusionOk="0">
                  <a:moveTo>
                    <a:pt x="216" y="0"/>
                  </a:moveTo>
                  <a:lnTo>
                    <a:pt x="216" y="0"/>
                  </a:lnTo>
                  <a:lnTo>
                    <a:pt x="216" y="0"/>
                  </a:lnTo>
                  <a:lnTo>
                    <a:pt x="182" y="4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40" y="50"/>
                  </a:lnTo>
                  <a:lnTo>
                    <a:pt x="128" y="90"/>
                  </a:lnTo>
                  <a:lnTo>
                    <a:pt x="120" y="110"/>
                  </a:lnTo>
                  <a:lnTo>
                    <a:pt x="112" y="128"/>
                  </a:lnTo>
                  <a:lnTo>
                    <a:pt x="102" y="146"/>
                  </a:lnTo>
                  <a:lnTo>
                    <a:pt x="90" y="164"/>
                  </a:lnTo>
                  <a:lnTo>
                    <a:pt x="90" y="164"/>
                  </a:lnTo>
                  <a:lnTo>
                    <a:pt x="74" y="180"/>
                  </a:lnTo>
                  <a:lnTo>
                    <a:pt x="56" y="198"/>
                  </a:lnTo>
                  <a:lnTo>
                    <a:pt x="40" y="21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2" y="246"/>
                  </a:lnTo>
                  <a:lnTo>
                    <a:pt x="0" y="266"/>
                  </a:lnTo>
                  <a:lnTo>
                    <a:pt x="2" y="266"/>
                  </a:lnTo>
                  <a:lnTo>
                    <a:pt x="2" y="266"/>
                  </a:lnTo>
                  <a:lnTo>
                    <a:pt x="18" y="248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4" y="232"/>
                  </a:lnTo>
                  <a:lnTo>
                    <a:pt x="34" y="232"/>
                  </a:lnTo>
                  <a:lnTo>
                    <a:pt x="34" y="232"/>
                  </a:lnTo>
                  <a:lnTo>
                    <a:pt x="34" y="232"/>
                  </a:lnTo>
                  <a:lnTo>
                    <a:pt x="38" y="228"/>
                  </a:lnTo>
                  <a:lnTo>
                    <a:pt x="38" y="228"/>
                  </a:lnTo>
                  <a:lnTo>
                    <a:pt x="56" y="216"/>
                  </a:lnTo>
                  <a:lnTo>
                    <a:pt x="76" y="202"/>
                  </a:lnTo>
                  <a:lnTo>
                    <a:pt x="96" y="188"/>
                  </a:lnTo>
                  <a:lnTo>
                    <a:pt x="114" y="174"/>
                  </a:lnTo>
                  <a:lnTo>
                    <a:pt x="114" y="174"/>
                  </a:lnTo>
                  <a:lnTo>
                    <a:pt x="132" y="156"/>
                  </a:lnTo>
                  <a:lnTo>
                    <a:pt x="148" y="136"/>
                  </a:lnTo>
                  <a:lnTo>
                    <a:pt x="162" y="116"/>
                  </a:lnTo>
                  <a:lnTo>
                    <a:pt x="174" y="94"/>
                  </a:lnTo>
                  <a:lnTo>
                    <a:pt x="194" y="48"/>
                  </a:lnTo>
                  <a:lnTo>
                    <a:pt x="21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9566;p187">
              <a:extLst>
                <a:ext uri="{FF2B5EF4-FFF2-40B4-BE49-F238E27FC236}">
                  <a16:creationId xmlns:a16="http://schemas.microsoft.com/office/drawing/2014/main" id="{CAAE3FB8-E8DC-C852-A741-CEF69C092D06}"/>
                </a:ext>
              </a:extLst>
            </p:cNvPr>
            <p:cNvSpPr/>
            <p:nvPr/>
          </p:nvSpPr>
          <p:spPr>
            <a:xfrm>
              <a:off x="10071097" y="3728166"/>
              <a:ext cx="192813" cy="664133"/>
            </a:xfrm>
            <a:custGeom>
              <a:avLst/>
              <a:gdLst/>
              <a:ahLst/>
              <a:cxnLst/>
              <a:rect l="l" t="t" r="r" b="b"/>
              <a:pathLst>
                <a:path w="108" h="372" extrusionOk="0">
                  <a:moveTo>
                    <a:pt x="92" y="0"/>
                  </a:moveTo>
                  <a:lnTo>
                    <a:pt x="92" y="0"/>
                  </a:lnTo>
                  <a:lnTo>
                    <a:pt x="100" y="44"/>
                  </a:lnTo>
                  <a:lnTo>
                    <a:pt x="106" y="90"/>
                  </a:lnTo>
                  <a:lnTo>
                    <a:pt x="108" y="112"/>
                  </a:lnTo>
                  <a:lnTo>
                    <a:pt x="108" y="134"/>
                  </a:lnTo>
                  <a:lnTo>
                    <a:pt x="108" y="156"/>
                  </a:lnTo>
                  <a:lnTo>
                    <a:pt x="104" y="178"/>
                  </a:lnTo>
                  <a:lnTo>
                    <a:pt x="104" y="178"/>
                  </a:lnTo>
                  <a:lnTo>
                    <a:pt x="96" y="214"/>
                  </a:lnTo>
                  <a:lnTo>
                    <a:pt x="86" y="250"/>
                  </a:lnTo>
                  <a:lnTo>
                    <a:pt x="86" y="250"/>
                  </a:lnTo>
                  <a:lnTo>
                    <a:pt x="64" y="328"/>
                  </a:lnTo>
                  <a:lnTo>
                    <a:pt x="64" y="328"/>
                  </a:lnTo>
                  <a:lnTo>
                    <a:pt x="64" y="328"/>
                  </a:lnTo>
                  <a:lnTo>
                    <a:pt x="64" y="330"/>
                  </a:lnTo>
                  <a:lnTo>
                    <a:pt x="62" y="336"/>
                  </a:lnTo>
                  <a:lnTo>
                    <a:pt x="50" y="354"/>
                  </a:lnTo>
                  <a:lnTo>
                    <a:pt x="50" y="354"/>
                  </a:lnTo>
                  <a:lnTo>
                    <a:pt x="44" y="362"/>
                  </a:lnTo>
                  <a:lnTo>
                    <a:pt x="38" y="370"/>
                  </a:lnTo>
                  <a:lnTo>
                    <a:pt x="34" y="372"/>
                  </a:lnTo>
                  <a:lnTo>
                    <a:pt x="32" y="372"/>
                  </a:lnTo>
                  <a:lnTo>
                    <a:pt x="28" y="370"/>
                  </a:lnTo>
                  <a:lnTo>
                    <a:pt x="24" y="368"/>
                  </a:lnTo>
                  <a:lnTo>
                    <a:pt x="24" y="368"/>
                  </a:lnTo>
                  <a:lnTo>
                    <a:pt x="10" y="346"/>
                  </a:lnTo>
                  <a:lnTo>
                    <a:pt x="4" y="334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0" y="306"/>
                  </a:lnTo>
                  <a:lnTo>
                    <a:pt x="0" y="288"/>
                  </a:lnTo>
                  <a:lnTo>
                    <a:pt x="2" y="252"/>
                  </a:lnTo>
                  <a:lnTo>
                    <a:pt x="2" y="252"/>
                  </a:lnTo>
                  <a:lnTo>
                    <a:pt x="2" y="212"/>
                  </a:lnTo>
                  <a:lnTo>
                    <a:pt x="2" y="174"/>
                  </a:lnTo>
                  <a:lnTo>
                    <a:pt x="8" y="136"/>
                  </a:lnTo>
                  <a:lnTo>
                    <a:pt x="12" y="116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32" y="70"/>
                  </a:lnTo>
                  <a:lnTo>
                    <a:pt x="48" y="44"/>
                  </a:lnTo>
                  <a:lnTo>
                    <a:pt x="68" y="20"/>
                  </a:lnTo>
                  <a:lnTo>
                    <a:pt x="92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9567;p187">
              <a:extLst>
                <a:ext uri="{FF2B5EF4-FFF2-40B4-BE49-F238E27FC236}">
                  <a16:creationId xmlns:a16="http://schemas.microsoft.com/office/drawing/2014/main" id="{2F5EAF11-3FF1-24B3-312C-9CC819E8AAAB}"/>
                </a:ext>
              </a:extLst>
            </p:cNvPr>
            <p:cNvSpPr/>
            <p:nvPr/>
          </p:nvSpPr>
          <p:spPr>
            <a:xfrm>
              <a:off x="10281763" y="4253045"/>
              <a:ext cx="664133" cy="192813"/>
            </a:xfrm>
            <a:custGeom>
              <a:avLst/>
              <a:gdLst/>
              <a:ahLst/>
              <a:cxnLst/>
              <a:rect l="l" t="t" r="r" b="b"/>
              <a:pathLst>
                <a:path w="372" h="108" extrusionOk="0">
                  <a:moveTo>
                    <a:pt x="372" y="4"/>
                  </a:moveTo>
                  <a:lnTo>
                    <a:pt x="372" y="4"/>
                  </a:lnTo>
                  <a:lnTo>
                    <a:pt x="322" y="4"/>
                  </a:lnTo>
                  <a:lnTo>
                    <a:pt x="272" y="6"/>
                  </a:lnTo>
                  <a:lnTo>
                    <a:pt x="222" y="12"/>
                  </a:lnTo>
                  <a:lnTo>
                    <a:pt x="198" y="16"/>
                  </a:lnTo>
                  <a:lnTo>
                    <a:pt x="174" y="22"/>
                  </a:lnTo>
                  <a:lnTo>
                    <a:pt x="174" y="22"/>
                  </a:lnTo>
                  <a:lnTo>
                    <a:pt x="128" y="38"/>
                  </a:lnTo>
                  <a:lnTo>
                    <a:pt x="84" y="58"/>
                  </a:lnTo>
                  <a:lnTo>
                    <a:pt x="44" y="80"/>
                  </a:lnTo>
                  <a:lnTo>
                    <a:pt x="4" y="108"/>
                  </a:lnTo>
                  <a:lnTo>
                    <a:pt x="4" y="108"/>
                  </a:lnTo>
                  <a:lnTo>
                    <a:pt x="2" y="108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2" y="104"/>
                  </a:lnTo>
                  <a:lnTo>
                    <a:pt x="2" y="104"/>
                  </a:lnTo>
                  <a:lnTo>
                    <a:pt x="42" y="76"/>
                  </a:lnTo>
                  <a:lnTo>
                    <a:pt x="82" y="52"/>
                  </a:lnTo>
                  <a:lnTo>
                    <a:pt x="126" y="34"/>
                  </a:lnTo>
                  <a:lnTo>
                    <a:pt x="172" y="18"/>
                  </a:lnTo>
                  <a:lnTo>
                    <a:pt x="172" y="18"/>
                  </a:lnTo>
                  <a:lnTo>
                    <a:pt x="196" y="12"/>
                  </a:lnTo>
                  <a:lnTo>
                    <a:pt x="222" y="8"/>
                  </a:lnTo>
                  <a:lnTo>
                    <a:pt x="246" y="4"/>
                  </a:lnTo>
                  <a:lnTo>
                    <a:pt x="272" y="2"/>
                  </a:lnTo>
                  <a:lnTo>
                    <a:pt x="322" y="0"/>
                  </a:lnTo>
                  <a:lnTo>
                    <a:pt x="372" y="2"/>
                  </a:lnTo>
                  <a:lnTo>
                    <a:pt x="372" y="2"/>
                  </a:lnTo>
                  <a:lnTo>
                    <a:pt x="372" y="4"/>
                  </a:lnTo>
                  <a:lnTo>
                    <a:pt x="372" y="4"/>
                  </a:lnTo>
                  <a:lnTo>
                    <a:pt x="372" y="4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" name="Google Shape;9568;p187">
              <a:extLst>
                <a:ext uri="{FF2B5EF4-FFF2-40B4-BE49-F238E27FC236}">
                  <a16:creationId xmlns:a16="http://schemas.microsoft.com/office/drawing/2014/main" id="{8CC5846D-34D9-B614-C3EA-C82074014F1E}"/>
                </a:ext>
              </a:extLst>
            </p:cNvPr>
            <p:cNvSpPr/>
            <p:nvPr/>
          </p:nvSpPr>
          <p:spPr>
            <a:xfrm>
              <a:off x="10770936" y="4260186"/>
              <a:ext cx="89265" cy="67841"/>
            </a:xfrm>
            <a:custGeom>
              <a:avLst/>
              <a:gdLst/>
              <a:ahLst/>
              <a:cxnLst/>
              <a:rect l="l" t="t" r="r" b="b"/>
              <a:pathLst>
                <a:path w="50" h="38" extrusionOk="0">
                  <a:moveTo>
                    <a:pt x="50" y="38"/>
                  </a:moveTo>
                  <a:lnTo>
                    <a:pt x="50" y="38"/>
                  </a:lnTo>
                  <a:lnTo>
                    <a:pt x="38" y="28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14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16" y="6"/>
                  </a:lnTo>
                  <a:lnTo>
                    <a:pt x="28" y="14"/>
                  </a:lnTo>
                  <a:lnTo>
                    <a:pt x="40" y="26"/>
                  </a:lnTo>
                  <a:lnTo>
                    <a:pt x="50" y="38"/>
                  </a:lnTo>
                  <a:lnTo>
                    <a:pt x="50" y="38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9569;p187">
              <a:extLst>
                <a:ext uri="{FF2B5EF4-FFF2-40B4-BE49-F238E27FC236}">
                  <a16:creationId xmlns:a16="http://schemas.microsoft.com/office/drawing/2014/main" id="{3EBEABBC-A7D3-2C48-6E0D-556F5CC9963D}"/>
                </a:ext>
              </a:extLst>
            </p:cNvPr>
            <p:cNvSpPr/>
            <p:nvPr/>
          </p:nvSpPr>
          <p:spPr>
            <a:xfrm>
              <a:off x="10610258" y="4281610"/>
              <a:ext cx="153536" cy="92836"/>
            </a:xfrm>
            <a:custGeom>
              <a:avLst/>
              <a:gdLst/>
              <a:ahLst/>
              <a:cxnLst/>
              <a:rect l="l" t="t" r="r" b="b"/>
              <a:pathLst>
                <a:path w="86" h="52" extrusionOk="0">
                  <a:moveTo>
                    <a:pt x="86" y="52"/>
                  </a:moveTo>
                  <a:lnTo>
                    <a:pt x="86" y="52"/>
                  </a:lnTo>
                  <a:lnTo>
                    <a:pt x="78" y="40"/>
                  </a:lnTo>
                  <a:lnTo>
                    <a:pt x="70" y="32"/>
                  </a:lnTo>
                  <a:lnTo>
                    <a:pt x="60" y="24"/>
                  </a:lnTo>
                  <a:lnTo>
                    <a:pt x="50" y="18"/>
                  </a:lnTo>
                  <a:lnTo>
                    <a:pt x="40" y="12"/>
                  </a:lnTo>
                  <a:lnTo>
                    <a:pt x="28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8" y="6"/>
                  </a:lnTo>
                  <a:lnTo>
                    <a:pt x="40" y="10"/>
                  </a:lnTo>
                  <a:lnTo>
                    <a:pt x="52" y="14"/>
                  </a:lnTo>
                  <a:lnTo>
                    <a:pt x="62" y="20"/>
                  </a:lnTo>
                  <a:lnTo>
                    <a:pt x="72" y="30"/>
                  </a:lnTo>
                  <a:lnTo>
                    <a:pt x="80" y="40"/>
                  </a:lnTo>
                  <a:lnTo>
                    <a:pt x="86" y="52"/>
                  </a:lnTo>
                  <a:lnTo>
                    <a:pt x="86" y="52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9570;p187">
              <a:extLst>
                <a:ext uri="{FF2B5EF4-FFF2-40B4-BE49-F238E27FC236}">
                  <a16:creationId xmlns:a16="http://schemas.microsoft.com/office/drawing/2014/main" id="{57D4B850-C49B-7AD3-B5F2-E1058EA97116}"/>
                </a:ext>
              </a:extLst>
            </p:cNvPr>
            <p:cNvSpPr/>
            <p:nvPr/>
          </p:nvSpPr>
          <p:spPr>
            <a:xfrm>
              <a:off x="10506711" y="4313745"/>
              <a:ext cx="135683" cy="71412"/>
            </a:xfrm>
            <a:custGeom>
              <a:avLst/>
              <a:gdLst/>
              <a:ahLst/>
              <a:cxnLst/>
              <a:rect l="l" t="t" r="r" b="b"/>
              <a:pathLst>
                <a:path w="76" h="40" extrusionOk="0">
                  <a:moveTo>
                    <a:pt x="76" y="40"/>
                  </a:moveTo>
                  <a:lnTo>
                    <a:pt x="76" y="40"/>
                  </a:lnTo>
                  <a:lnTo>
                    <a:pt x="60" y="26"/>
                  </a:lnTo>
                  <a:lnTo>
                    <a:pt x="42" y="12"/>
                  </a:lnTo>
                  <a:lnTo>
                    <a:pt x="32" y="8"/>
                  </a:lnTo>
                  <a:lnTo>
                    <a:pt x="22" y="4"/>
                  </a:lnTo>
                  <a:lnTo>
                    <a:pt x="1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12" y="0"/>
                  </a:lnTo>
                  <a:lnTo>
                    <a:pt x="22" y="2"/>
                  </a:lnTo>
                  <a:lnTo>
                    <a:pt x="32" y="4"/>
                  </a:lnTo>
                  <a:lnTo>
                    <a:pt x="42" y="10"/>
                  </a:lnTo>
                  <a:lnTo>
                    <a:pt x="60" y="24"/>
                  </a:lnTo>
                  <a:lnTo>
                    <a:pt x="76" y="38"/>
                  </a:lnTo>
                  <a:lnTo>
                    <a:pt x="76" y="40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9571;p187">
              <a:extLst>
                <a:ext uri="{FF2B5EF4-FFF2-40B4-BE49-F238E27FC236}">
                  <a16:creationId xmlns:a16="http://schemas.microsoft.com/office/drawing/2014/main" id="{63474652-4894-2FF7-35BB-B9A102F08FEE}"/>
                </a:ext>
              </a:extLst>
            </p:cNvPr>
            <p:cNvSpPr/>
            <p:nvPr/>
          </p:nvSpPr>
          <p:spPr>
            <a:xfrm>
              <a:off x="10371028" y="4374445"/>
              <a:ext cx="153536" cy="71412"/>
            </a:xfrm>
            <a:custGeom>
              <a:avLst/>
              <a:gdLst/>
              <a:ahLst/>
              <a:cxnLst/>
              <a:rect l="l" t="t" r="r" b="b"/>
              <a:pathLst>
                <a:path w="86" h="40" extrusionOk="0">
                  <a:moveTo>
                    <a:pt x="86" y="40"/>
                  </a:moveTo>
                  <a:lnTo>
                    <a:pt x="86" y="40"/>
                  </a:lnTo>
                  <a:lnTo>
                    <a:pt x="68" y="22"/>
                  </a:lnTo>
                  <a:lnTo>
                    <a:pt x="60" y="16"/>
                  </a:lnTo>
                  <a:lnTo>
                    <a:pt x="48" y="8"/>
                  </a:lnTo>
                  <a:lnTo>
                    <a:pt x="38" y="4"/>
                  </a:lnTo>
                  <a:lnTo>
                    <a:pt x="26" y="4"/>
                  </a:lnTo>
                  <a:lnTo>
                    <a:pt x="14" y="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4" y="2"/>
                  </a:lnTo>
                  <a:lnTo>
                    <a:pt x="26" y="0"/>
                  </a:lnTo>
                  <a:lnTo>
                    <a:pt x="38" y="2"/>
                  </a:lnTo>
                  <a:lnTo>
                    <a:pt x="50" y="6"/>
                  </a:lnTo>
                  <a:lnTo>
                    <a:pt x="60" y="12"/>
                  </a:lnTo>
                  <a:lnTo>
                    <a:pt x="70" y="20"/>
                  </a:lnTo>
                  <a:lnTo>
                    <a:pt x="78" y="30"/>
                  </a:lnTo>
                  <a:lnTo>
                    <a:pt x="86" y="40"/>
                  </a:lnTo>
                  <a:lnTo>
                    <a:pt x="86" y="40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9572;p187">
              <a:extLst>
                <a:ext uri="{FF2B5EF4-FFF2-40B4-BE49-F238E27FC236}">
                  <a16:creationId xmlns:a16="http://schemas.microsoft.com/office/drawing/2014/main" id="{575B8710-63C0-43E1-414E-AE5F29804F61}"/>
                </a:ext>
              </a:extLst>
            </p:cNvPr>
            <p:cNvSpPr/>
            <p:nvPr/>
          </p:nvSpPr>
          <p:spPr>
            <a:xfrm>
              <a:off x="10724518" y="4181633"/>
              <a:ext cx="74983" cy="85695"/>
            </a:xfrm>
            <a:custGeom>
              <a:avLst/>
              <a:gdLst/>
              <a:ahLst/>
              <a:cxnLst/>
              <a:rect l="l" t="t" r="r" b="b"/>
              <a:pathLst>
                <a:path w="42" h="48" extrusionOk="0">
                  <a:moveTo>
                    <a:pt x="42" y="2"/>
                  </a:moveTo>
                  <a:lnTo>
                    <a:pt x="42" y="2"/>
                  </a:lnTo>
                  <a:lnTo>
                    <a:pt x="40" y="10"/>
                  </a:lnTo>
                  <a:lnTo>
                    <a:pt x="36" y="16"/>
                  </a:lnTo>
                  <a:lnTo>
                    <a:pt x="26" y="28"/>
                  </a:lnTo>
                  <a:lnTo>
                    <a:pt x="14" y="38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0" y="48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4" y="36"/>
                  </a:lnTo>
                  <a:lnTo>
                    <a:pt x="24" y="26"/>
                  </a:lnTo>
                  <a:lnTo>
                    <a:pt x="34" y="16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2" y="0"/>
                  </a:lnTo>
                  <a:lnTo>
                    <a:pt x="42" y="2"/>
                  </a:lnTo>
                  <a:lnTo>
                    <a:pt x="42" y="2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9573;p187">
              <a:extLst>
                <a:ext uri="{FF2B5EF4-FFF2-40B4-BE49-F238E27FC236}">
                  <a16:creationId xmlns:a16="http://schemas.microsoft.com/office/drawing/2014/main" id="{2514B6C5-E9B9-E2E1-08BE-4F451409BAC0}"/>
                </a:ext>
              </a:extLst>
            </p:cNvPr>
            <p:cNvSpPr/>
            <p:nvPr/>
          </p:nvSpPr>
          <p:spPr>
            <a:xfrm>
              <a:off x="10599547" y="4192344"/>
              <a:ext cx="71412" cy="96406"/>
            </a:xfrm>
            <a:custGeom>
              <a:avLst/>
              <a:gdLst/>
              <a:ahLst/>
              <a:cxnLst/>
              <a:rect l="l" t="t" r="r" b="b"/>
              <a:pathLst>
                <a:path w="40" h="54" extrusionOk="0">
                  <a:moveTo>
                    <a:pt x="40" y="0"/>
                  </a:moveTo>
                  <a:lnTo>
                    <a:pt x="40" y="0"/>
                  </a:lnTo>
                  <a:lnTo>
                    <a:pt x="34" y="16"/>
                  </a:lnTo>
                  <a:lnTo>
                    <a:pt x="24" y="30"/>
                  </a:lnTo>
                  <a:lnTo>
                    <a:pt x="14" y="42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54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12" y="40"/>
                  </a:lnTo>
                  <a:lnTo>
                    <a:pt x="22" y="28"/>
                  </a:lnTo>
                  <a:lnTo>
                    <a:pt x="32" y="14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9574;p187">
              <a:extLst>
                <a:ext uri="{FF2B5EF4-FFF2-40B4-BE49-F238E27FC236}">
                  <a16:creationId xmlns:a16="http://schemas.microsoft.com/office/drawing/2014/main" id="{580B4F57-8184-6450-1D7C-BA6C82A323B8}"/>
                </a:ext>
              </a:extLst>
            </p:cNvPr>
            <p:cNvSpPr/>
            <p:nvPr/>
          </p:nvSpPr>
          <p:spPr>
            <a:xfrm>
              <a:off x="10495999" y="4235192"/>
              <a:ext cx="67841" cy="85695"/>
            </a:xfrm>
            <a:custGeom>
              <a:avLst/>
              <a:gdLst/>
              <a:ahLst/>
              <a:cxnLst/>
              <a:rect l="l" t="t" r="r" b="b"/>
              <a:pathLst>
                <a:path w="38" h="48" extrusionOk="0">
                  <a:moveTo>
                    <a:pt x="38" y="0"/>
                  </a:moveTo>
                  <a:lnTo>
                    <a:pt x="38" y="0"/>
                  </a:lnTo>
                  <a:lnTo>
                    <a:pt x="32" y="14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4" y="40"/>
                  </a:lnTo>
                  <a:lnTo>
                    <a:pt x="8" y="44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6"/>
                  </a:lnTo>
                  <a:lnTo>
                    <a:pt x="0" y="44"/>
                  </a:lnTo>
                  <a:lnTo>
                    <a:pt x="2" y="4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6" y="42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30" y="12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9575;p187">
              <a:extLst>
                <a:ext uri="{FF2B5EF4-FFF2-40B4-BE49-F238E27FC236}">
                  <a16:creationId xmlns:a16="http://schemas.microsoft.com/office/drawing/2014/main" id="{6F858936-7276-177E-7CD1-98CE125BC085}"/>
                </a:ext>
              </a:extLst>
            </p:cNvPr>
            <p:cNvSpPr/>
            <p:nvPr/>
          </p:nvSpPr>
          <p:spPr>
            <a:xfrm>
              <a:off x="10371028" y="4278039"/>
              <a:ext cx="103548" cy="107118"/>
            </a:xfrm>
            <a:custGeom>
              <a:avLst/>
              <a:gdLst/>
              <a:ahLst/>
              <a:cxnLst/>
              <a:rect l="l" t="t" r="r" b="b"/>
              <a:pathLst>
                <a:path w="58" h="60" extrusionOk="0">
                  <a:moveTo>
                    <a:pt x="58" y="2"/>
                  </a:moveTo>
                  <a:lnTo>
                    <a:pt x="58" y="2"/>
                  </a:lnTo>
                  <a:lnTo>
                    <a:pt x="46" y="18"/>
                  </a:lnTo>
                  <a:lnTo>
                    <a:pt x="34" y="34"/>
                  </a:lnTo>
                  <a:lnTo>
                    <a:pt x="18" y="48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2" y="60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16" y="44"/>
                  </a:lnTo>
                  <a:lnTo>
                    <a:pt x="30" y="3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58" y="2"/>
                  </a:lnTo>
                  <a:lnTo>
                    <a:pt x="58" y="2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3" name="Google Shape;9576;p187">
              <a:extLst>
                <a:ext uri="{FF2B5EF4-FFF2-40B4-BE49-F238E27FC236}">
                  <a16:creationId xmlns:a16="http://schemas.microsoft.com/office/drawing/2014/main" id="{A9CB350E-79A2-6831-EBB2-EB0B841E8B02}"/>
                </a:ext>
              </a:extLst>
            </p:cNvPr>
            <p:cNvSpPr/>
            <p:nvPr/>
          </p:nvSpPr>
          <p:spPr>
            <a:xfrm>
              <a:off x="10188927" y="3935261"/>
              <a:ext cx="467749" cy="460608"/>
            </a:xfrm>
            <a:custGeom>
              <a:avLst/>
              <a:gdLst/>
              <a:ahLst/>
              <a:cxnLst/>
              <a:rect l="l" t="t" r="r" b="b"/>
              <a:pathLst>
                <a:path w="262" h="258" extrusionOk="0">
                  <a:moveTo>
                    <a:pt x="262" y="2"/>
                  </a:moveTo>
                  <a:lnTo>
                    <a:pt x="262" y="2"/>
                  </a:lnTo>
                  <a:lnTo>
                    <a:pt x="222" y="22"/>
                  </a:lnTo>
                  <a:lnTo>
                    <a:pt x="184" y="46"/>
                  </a:lnTo>
                  <a:lnTo>
                    <a:pt x="148" y="74"/>
                  </a:lnTo>
                  <a:lnTo>
                    <a:pt x="114" y="104"/>
                  </a:lnTo>
                  <a:lnTo>
                    <a:pt x="114" y="104"/>
                  </a:lnTo>
                  <a:lnTo>
                    <a:pt x="98" y="120"/>
                  </a:lnTo>
                  <a:lnTo>
                    <a:pt x="82" y="138"/>
                  </a:lnTo>
                  <a:lnTo>
                    <a:pt x="54" y="176"/>
                  </a:lnTo>
                  <a:lnTo>
                    <a:pt x="28" y="216"/>
                  </a:lnTo>
                  <a:lnTo>
                    <a:pt x="2" y="256"/>
                  </a:lnTo>
                  <a:lnTo>
                    <a:pt x="2" y="256"/>
                  </a:lnTo>
                  <a:lnTo>
                    <a:pt x="0" y="258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22" y="214"/>
                  </a:lnTo>
                  <a:lnTo>
                    <a:pt x="48" y="176"/>
                  </a:lnTo>
                  <a:lnTo>
                    <a:pt x="76" y="138"/>
                  </a:lnTo>
                  <a:lnTo>
                    <a:pt x="108" y="104"/>
                  </a:lnTo>
                  <a:lnTo>
                    <a:pt x="142" y="74"/>
                  </a:lnTo>
                  <a:lnTo>
                    <a:pt x="178" y="46"/>
                  </a:lnTo>
                  <a:lnTo>
                    <a:pt x="218" y="20"/>
                  </a:lnTo>
                  <a:lnTo>
                    <a:pt x="238" y="10"/>
                  </a:lnTo>
                  <a:lnTo>
                    <a:pt x="260" y="0"/>
                  </a:lnTo>
                  <a:lnTo>
                    <a:pt x="260" y="0"/>
                  </a:lnTo>
                  <a:lnTo>
                    <a:pt x="262" y="0"/>
                  </a:lnTo>
                  <a:lnTo>
                    <a:pt x="262" y="2"/>
                  </a:lnTo>
                  <a:lnTo>
                    <a:pt x="262" y="2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9577;p187">
              <a:extLst>
                <a:ext uri="{FF2B5EF4-FFF2-40B4-BE49-F238E27FC236}">
                  <a16:creationId xmlns:a16="http://schemas.microsoft.com/office/drawing/2014/main" id="{A4B56394-0930-EC72-F848-F8E4DBEB6A61}"/>
                </a:ext>
              </a:extLst>
            </p:cNvPr>
            <p:cNvSpPr/>
            <p:nvPr/>
          </p:nvSpPr>
          <p:spPr>
            <a:xfrm>
              <a:off x="10117515" y="3767442"/>
              <a:ext cx="110689" cy="578438"/>
            </a:xfrm>
            <a:custGeom>
              <a:avLst/>
              <a:gdLst/>
              <a:ahLst/>
              <a:cxnLst/>
              <a:rect l="l" t="t" r="r" b="b"/>
              <a:pathLst>
                <a:path w="62" h="324" extrusionOk="0">
                  <a:moveTo>
                    <a:pt x="62" y="2"/>
                  </a:moveTo>
                  <a:lnTo>
                    <a:pt x="62" y="2"/>
                  </a:lnTo>
                  <a:lnTo>
                    <a:pt x="36" y="80"/>
                  </a:lnTo>
                  <a:lnTo>
                    <a:pt x="24" y="118"/>
                  </a:lnTo>
                  <a:lnTo>
                    <a:pt x="14" y="158"/>
                  </a:lnTo>
                  <a:lnTo>
                    <a:pt x="6" y="198"/>
                  </a:lnTo>
                  <a:lnTo>
                    <a:pt x="4" y="238"/>
                  </a:lnTo>
                  <a:lnTo>
                    <a:pt x="2" y="258"/>
                  </a:lnTo>
                  <a:lnTo>
                    <a:pt x="4" y="280"/>
                  </a:lnTo>
                  <a:lnTo>
                    <a:pt x="6" y="300"/>
                  </a:lnTo>
                  <a:lnTo>
                    <a:pt x="10" y="322"/>
                  </a:lnTo>
                  <a:lnTo>
                    <a:pt x="10" y="322"/>
                  </a:lnTo>
                  <a:lnTo>
                    <a:pt x="10" y="322"/>
                  </a:lnTo>
                  <a:lnTo>
                    <a:pt x="8" y="324"/>
                  </a:lnTo>
                  <a:lnTo>
                    <a:pt x="8" y="324"/>
                  </a:lnTo>
                  <a:lnTo>
                    <a:pt x="6" y="322"/>
                  </a:lnTo>
                  <a:lnTo>
                    <a:pt x="6" y="322"/>
                  </a:lnTo>
                  <a:lnTo>
                    <a:pt x="2" y="302"/>
                  </a:lnTo>
                  <a:lnTo>
                    <a:pt x="0" y="282"/>
                  </a:lnTo>
                  <a:lnTo>
                    <a:pt x="0" y="240"/>
                  </a:lnTo>
                  <a:lnTo>
                    <a:pt x="2" y="198"/>
                  </a:lnTo>
                  <a:lnTo>
                    <a:pt x="8" y="158"/>
                  </a:lnTo>
                  <a:lnTo>
                    <a:pt x="18" y="116"/>
                  </a:lnTo>
                  <a:lnTo>
                    <a:pt x="30" y="78"/>
                  </a:lnTo>
                  <a:lnTo>
                    <a:pt x="46" y="38"/>
                  </a:lnTo>
                  <a:lnTo>
                    <a:pt x="62" y="0"/>
                  </a:lnTo>
                  <a:lnTo>
                    <a:pt x="62" y="2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9578;p187">
              <a:extLst>
                <a:ext uri="{FF2B5EF4-FFF2-40B4-BE49-F238E27FC236}">
                  <a16:creationId xmlns:a16="http://schemas.microsoft.com/office/drawing/2014/main" id="{E2C0EB7F-0B58-A873-947B-D9E446503A7C}"/>
                </a:ext>
              </a:extLst>
            </p:cNvPr>
            <p:cNvSpPr/>
            <p:nvPr/>
          </p:nvSpPr>
          <p:spPr>
            <a:xfrm>
              <a:off x="10410305" y="4053091"/>
              <a:ext cx="189242" cy="49988"/>
            </a:xfrm>
            <a:custGeom>
              <a:avLst/>
              <a:gdLst/>
              <a:ahLst/>
              <a:cxnLst/>
              <a:rect l="l" t="t" r="r" b="b"/>
              <a:pathLst>
                <a:path w="106" h="28" extrusionOk="0">
                  <a:moveTo>
                    <a:pt x="106" y="6"/>
                  </a:moveTo>
                  <a:lnTo>
                    <a:pt x="106" y="6"/>
                  </a:lnTo>
                  <a:lnTo>
                    <a:pt x="78" y="6"/>
                  </a:lnTo>
                  <a:lnTo>
                    <a:pt x="52" y="8"/>
                  </a:lnTo>
                  <a:lnTo>
                    <a:pt x="40" y="10"/>
                  </a:lnTo>
                  <a:lnTo>
                    <a:pt x="28" y="14"/>
                  </a:lnTo>
                  <a:lnTo>
                    <a:pt x="16" y="2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2" y="16"/>
                  </a:lnTo>
                  <a:lnTo>
                    <a:pt x="24" y="10"/>
                  </a:lnTo>
                  <a:lnTo>
                    <a:pt x="38" y="6"/>
                  </a:lnTo>
                  <a:lnTo>
                    <a:pt x="52" y="2"/>
                  </a:lnTo>
                  <a:lnTo>
                    <a:pt x="66" y="0"/>
                  </a:lnTo>
                  <a:lnTo>
                    <a:pt x="80" y="0"/>
                  </a:lnTo>
                  <a:lnTo>
                    <a:pt x="94" y="2"/>
                  </a:lnTo>
                  <a:lnTo>
                    <a:pt x="106" y="4"/>
                  </a:lnTo>
                  <a:lnTo>
                    <a:pt x="106" y="4"/>
                  </a:lnTo>
                  <a:lnTo>
                    <a:pt x="106" y="6"/>
                  </a:lnTo>
                  <a:lnTo>
                    <a:pt x="106" y="6"/>
                  </a:lnTo>
                  <a:lnTo>
                    <a:pt x="106" y="6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6" name="Google Shape;9579;p187">
              <a:extLst>
                <a:ext uri="{FF2B5EF4-FFF2-40B4-BE49-F238E27FC236}">
                  <a16:creationId xmlns:a16="http://schemas.microsoft.com/office/drawing/2014/main" id="{DD111F12-8FEE-D2C5-DA6C-756DD7589BDF}"/>
                </a:ext>
              </a:extLst>
            </p:cNvPr>
            <p:cNvSpPr/>
            <p:nvPr/>
          </p:nvSpPr>
          <p:spPr>
            <a:xfrm>
              <a:off x="10310328" y="4170921"/>
              <a:ext cx="185671" cy="39277"/>
            </a:xfrm>
            <a:custGeom>
              <a:avLst/>
              <a:gdLst/>
              <a:ahLst/>
              <a:cxnLst/>
              <a:rect l="l" t="t" r="r" b="b"/>
              <a:pathLst>
                <a:path w="104" h="22" extrusionOk="0">
                  <a:moveTo>
                    <a:pt x="102" y="4"/>
                  </a:moveTo>
                  <a:lnTo>
                    <a:pt x="102" y="4"/>
                  </a:lnTo>
                  <a:lnTo>
                    <a:pt x="76" y="4"/>
                  </a:lnTo>
                  <a:lnTo>
                    <a:pt x="64" y="4"/>
                  </a:lnTo>
                  <a:lnTo>
                    <a:pt x="50" y="8"/>
                  </a:lnTo>
                  <a:lnTo>
                    <a:pt x="50" y="8"/>
                  </a:lnTo>
                  <a:lnTo>
                    <a:pt x="26" y="1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6" y="10"/>
                  </a:lnTo>
                  <a:lnTo>
                    <a:pt x="52" y="4"/>
                  </a:lnTo>
                  <a:lnTo>
                    <a:pt x="64" y="2"/>
                  </a:lnTo>
                  <a:lnTo>
                    <a:pt x="78" y="0"/>
                  </a:lnTo>
                  <a:lnTo>
                    <a:pt x="90" y="0"/>
                  </a:lnTo>
                  <a:lnTo>
                    <a:pt x="104" y="2"/>
                  </a:lnTo>
                  <a:lnTo>
                    <a:pt x="102" y="4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9580;p187">
              <a:extLst>
                <a:ext uri="{FF2B5EF4-FFF2-40B4-BE49-F238E27FC236}">
                  <a16:creationId xmlns:a16="http://schemas.microsoft.com/office/drawing/2014/main" id="{0D8A77EC-C4D1-8511-9EA0-0776F0CAB245}"/>
                </a:ext>
              </a:extLst>
            </p:cNvPr>
            <p:cNvSpPr/>
            <p:nvPr/>
          </p:nvSpPr>
          <p:spPr>
            <a:xfrm>
              <a:off x="10238916" y="4270898"/>
              <a:ext cx="132112" cy="49988"/>
            </a:xfrm>
            <a:custGeom>
              <a:avLst/>
              <a:gdLst/>
              <a:ahLst/>
              <a:cxnLst/>
              <a:rect l="l" t="t" r="r" b="b"/>
              <a:pathLst>
                <a:path w="74" h="28" extrusionOk="0">
                  <a:moveTo>
                    <a:pt x="74" y="2"/>
                  </a:moveTo>
                  <a:lnTo>
                    <a:pt x="74" y="2"/>
                  </a:lnTo>
                  <a:lnTo>
                    <a:pt x="54" y="4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26" y="10"/>
                  </a:lnTo>
                  <a:lnTo>
                    <a:pt x="16" y="14"/>
                  </a:lnTo>
                  <a:lnTo>
                    <a:pt x="10" y="20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6" y="18"/>
                  </a:lnTo>
                  <a:lnTo>
                    <a:pt x="14" y="12"/>
                  </a:lnTo>
                  <a:lnTo>
                    <a:pt x="22" y="8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52" y="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2"/>
                  </a:lnTo>
                  <a:lnTo>
                    <a:pt x="74" y="2"/>
                  </a:lnTo>
                  <a:lnTo>
                    <a:pt x="74" y="2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9581;p187">
              <a:extLst>
                <a:ext uri="{FF2B5EF4-FFF2-40B4-BE49-F238E27FC236}">
                  <a16:creationId xmlns:a16="http://schemas.microsoft.com/office/drawing/2014/main" id="{ECAD144C-459A-B13C-0FD1-1EF30BA4ECCE}"/>
                </a:ext>
              </a:extLst>
            </p:cNvPr>
            <p:cNvSpPr/>
            <p:nvPr/>
          </p:nvSpPr>
          <p:spPr>
            <a:xfrm>
              <a:off x="10406734" y="3985249"/>
              <a:ext cx="53559" cy="114259"/>
            </a:xfrm>
            <a:custGeom>
              <a:avLst/>
              <a:gdLst/>
              <a:ahLst/>
              <a:cxnLst/>
              <a:rect l="l" t="t" r="r" b="b"/>
              <a:pathLst>
                <a:path w="30" h="64" extrusionOk="0">
                  <a:moveTo>
                    <a:pt x="30" y="0"/>
                  </a:moveTo>
                  <a:lnTo>
                    <a:pt x="30" y="0"/>
                  </a:lnTo>
                  <a:lnTo>
                    <a:pt x="28" y="12"/>
                  </a:lnTo>
                  <a:lnTo>
                    <a:pt x="26" y="22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2" y="54"/>
                  </a:lnTo>
                  <a:lnTo>
                    <a:pt x="8" y="60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6" y="56"/>
                  </a:lnTo>
                  <a:lnTo>
                    <a:pt x="10" y="48"/>
                  </a:lnTo>
                  <a:lnTo>
                    <a:pt x="16" y="32"/>
                  </a:lnTo>
                  <a:lnTo>
                    <a:pt x="22" y="16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9582;p187">
              <a:extLst>
                <a:ext uri="{FF2B5EF4-FFF2-40B4-BE49-F238E27FC236}">
                  <a16:creationId xmlns:a16="http://schemas.microsoft.com/office/drawing/2014/main" id="{86FAD1E7-C8E9-E403-4D86-28AA09A1FCBE}"/>
                </a:ext>
              </a:extLst>
            </p:cNvPr>
            <p:cNvSpPr/>
            <p:nvPr/>
          </p:nvSpPr>
          <p:spPr>
            <a:xfrm>
              <a:off x="10306757" y="4017385"/>
              <a:ext cx="53559" cy="196383"/>
            </a:xfrm>
            <a:custGeom>
              <a:avLst/>
              <a:gdLst/>
              <a:ahLst/>
              <a:cxnLst/>
              <a:rect l="l" t="t" r="r" b="b"/>
              <a:pathLst>
                <a:path w="30" h="110" extrusionOk="0">
                  <a:moveTo>
                    <a:pt x="30" y="0"/>
                  </a:moveTo>
                  <a:lnTo>
                    <a:pt x="30" y="0"/>
                  </a:lnTo>
                  <a:lnTo>
                    <a:pt x="26" y="28"/>
                  </a:lnTo>
                  <a:lnTo>
                    <a:pt x="20" y="56"/>
                  </a:lnTo>
                  <a:lnTo>
                    <a:pt x="12" y="84"/>
                  </a:lnTo>
                  <a:lnTo>
                    <a:pt x="2" y="110"/>
                  </a:lnTo>
                  <a:lnTo>
                    <a:pt x="2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8" y="82"/>
                  </a:lnTo>
                  <a:lnTo>
                    <a:pt x="16" y="56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9583;p187">
              <a:extLst>
                <a:ext uri="{FF2B5EF4-FFF2-40B4-BE49-F238E27FC236}">
                  <a16:creationId xmlns:a16="http://schemas.microsoft.com/office/drawing/2014/main" id="{F9AE4A1A-53AA-091C-2791-29E42F220C81}"/>
                </a:ext>
              </a:extLst>
            </p:cNvPr>
            <p:cNvSpPr/>
            <p:nvPr/>
          </p:nvSpPr>
          <p:spPr>
            <a:xfrm>
              <a:off x="10221062" y="4156638"/>
              <a:ext cx="32135" cy="174960"/>
            </a:xfrm>
            <a:custGeom>
              <a:avLst/>
              <a:gdLst/>
              <a:ahLst/>
              <a:cxnLst/>
              <a:rect l="l" t="t" r="r" b="b"/>
              <a:pathLst>
                <a:path w="18" h="98" extrusionOk="0">
                  <a:moveTo>
                    <a:pt x="18" y="0"/>
                  </a:moveTo>
                  <a:lnTo>
                    <a:pt x="18" y="0"/>
                  </a:lnTo>
                  <a:lnTo>
                    <a:pt x="16" y="24"/>
                  </a:lnTo>
                  <a:lnTo>
                    <a:pt x="12" y="48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4" y="98"/>
                  </a:lnTo>
                  <a:lnTo>
                    <a:pt x="2" y="98"/>
                  </a:lnTo>
                  <a:lnTo>
                    <a:pt x="2" y="9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9584;p187">
              <a:extLst>
                <a:ext uri="{FF2B5EF4-FFF2-40B4-BE49-F238E27FC236}">
                  <a16:creationId xmlns:a16="http://schemas.microsoft.com/office/drawing/2014/main" id="{6E995F07-185C-7A13-5788-FBD854D5E9A8}"/>
                </a:ext>
              </a:extLst>
            </p:cNvPr>
            <p:cNvSpPr/>
            <p:nvPr/>
          </p:nvSpPr>
          <p:spPr>
            <a:xfrm>
              <a:off x="10142509" y="3874561"/>
              <a:ext cx="107118" cy="153536"/>
            </a:xfrm>
            <a:custGeom>
              <a:avLst/>
              <a:gdLst/>
              <a:ahLst/>
              <a:cxnLst/>
              <a:rect l="l" t="t" r="r" b="b"/>
              <a:pathLst>
                <a:path w="60" h="86" extrusionOk="0">
                  <a:moveTo>
                    <a:pt x="60" y="0"/>
                  </a:moveTo>
                  <a:lnTo>
                    <a:pt x="60" y="0"/>
                  </a:lnTo>
                  <a:lnTo>
                    <a:pt x="44" y="20"/>
                  </a:lnTo>
                  <a:lnTo>
                    <a:pt x="30" y="40"/>
                  </a:lnTo>
                  <a:lnTo>
                    <a:pt x="16" y="62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6"/>
                  </a:lnTo>
                  <a:lnTo>
                    <a:pt x="2" y="86"/>
                  </a:lnTo>
                  <a:lnTo>
                    <a:pt x="0" y="84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12" y="60"/>
                  </a:lnTo>
                  <a:lnTo>
                    <a:pt x="26" y="38"/>
                  </a:lnTo>
                  <a:lnTo>
                    <a:pt x="40" y="18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" name="Google Shape;9585;p187">
              <a:extLst>
                <a:ext uri="{FF2B5EF4-FFF2-40B4-BE49-F238E27FC236}">
                  <a16:creationId xmlns:a16="http://schemas.microsoft.com/office/drawing/2014/main" id="{81D1A589-E3B9-93F1-B940-01B41E0286D4}"/>
                </a:ext>
              </a:extLst>
            </p:cNvPr>
            <p:cNvSpPr/>
            <p:nvPr/>
          </p:nvSpPr>
          <p:spPr>
            <a:xfrm>
              <a:off x="10117515" y="3885272"/>
              <a:ext cx="28565" cy="149965"/>
            </a:xfrm>
            <a:custGeom>
              <a:avLst/>
              <a:gdLst/>
              <a:ahLst/>
              <a:cxnLst/>
              <a:rect l="l" t="t" r="r" b="b"/>
              <a:pathLst>
                <a:path w="16" h="84" extrusionOk="0">
                  <a:moveTo>
                    <a:pt x="2" y="0"/>
                  </a:moveTo>
                  <a:lnTo>
                    <a:pt x="2" y="0"/>
                  </a:lnTo>
                  <a:lnTo>
                    <a:pt x="8" y="20"/>
                  </a:lnTo>
                  <a:lnTo>
                    <a:pt x="12" y="40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4" y="82"/>
                  </a:lnTo>
                  <a:lnTo>
                    <a:pt x="14" y="84"/>
                  </a:lnTo>
                  <a:lnTo>
                    <a:pt x="12" y="82"/>
                  </a:lnTo>
                  <a:lnTo>
                    <a:pt x="12" y="82"/>
                  </a:lnTo>
                  <a:lnTo>
                    <a:pt x="12" y="82"/>
                  </a:lnTo>
                  <a:lnTo>
                    <a:pt x="10" y="60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3" name="Google Shape;9586;p187">
              <a:extLst>
                <a:ext uri="{FF2B5EF4-FFF2-40B4-BE49-F238E27FC236}">
                  <a16:creationId xmlns:a16="http://schemas.microsoft.com/office/drawing/2014/main" id="{664FF3EC-DF0A-A308-122D-289B92A41749}"/>
                </a:ext>
              </a:extLst>
            </p:cNvPr>
            <p:cNvSpPr/>
            <p:nvPr/>
          </p:nvSpPr>
          <p:spPr>
            <a:xfrm>
              <a:off x="10121086" y="4045950"/>
              <a:ext cx="71412" cy="146395"/>
            </a:xfrm>
            <a:custGeom>
              <a:avLst/>
              <a:gdLst/>
              <a:ahLst/>
              <a:cxnLst/>
              <a:rect l="l" t="t" r="r" b="b"/>
              <a:pathLst>
                <a:path w="40" h="82" extrusionOk="0">
                  <a:moveTo>
                    <a:pt x="40" y="2"/>
                  </a:moveTo>
                  <a:lnTo>
                    <a:pt x="40" y="2"/>
                  </a:lnTo>
                  <a:lnTo>
                    <a:pt x="28" y="22"/>
                  </a:lnTo>
                  <a:lnTo>
                    <a:pt x="20" y="42"/>
                  </a:lnTo>
                  <a:lnTo>
                    <a:pt x="2" y="82"/>
                  </a:lnTo>
                  <a:lnTo>
                    <a:pt x="2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6" y="60"/>
                  </a:lnTo>
                  <a:lnTo>
                    <a:pt x="14" y="38"/>
                  </a:lnTo>
                  <a:lnTo>
                    <a:pt x="26" y="18"/>
                  </a:lnTo>
                  <a:lnTo>
                    <a:pt x="40" y="0"/>
                  </a:lnTo>
                  <a:lnTo>
                    <a:pt x="40" y="2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9587;p187">
              <a:extLst>
                <a:ext uri="{FF2B5EF4-FFF2-40B4-BE49-F238E27FC236}">
                  <a16:creationId xmlns:a16="http://schemas.microsoft.com/office/drawing/2014/main" id="{A5B1D70A-6019-3AE5-239E-0098D410A10A}"/>
                </a:ext>
              </a:extLst>
            </p:cNvPr>
            <p:cNvSpPr/>
            <p:nvPr/>
          </p:nvSpPr>
          <p:spPr>
            <a:xfrm>
              <a:off x="10074668" y="4095938"/>
              <a:ext cx="42847" cy="99977"/>
            </a:xfrm>
            <a:custGeom>
              <a:avLst/>
              <a:gdLst/>
              <a:ahLst/>
              <a:cxnLst/>
              <a:rect l="l" t="t" r="r" b="b"/>
              <a:pathLst>
                <a:path w="24" h="56" extrusionOk="0">
                  <a:moveTo>
                    <a:pt x="24" y="56"/>
                  </a:moveTo>
                  <a:lnTo>
                    <a:pt x="24" y="56"/>
                  </a:lnTo>
                  <a:lnTo>
                    <a:pt x="14" y="28"/>
                  </a:lnTo>
                  <a:lnTo>
                    <a:pt x="8" y="16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16" y="28"/>
                  </a:lnTo>
                  <a:lnTo>
                    <a:pt x="22" y="42"/>
                  </a:lnTo>
                  <a:lnTo>
                    <a:pt x="24" y="56"/>
                  </a:lnTo>
                  <a:lnTo>
                    <a:pt x="24" y="56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5" name="Google Shape;9588;p187">
              <a:extLst>
                <a:ext uri="{FF2B5EF4-FFF2-40B4-BE49-F238E27FC236}">
                  <a16:creationId xmlns:a16="http://schemas.microsoft.com/office/drawing/2014/main" id="{D76A2481-4114-A6D5-CBBA-B0997DCB261C}"/>
                </a:ext>
              </a:extLst>
            </p:cNvPr>
            <p:cNvSpPr/>
            <p:nvPr/>
          </p:nvSpPr>
          <p:spPr>
            <a:xfrm>
              <a:off x="7928735" y="2764102"/>
              <a:ext cx="1446095" cy="1742455"/>
            </a:xfrm>
            <a:custGeom>
              <a:avLst/>
              <a:gdLst/>
              <a:ahLst/>
              <a:cxnLst/>
              <a:rect l="l" t="t" r="r" b="b"/>
              <a:pathLst>
                <a:path w="810" h="976" extrusionOk="0">
                  <a:moveTo>
                    <a:pt x="810" y="976"/>
                  </a:moveTo>
                  <a:lnTo>
                    <a:pt x="0" y="97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802" y="0"/>
                  </a:lnTo>
                  <a:lnTo>
                    <a:pt x="802" y="0"/>
                  </a:lnTo>
                  <a:lnTo>
                    <a:pt x="804" y="0"/>
                  </a:lnTo>
                  <a:lnTo>
                    <a:pt x="808" y="2"/>
                  </a:lnTo>
                  <a:lnTo>
                    <a:pt x="810" y="6"/>
                  </a:lnTo>
                  <a:lnTo>
                    <a:pt x="810" y="10"/>
                  </a:lnTo>
                  <a:lnTo>
                    <a:pt x="810" y="976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9589;p187">
              <a:extLst>
                <a:ext uri="{FF2B5EF4-FFF2-40B4-BE49-F238E27FC236}">
                  <a16:creationId xmlns:a16="http://schemas.microsoft.com/office/drawing/2014/main" id="{4E3952B4-3E71-BA6A-1988-D33D83ABFC45}"/>
                </a:ext>
              </a:extLst>
            </p:cNvPr>
            <p:cNvSpPr/>
            <p:nvPr/>
          </p:nvSpPr>
          <p:spPr>
            <a:xfrm>
              <a:off x="7928735" y="2764102"/>
              <a:ext cx="1446095" cy="1742455"/>
            </a:xfrm>
            <a:custGeom>
              <a:avLst/>
              <a:gdLst/>
              <a:ahLst/>
              <a:cxnLst/>
              <a:rect l="l" t="t" r="r" b="b"/>
              <a:pathLst>
                <a:path w="810" h="976" extrusionOk="0">
                  <a:moveTo>
                    <a:pt x="810" y="976"/>
                  </a:moveTo>
                  <a:lnTo>
                    <a:pt x="0" y="97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802" y="0"/>
                  </a:lnTo>
                  <a:lnTo>
                    <a:pt x="802" y="0"/>
                  </a:lnTo>
                  <a:lnTo>
                    <a:pt x="804" y="0"/>
                  </a:lnTo>
                  <a:lnTo>
                    <a:pt x="808" y="2"/>
                  </a:lnTo>
                  <a:lnTo>
                    <a:pt x="810" y="6"/>
                  </a:lnTo>
                  <a:lnTo>
                    <a:pt x="810" y="10"/>
                  </a:lnTo>
                  <a:lnTo>
                    <a:pt x="810" y="97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7" name="Google Shape;9590;p187">
              <a:extLst>
                <a:ext uri="{FF2B5EF4-FFF2-40B4-BE49-F238E27FC236}">
                  <a16:creationId xmlns:a16="http://schemas.microsoft.com/office/drawing/2014/main" id="{5D99DDA5-C84A-DA5E-05F7-8900C26B7312}"/>
                </a:ext>
              </a:extLst>
            </p:cNvPr>
            <p:cNvSpPr/>
            <p:nvPr/>
          </p:nvSpPr>
          <p:spPr>
            <a:xfrm>
              <a:off x="7928735" y="2764102"/>
              <a:ext cx="1446095" cy="217807"/>
            </a:xfrm>
            <a:custGeom>
              <a:avLst/>
              <a:gdLst/>
              <a:ahLst/>
              <a:cxnLst/>
              <a:rect l="l" t="t" r="r" b="b"/>
              <a:pathLst>
                <a:path w="810" h="122" extrusionOk="0">
                  <a:moveTo>
                    <a:pt x="810" y="122"/>
                  </a:moveTo>
                  <a:lnTo>
                    <a:pt x="810" y="28"/>
                  </a:lnTo>
                  <a:lnTo>
                    <a:pt x="810" y="28"/>
                  </a:lnTo>
                  <a:lnTo>
                    <a:pt x="808" y="18"/>
                  </a:lnTo>
                  <a:lnTo>
                    <a:pt x="802" y="8"/>
                  </a:lnTo>
                  <a:lnTo>
                    <a:pt x="794" y="2"/>
                  </a:lnTo>
                  <a:lnTo>
                    <a:pt x="782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8" y="2"/>
                  </a:lnTo>
                  <a:lnTo>
                    <a:pt x="8" y="8"/>
                  </a:lnTo>
                  <a:lnTo>
                    <a:pt x="2" y="18"/>
                  </a:lnTo>
                  <a:lnTo>
                    <a:pt x="0" y="28"/>
                  </a:lnTo>
                  <a:lnTo>
                    <a:pt x="0" y="122"/>
                  </a:lnTo>
                  <a:lnTo>
                    <a:pt x="810" y="122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8" name="Google Shape;9591;p187">
              <a:extLst>
                <a:ext uri="{FF2B5EF4-FFF2-40B4-BE49-F238E27FC236}">
                  <a16:creationId xmlns:a16="http://schemas.microsoft.com/office/drawing/2014/main" id="{C9FF1622-9BD5-3582-384C-01340E0B29DC}"/>
                </a:ext>
              </a:extLst>
            </p:cNvPr>
            <p:cNvSpPr/>
            <p:nvPr/>
          </p:nvSpPr>
          <p:spPr>
            <a:xfrm>
              <a:off x="7928735" y="2764102"/>
              <a:ext cx="1446095" cy="217807"/>
            </a:xfrm>
            <a:custGeom>
              <a:avLst/>
              <a:gdLst/>
              <a:ahLst/>
              <a:cxnLst/>
              <a:rect l="l" t="t" r="r" b="b"/>
              <a:pathLst>
                <a:path w="810" h="122" extrusionOk="0">
                  <a:moveTo>
                    <a:pt x="810" y="122"/>
                  </a:moveTo>
                  <a:lnTo>
                    <a:pt x="810" y="28"/>
                  </a:lnTo>
                  <a:lnTo>
                    <a:pt x="810" y="28"/>
                  </a:lnTo>
                  <a:lnTo>
                    <a:pt x="808" y="18"/>
                  </a:lnTo>
                  <a:lnTo>
                    <a:pt x="802" y="8"/>
                  </a:lnTo>
                  <a:lnTo>
                    <a:pt x="794" y="2"/>
                  </a:lnTo>
                  <a:lnTo>
                    <a:pt x="782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8" y="2"/>
                  </a:lnTo>
                  <a:lnTo>
                    <a:pt x="8" y="8"/>
                  </a:lnTo>
                  <a:lnTo>
                    <a:pt x="2" y="18"/>
                  </a:lnTo>
                  <a:lnTo>
                    <a:pt x="0" y="28"/>
                  </a:lnTo>
                  <a:lnTo>
                    <a:pt x="0" y="122"/>
                  </a:lnTo>
                  <a:lnTo>
                    <a:pt x="810" y="12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9" name="Google Shape;9592;p187">
              <a:extLst>
                <a:ext uri="{FF2B5EF4-FFF2-40B4-BE49-F238E27FC236}">
                  <a16:creationId xmlns:a16="http://schemas.microsoft.com/office/drawing/2014/main" id="{E840987D-A7FB-30EE-7707-69838450781B}"/>
                </a:ext>
              </a:extLst>
            </p:cNvPr>
            <p:cNvSpPr/>
            <p:nvPr/>
          </p:nvSpPr>
          <p:spPr>
            <a:xfrm>
              <a:off x="8139400" y="3071175"/>
              <a:ext cx="1035419" cy="564099"/>
            </a:xfrm>
            <a:prstGeom prst="rect">
              <a:avLst/>
            </a:prstGeom>
            <a:solidFill>
              <a:srgbClr val="BABAB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6" name="Google Shape;9593;p187">
              <a:extLst>
                <a:ext uri="{FF2B5EF4-FFF2-40B4-BE49-F238E27FC236}">
                  <a16:creationId xmlns:a16="http://schemas.microsoft.com/office/drawing/2014/main" id="{202D825E-ECFA-5842-86AA-F1E524EDD8AA}"/>
                </a:ext>
              </a:extLst>
            </p:cNvPr>
            <p:cNvSpPr/>
            <p:nvPr/>
          </p:nvSpPr>
          <p:spPr>
            <a:xfrm>
              <a:off x="8139400" y="3071175"/>
              <a:ext cx="1035419" cy="5640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7" name="Google Shape;9594;p187">
              <a:extLst>
                <a:ext uri="{FF2B5EF4-FFF2-40B4-BE49-F238E27FC236}">
                  <a16:creationId xmlns:a16="http://schemas.microsoft.com/office/drawing/2014/main" id="{CEFABE84-D9A7-9576-B1C3-49CDFDE70816}"/>
                </a:ext>
              </a:extLst>
            </p:cNvPr>
            <p:cNvSpPr/>
            <p:nvPr/>
          </p:nvSpPr>
          <p:spPr>
            <a:xfrm>
              <a:off x="8196530" y="3521071"/>
              <a:ext cx="903504" cy="35762"/>
            </a:xfrm>
            <a:prstGeom prst="rect">
              <a:avLst/>
            </a:prstGeom>
            <a:solidFill>
              <a:srgbClr val="E3E3E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8" name="Google Shape;9595;p187">
              <a:extLst>
                <a:ext uri="{FF2B5EF4-FFF2-40B4-BE49-F238E27FC236}">
                  <a16:creationId xmlns:a16="http://schemas.microsoft.com/office/drawing/2014/main" id="{BD6FD2E3-C5A5-333C-D338-9B3A5AF98203}"/>
                </a:ext>
              </a:extLst>
            </p:cNvPr>
            <p:cNvSpPr/>
            <p:nvPr/>
          </p:nvSpPr>
          <p:spPr>
            <a:xfrm>
              <a:off x="8196530" y="3521071"/>
              <a:ext cx="507082" cy="35762"/>
            </a:xfrm>
            <a:prstGeom prst="rect">
              <a:avLst/>
            </a:prstGeom>
            <a:solidFill>
              <a:srgbClr val="DB536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9" name="Google Shape;9596;p187">
              <a:extLst>
                <a:ext uri="{FF2B5EF4-FFF2-40B4-BE49-F238E27FC236}">
                  <a16:creationId xmlns:a16="http://schemas.microsoft.com/office/drawing/2014/main" id="{03EB5BF3-6BE8-4349-D3BE-49D81B5EC363}"/>
                </a:ext>
              </a:extLst>
            </p:cNvPr>
            <p:cNvSpPr/>
            <p:nvPr/>
          </p:nvSpPr>
          <p:spPr>
            <a:xfrm>
              <a:off x="8139400" y="3749589"/>
              <a:ext cx="1035475" cy="89265"/>
            </a:xfrm>
            <a:custGeom>
              <a:avLst/>
              <a:gdLst/>
              <a:ahLst/>
              <a:cxnLst/>
              <a:rect l="l" t="t" r="r" b="b"/>
              <a:pathLst>
                <a:path w="580" h="50" extrusionOk="0">
                  <a:moveTo>
                    <a:pt x="556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6" y="8"/>
                  </a:lnTo>
                  <a:lnTo>
                    <a:pt x="2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34"/>
                  </a:lnTo>
                  <a:lnTo>
                    <a:pt x="6" y="42"/>
                  </a:lnTo>
                  <a:lnTo>
                    <a:pt x="14" y="48"/>
                  </a:lnTo>
                  <a:lnTo>
                    <a:pt x="24" y="50"/>
                  </a:lnTo>
                  <a:lnTo>
                    <a:pt x="556" y="50"/>
                  </a:lnTo>
                  <a:lnTo>
                    <a:pt x="556" y="50"/>
                  </a:lnTo>
                  <a:lnTo>
                    <a:pt x="566" y="48"/>
                  </a:lnTo>
                  <a:lnTo>
                    <a:pt x="574" y="42"/>
                  </a:lnTo>
                  <a:lnTo>
                    <a:pt x="578" y="34"/>
                  </a:lnTo>
                  <a:lnTo>
                    <a:pt x="580" y="26"/>
                  </a:lnTo>
                  <a:lnTo>
                    <a:pt x="580" y="26"/>
                  </a:lnTo>
                  <a:lnTo>
                    <a:pt x="578" y="16"/>
                  </a:lnTo>
                  <a:lnTo>
                    <a:pt x="574" y="8"/>
                  </a:lnTo>
                  <a:lnTo>
                    <a:pt x="566" y="2"/>
                  </a:lnTo>
                  <a:lnTo>
                    <a:pt x="556" y="0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0" name="Google Shape;9597;p187">
              <a:extLst>
                <a:ext uri="{FF2B5EF4-FFF2-40B4-BE49-F238E27FC236}">
                  <a16:creationId xmlns:a16="http://schemas.microsoft.com/office/drawing/2014/main" id="{153A7AAC-2A5A-3581-F38A-FE965FFFC3BF}"/>
                </a:ext>
              </a:extLst>
            </p:cNvPr>
            <p:cNvSpPr/>
            <p:nvPr/>
          </p:nvSpPr>
          <p:spPr>
            <a:xfrm>
              <a:off x="8142971" y="3935261"/>
              <a:ext cx="1035475" cy="89265"/>
            </a:xfrm>
            <a:custGeom>
              <a:avLst/>
              <a:gdLst/>
              <a:ahLst/>
              <a:cxnLst/>
              <a:rect l="l" t="t" r="r" b="b"/>
              <a:pathLst>
                <a:path w="580" h="50" extrusionOk="0">
                  <a:moveTo>
                    <a:pt x="556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34"/>
                  </a:lnTo>
                  <a:lnTo>
                    <a:pt x="6" y="42"/>
                  </a:lnTo>
                  <a:lnTo>
                    <a:pt x="14" y="48"/>
                  </a:lnTo>
                  <a:lnTo>
                    <a:pt x="24" y="50"/>
                  </a:lnTo>
                  <a:lnTo>
                    <a:pt x="556" y="50"/>
                  </a:lnTo>
                  <a:lnTo>
                    <a:pt x="556" y="50"/>
                  </a:lnTo>
                  <a:lnTo>
                    <a:pt x="566" y="48"/>
                  </a:lnTo>
                  <a:lnTo>
                    <a:pt x="574" y="42"/>
                  </a:lnTo>
                  <a:lnTo>
                    <a:pt x="578" y="34"/>
                  </a:lnTo>
                  <a:lnTo>
                    <a:pt x="580" y="24"/>
                  </a:lnTo>
                  <a:lnTo>
                    <a:pt x="580" y="24"/>
                  </a:lnTo>
                  <a:lnTo>
                    <a:pt x="578" y="16"/>
                  </a:lnTo>
                  <a:lnTo>
                    <a:pt x="574" y="8"/>
                  </a:lnTo>
                  <a:lnTo>
                    <a:pt x="566" y="2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1" name="Google Shape;9598;p187">
              <a:extLst>
                <a:ext uri="{FF2B5EF4-FFF2-40B4-BE49-F238E27FC236}">
                  <a16:creationId xmlns:a16="http://schemas.microsoft.com/office/drawing/2014/main" id="{C92FB0FD-C1B8-541F-5DC0-2470E30F735D}"/>
                </a:ext>
              </a:extLst>
            </p:cNvPr>
            <p:cNvSpPr/>
            <p:nvPr/>
          </p:nvSpPr>
          <p:spPr>
            <a:xfrm>
              <a:off x="8142971" y="3935261"/>
              <a:ext cx="1035475" cy="89265"/>
            </a:xfrm>
            <a:custGeom>
              <a:avLst/>
              <a:gdLst/>
              <a:ahLst/>
              <a:cxnLst/>
              <a:rect l="l" t="t" r="r" b="b"/>
              <a:pathLst>
                <a:path w="580" h="50" extrusionOk="0">
                  <a:moveTo>
                    <a:pt x="556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34"/>
                  </a:lnTo>
                  <a:lnTo>
                    <a:pt x="6" y="42"/>
                  </a:lnTo>
                  <a:lnTo>
                    <a:pt x="14" y="48"/>
                  </a:lnTo>
                  <a:lnTo>
                    <a:pt x="24" y="50"/>
                  </a:lnTo>
                  <a:lnTo>
                    <a:pt x="556" y="50"/>
                  </a:lnTo>
                  <a:lnTo>
                    <a:pt x="556" y="50"/>
                  </a:lnTo>
                  <a:lnTo>
                    <a:pt x="566" y="48"/>
                  </a:lnTo>
                  <a:lnTo>
                    <a:pt x="574" y="42"/>
                  </a:lnTo>
                  <a:lnTo>
                    <a:pt x="578" y="34"/>
                  </a:lnTo>
                  <a:lnTo>
                    <a:pt x="580" y="24"/>
                  </a:lnTo>
                  <a:lnTo>
                    <a:pt x="580" y="24"/>
                  </a:lnTo>
                  <a:lnTo>
                    <a:pt x="578" y="16"/>
                  </a:lnTo>
                  <a:lnTo>
                    <a:pt x="574" y="8"/>
                  </a:lnTo>
                  <a:lnTo>
                    <a:pt x="566" y="2"/>
                  </a:lnTo>
                  <a:lnTo>
                    <a:pt x="55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2" name="Google Shape;9599;p187">
              <a:extLst>
                <a:ext uri="{FF2B5EF4-FFF2-40B4-BE49-F238E27FC236}">
                  <a16:creationId xmlns:a16="http://schemas.microsoft.com/office/drawing/2014/main" id="{ACA69911-993D-BFB4-71BF-F877F3DE7CD4}"/>
                </a:ext>
              </a:extLst>
            </p:cNvPr>
            <p:cNvSpPr/>
            <p:nvPr/>
          </p:nvSpPr>
          <p:spPr>
            <a:xfrm>
              <a:off x="8142971" y="4120932"/>
              <a:ext cx="1039046" cy="85695"/>
            </a:xfrm>
            <a:custGeom>
              <a:avLst/>
              <a:gdLst/>
              <a:ahLst/>
              <a:cxnLst/>
              <a:rect l="l" t="t" r="r" b="b"/>
              <a:pathLst>
                <a:path w="582" h="48" extrusionOk="0">
                  <a:moveTo>
                    <a:pt x="558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16" y="2"/>
                  </a:lnTo>
                  <a:lnTo>
                    <a:pt x="8" y="8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4"/>
                  </a:lnTo>
                  <a:lnTo>
                    <a:pt x="8" y="42"/>
                  </a:lnTo>
                  <a:lnTo>
                    <a:pt x="16" y="46"/>
                  </a:lnTo>
                  <a:lnTo>
                    <a:pt x="26" y="48"/>
                  </a:lnTo>
                  <a:lnTo>
                    <a:pt x="558" y="48"/>
                  </a:lnTo>
                  <a:lnTo>
                    <a:pt x="558" y="48"/>
                  </a:lnTo>
                  <a:lnTo>
                    <a:pt x="568" y="46"/>
                  </a:lnTo>
                  <a:lnTo>
                    <a:pt x="576" y="42"/>
                  </a:lnTo>
                  <a:lnTo>
                    <a:pt x="580" y="34"/>
                  </a:lnTo>
                  <a:lnTo>
                    <a:pt x="582" y="24"/>
                  </a:lnTo>
                  <a:lnTo>
                    <a:pt x="582" y="24"/>
                  </a:lnTo>
                  <a:lnTo>
                    <a:pt x="580" y="16"/>
                  </a:lnTo>
                  <a:lnTo>
                    <a:pt x="576" y="8"/>
                  </a:lnTo>
                  <a:lnTo>
                    <a:pt x="568" y="2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3" name="Google Shape;9600;p187">
              <a:extLst>
                <a:ext uri="{FF2B5EF4-FFF2-40B4-BE49-F238E27FC236}">
                  <a16:creationId xmlns:a16="http://schemas.microsoft.com/office/drawing/2014/main" id="{5A58DBBD-3B0B-845B-C996-C479A927AEDC}"/>
                </a:ext>
              </a:extLst>
            </p:cNvPr>
            <p:cNvSpPr/>
            <p:nvPr/>
          </p:nvSpPr>
          <p:spPr>
            <a:xfrm>
              <a:off x="8142971" y="4120932"/>
              <a:ext cx="1039046" cy="85695"/>
            </a:xfrm>
            <a:custGeom>
              <a:avLst/>
              <a:gdLst/>
              <a:ahLst/>
              <a:cxnLst/>
              <a:rect l="l" t="t" r="r" b="b"/>
              <a:pathLst>
                <a:path w="582" h="48" extrusionOk="0">
                  <a:moveTo>
                    <a:pt x="558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16" y="2"/>
                  </a:lnTo>
                  <a:lnTo>
                    <a:pt x="8" y="8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4"/>
                  </a:lnTo>
                  <a:lnTo>
                    <a:pt x="8" y="42"/>
                  </a:lnTo>
                  <a:lnTo>
                    <a:pt x="16" y="46"/>
                  </a:lnTo>
                  <a:lnTo>
                    <a:pt x="26" y="48"/>
                  </a:lnTo>
                  <a:lnTo>
                    <a:pt x="558" y="48"/>
                  </a:lnTo>
                  <a:lnTo>
                    <a:pt x="558" y="48"/>
                  </a:lnTo>
                  <a:lnTo>
                    <a:pt x="568" y="46"/>
                  </a:lnTo>
                  <a:lnTo>
                    <a:pt x="576" y="42"/>
                  </a:lnTo>
                  <a:lnTo>
                    <a:pt x="580" y="34"/>
                  </a:lnTo>
                  <a:lnTo>
                    <a:pt x="582" y="24"/>
                  </a:lnTo>
                  <a:lnTo>
                    <a:pt x="582" y="24"/>
                  </a:lnTo>
                  <a:lnTo>
                    <a:pt x="580" y="16"/>
                  </a:lnTo>
                  <a:lnTo>
                    <a:pt x="576" y="8"/>
                  </a:lnTo>
                  <a:lnTo>
                    <a:pt x="568" y="2"/>
                  </a:lnTo>
                  <a:lnTo>
                    <a:pt x="55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4" name="Google Shape;9601;p187">
              <a:extLst>
                <a:ext uri="{FF2B5EF4-FFF2-40B4-BE49-F238E27FC236}">
                  <a16:creationId xmlns:a16="http://schemas.microsoft.com/office/drawing/2014/main" id="{EE930F69-2D24-7083-DD55-B5033B270E02}"/>
                </a:ext>
              </a:extLst>
            </p:cNvPr>
            <p:cNvSpPr/>
            <p:nvPr/>
          </p:nvSpPr>
          <p:spPr>
            <a:xfrm>
              <a:off x="8146541" y="4306604"/>
              <a:ext cx="1039046" cy="85695"/>
            </a:xfrm>
            <a:custGeom>
              <a:avLst/>
              <a:gdLst/>
              <a:ahLst/>
              <a:cxnLst/>
              <a:rect l="l" t="t" r="r" b="b"/>
              <a:pathLst>
                <a:path w="582" h="48" extrusionOk="0">
                  <a:moveTo>
                    <a:pt x="558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6" y="2"/>
                  </a:lnTo>
                  <a:lnTo>
                    <a:pt x="8" y="8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4"/>
                  </a:lnTo>
                  <a:lnTo>
                    <a:pt x="8" y="42"/>
                  </a:lnTo>
                  <a:lnTo>
                    <a:pt x="16" y="46"/>
                  </a:lnTo>
                  <a:lnTo>
                    <a:pt x="24" y="48"/>
                  </a:lnTo>
                  <a:lnTo>
                    <a:pt x="558" y="48"/>
                  </a:lnTo>
                  <a:lnTo>
                    <a:pt x="558" y="48"/>
                  </a:lnTo>
                  <a:lnTo>
                    <a:pt x="568" y="46"/>
                  </a:lnTo>
                  <a:lnTo>
                    <a:pt x="576" y="42"/>
                  </a:lnTo>
                  <a:lnTo>
                    <a:pt x="580" y="34"/>
                  </a:lnTo>
                  <a:lnTo>
                    <a:pt x="582" y="24"/>
                  </a:lnTo>
                  <a:lnTo>
                    <a:pt x="582" y="24"/>
                  </a:lnTo>
                  <a:lnTo>
                    <a:pt x="580" y="16"/>
                  </a:lnTo>
                  <a:lnTo>
                    <a:pt x="576" y="8"/>
                  </a:lnTo>
                  <a:lnTo>
                    <a:pt x="568" y="2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5" name="Google Shape;9602;p187">
              <a:extLst>
                <a:ext uri="{FF2B5EF4-FFF2-40B4-BE49-F238E27FC236}">
                  <a16:creationId xmlns:a16="http://schemas.microsoft.com/office/drawing/2014/main" id="{7E5C66D0-8D24-24AA-DFC8-03005315DD2E}"/>
                </a:ext>
              </a:extLst>
            </p:cNvPr>
            <p:cNvSpPr/>
            <p:nvPr/>
          </p:nvSpPr>
          <p:spPr>
            <a:xfrm>
              <a:off x="8146541" y="4306604"/>
              <a:ext cx="1039046" cy="85695"/>
            </a:xfrm>
            <a:custGeom>
              <a:avLst/>
              <a:gdLst/>
              <a:ahLst/>
              <a:cxnLst/>
              <a:rect l="l" t="t" r="r" b="b"/>
              <a:pathLst>
                <a:path w="582" h="48" extrusionOk="0">
                  <a:moveTo>
                    <a:pt x="558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6" y="2"/>
                  </a:lnTo>
                  <a:lnTo>
                    <a:pt x="8" y="8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4"/>
                  </a:lnTo>
                  <a:lnTo>
                    <a:pt x="8" y="42"/>
                  </a:lnTo>
                  <a:lnTo>
                    <a:pt x="16" y="46"/>
                  </a:lnTo>
                  <a:lnTo>
                    <a:pt x="24" y="48"/>
                  </a:lnTo>
                  <a:lnTo>
                    <a:pt x="558" y="48"/>
                  </a:lnTo>
                  <a:lnTo>
                    <a:pt x="558" y="48"/>
                  </a:lnTo>
                  <a:lnTo>
                    <a:pt x="568" y="46"/>
                  </a:lnTo>
                  <a:lnTo>
                    <a:pt x="576" y="42"/>
                  </a:lnTo>
                  <a:lnTo>
                    <a:pt x="580" y="34"/>
                  </a:lnTo>
                  <a:lnTo>
                    <a:pt x="582" y="24"/>
                  </a:lnTo>
                  <a:lnTo>
                    <a:pt x="582" y="24"/>
                  </a:lnTo>
                  <a:lnTo>
                    <a:pt x="580" y="16"/>
                  </a:lnTo>
                  <a:lnTo>
                    <a:pt x="576" y="8"/>
                  </a:lnTo>
                  <a:lnTo>
                    <a:pt x="568" y="2"/>
                  </a:lnTo>
                  <a:lnTo>
                    <a:pt x="55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6" name="Google Shape;9603;p187">
              <a:extLst>
                <a:ext uri="{FF2B5EF4-FFF2-40B4-BE49-F238E27FC236}">
                  <a16:creationId xmlns:a16="http://schemas.microsoft.com/office/drawing/2014/main" id="{6215CD0A-4A23-D5C5-BBED-CB1171410C41}"/>
                </a:ext>
              </a:extLst>
            </p:cNvPr>
            <p:cNvSpPr/>
            <p:nvPr/>
          </p:nvSpPr>
          <p:spPr>
            <a:xfrm>
              <a:off x="8042994" y="2842656"/>
              <a:ext cx="57130" cy="60700"/>
            </a:xfrm>
            <a:custGeom>
              <a:avLst/>
              <a:gdLst/>
              <a:ahLst/>
              <a:cxnLst/>
              <a:rect l="l" t="t" r="r" b="b"/>
              <a:pathLst>
                <a:path w="32" h="34" extrusionOk="0">
                  <a:moveTo>
                    <a:pt x="32" y="16"/>
                  </a:moveTo>
                  <a:lnTo>
                    <a:pt x="32" y="16"/>
                  </a:lnTo>
                  <a:lnTo>
                    <a:pt x="30" y="24"/>
                  </a:lnTo>
                  <a:lnTo>
                    <a:pt x="26" y="28"/>
                  </a:lnTo>
                  <a:lnTo>
                    <a:pt x="22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8" y="32"/>
                  </a:lnTo>
                  <a:lnTo>
                    <a:pt x="4" y="28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4" y="6"/>
                  </a:lnTo>
                  <a:lnTo>
                    <a:pt x="8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6" y="6"/>
                  </a:lnTo>
                  <a:lnTo>
                    <a:pt x="30" y="10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9604;p187">
              <a:extLst>
                <a:ext uri="{FF2B5EF4-FFF2-40B4-BE49-F238E27FC236}">
                  <a16:creationId xmlns:a16="http://schemas.microsoft.com/office/drawing/2014/main" id="{FA7D4B62-74BE-1B0A-4635-4AAB048DBBF8}"/>
                </a:ext>
              </a:extLst>
            </p:cNvPr>
            <p:cNvSpPr/>
            <p:nvPr/>
          </p:nvSpPr>
          <p:spPr>
            <a:xfrm>
              <a:off x="8042994" y="2842656"/>
              <a:ext cx="57130" cy="60700"/>
            </a:xfrm>
            <a:custGeom>
              <a:avLst/>
              <a:gdLst/>
              <a:ahLst/>
              <a:cxnLst/>
              <a:rect l="l" t="t" r="r" b="b"/>
              <a:pathLst>
                <a:path w="32" h="34" extrusionOk="0">
                  <a:moveTo>
                    <a:pt x="32" y="16"/>
                  </a:moveTo>
                  <a:lnTo>
                    <a:pt x="32" y="16"/>
                  </a:lnTo>
                  <a:lnTo>
                    <a:pt x="30" y="24"/>
                  </a:lnTo>
                  <a:lnTo>
                    <a:pt x="26" y="28"/>
                  </a:lnTo>
                  <a:lnTo>
                    <a:pt x="22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8" y="32"/>
                  </a:lnTo>
                  <a:lnTo>
                    <a:pt x="4" y="28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4" y="6"/>
                  </a:lnTo>
                  <a:lnTo>
                    <a:pt x="8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6" y="6"/>
                  </a:lnTo>
                  <a:lnTo>
                    <a:pt x="30" y="10"/>
                  </a:lnTo>
                  <a:lnTo>
                    <a:pt x="32" y="1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8" name="Google Shape;9605;p187">
              <a:extLst>
                <a:ext uri="{FF2B5EF4-FFF2-40B4-BE49-F238E27FC236}">
                  <a16:creationId xmlns:a16="http://schemas.microsoft.com/office/drawing/2014/main" id="{676D8BC5-346E-6B23-7F36-C35121457D1B}"/>
                </a:ext>
              </a:extLst>
            </p:cNvPr>
            <p:cNvSpPr/>
            <p:nvPr/>
          </p:nvSpPr>
          <p:spPr>
            <a:xfrm>
              <a:off x="8139400" y="2842656"/>
              <a:ext cx="57130" cy="60700"/>
            </a:xfrm>
            <a:custGeom>
              <a:avLst/>
              <a:gdLst/>
              <a:ahLst/>
              <a:cxnLst/>
              <a:rect l="l" t="t" r="r" b="b"/>
              <a:pathLst>
                <a:path w="32" h="34" extrusionOk="0">
                  <a:moveTo>
                    <a:pt x="32" y="16"/>
                  </a:moveTo>
                  <a:lnTo>
                    <a:pt x="32" y="16"/>
                  </a:lnTo>
                  <a:lnTo>
                    <a:pt x="30" y="24"/>
                  </a:lnTo>
                  <a:lnTo>
                    <a:pt x="26" y="28"/>
                  </a:lnTo>
                  <a:lnTo>
                    <a:pt x="22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0" y="32"/>
                  </a:lnTo>
                  <a:lnTo>
                    <a:pt x="4" y="28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6" y="6"/>
                  </a:lnTo>
                  <a:lnTo>
                    <a:pt x="30" y="10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9" name="Google Shape;9606;p187">
              <a:extLst>
                <a:ext uri="{FF2B5EF4-FFF2-40B4-BE49-F238E27FC236}">
                  <a16:creationId xmlns:a16="http://schemas.microsoft.com/office/drawing/2014/main" id="{3A81CBCD-6B4A-B24C-4F7E-858C5DEE9CBE}"/>
                </a:ext>
              </a:extLst>
            </p:cNvPr>
            <p:cNvSpPr/>
            <p:nvPr/>
          </p:nvSpPr>
          <p:spPr>
            <a:xfrm>
              <a:off x="8139400" y="2842656"/>
              <a:ext cx="57130" cy="60700"/>
            </a:xfrm>
            <a:custGeom>
              <a:avLst/>
              <a:gdLst/>
              <a:ahLst/>
              <a:cxnLst/>
              <a:rect l="l" t="t" r="r" b="b"/>
              <a:pathLst>
                <a:path w="32" h="34" extrusionOk="0">
                  <a:moveTo>
                    <a:pt x="32" y="16"/>
                  </a:moveTo>
                  <a:lnTo>
                    <a:pt x="32" y="16"/>
                  </a:lnTo>
                  <a:lnTo>
                    <a:pt x="30" y="24"/>
                  </a:lnTo>
                  <a:lnTo>
                    <a:pt x="26" y="28"/>
                  </a:lnTo>
                  <a:lnTo>
                    <a:pt x="22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0" y="32"/>
                  </a:lnTo>
                  <a:lnTo>
                    <a:pt x="4" y="28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6" y="6"/>
                  </a:lnTo>
                  <a:lnTo>
                    <a:pt x="30" y="10"/>
                  </a:lnTo>
                  <a:lnTo>
                    <a:pt x="32" y="1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0" name="Google Shape;9607;p187">
              <a:extLst>
                <a:ext uri="{FF2B5EF4-FFF2-40B4-BE49-F238E27FC236}">
                  <a16:creationId xmlns:a16="http://schemas.microsoft.com/office/drawing/2014/main" id="{6C6F681F-3DB1-86D7-2B5C-ECFC3CA44B31}"/>
                </a:ext>
              </a:extLst>
            </p:cNvPr>
            <p:cNvSpPr/>
            <p:nvPr/>
          </p:nvSpPr>
          <p:spPr>
            <a:xfrm>
              <a:off x="8235807" y="2842656"/>
              <a:ext cx="57130" cy="60700"/>
            </a:xfrm>
            <a:custGeom>
              <a:avLst/>
              <a:gdLst/>
              <a:ahLst/>
              <a:cxnLst/>
              <a:rect l="l" t="t" r="r" b="b"/>
              <a:pathLst>
                <a:path w="32" h="34" extrusionOk="0">
                  <a:moveTo>
                    <a:pt x="32" y="16"/>
                  </a:moveTo>
                  <a:lnTo>
                    <a:pt x="32" y="16"/>
                  </a:lnTo>
                  <a:lnTo>
                    <a:pt x="30" y="24"/>
                  </a:lnTo>
                  <a:lnTo>
                    <a:pt x="26" y="28"/>
                  </a:lnTo>
                  <a:lnTo>
                    <a:pt x="22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0" y="32"/>
                  </a:lnTo>
                  <a:lnTo>
                    <a:pt x="4" y="28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6" y="6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1" name="Google Shape;9608;p187">
              <a:extLst>
                <a:ext uri="{FF2B5EF4-FFF2-40B4-BE49-F238E27FC236}">
                  <a16:creationId xmlns:a16="http://schemas.microsoft.com/office/drawing/2014/main" id="{66D239A3-F5AC-46F1-D9BC-DE839E7C205A}"/>
                </a:ext>
              </a:extLst>
            </p:cNvPr>
            <p:cNvSpPr/>
            <p:nvPr/>
          </p:nvSpPr>
          <p:spPr>
            <a:xfrm>
              <a:off x="8667849" y="3499647"/>
              <a:ext cx="74983" cy="78553"/>
            </a:xfrm>
            <a:custGeom>
              <a:avLst/>
              <a:gdLst/>
              <a:ahLst/>
              <a:cxnLst/>
              <a:rect l="l" t="t" r="r" b="b"/>
              <a:pathLst>
                <a:path w="42" h="44" extrusionOk="0">
                  <a:moveTo>
                    <a:pt x="42" y="22"/>
                  </a:moveTo>
                  <a:lnTo>
                    <a:pt x="42" y="22"/>
                  </a:lnTo>
                  <a:lnTo>
                    <a:pt x="40" y="30"/>
                  </a:lnTo>
                  <a:lnTo>
                    <a:pt x="36" y="38"/>
                  </a:lnTo>
                  <a:lnTo>
                    <a:pt x="28" y="42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12" y="42"/>
                  </a:lnTo>
                  <a:lnTo>
                    <a:pt x="6" y="38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6" y="8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36" y="8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close/>
                </a:path>
              </a:pathLst>
            </a:custGeom>
            <a:solidFill>
              <a:srgbClr val="DB536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2" name="Google Shape;9609;p187">
              <a:extLst>
                <a:ext uri="{FF2B5EF4-FFF2-40B4-BE49-F238E27FC236}">
                  <a16:creationId xmlns:a16="http://schemas.microsoft.com/office/drawing/2014/main" id="{292401FE-373D-E463-9E7B-D78A2CBA703F}"/>
                </a:ext>
              </a:extLst>
            </p:cNvPr>
            <p:cNvSpPr/>
            <p:nvPr/>
          </p:nvSpPr>
          <p:spPr>
            <a:xfrm>
              <a:off x="8682132" y="3517500"/>
              <a:ext cx="42847" cy="42847"/>
            </a:xfrm>
            <a:custGeom>
              <a:avLst/>
              <a:gdLst/>
              <a:ahLst/>
              <a:cxnLst/>
              <a:rect l="l" t="t" r="r" b="b"/>
              <a:pathLst>
                <a:path w="24" h="24" extrusionOk="0">
                  <a:moveTo>
                    <a:pt x="24" y="12"/>
                  </a:moveTo>
                  <a:lnTo>
                    <a:pt x="24" y="12"/>
                  </a:lnTo>
                  <a:lnTo>
                    <a:pt x="24" y="16"/>
                  </a:lnTo>
                  <a:lnTo>
                    <a:pt x="20" y="20"/>
                  </a:lnTo>
                  <a:lnTo>
                    <a:pt x="1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4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3" name="Google Shape;9610;p187">
              <a:extLst>
                <a:ext uri="{FF2B5EF4-FFF2-40B4-BE49-F238E27FC236}">
                  <a16:creationId xmlns:a16="http://schemas.microsoft.com/office/drawing/2014/main" id="{D50EE01C-5E9F-1A06-4673-9703FB588E70}"/>
                </a:ext>
              </a:extLst>
            </p:cNvPr>
            <p:cNvSpPr/>
            <p:nvPr/>
          </p:nvSpPr>
          <p:spPr>
            <a:xfrm>
              <a:off x="8860662" y="2764102"/>
              <a:ext cx="514167" cy="1742455"/>
            </a:xfrm>
            <a:custGeom>
              <a:avLst/>
              <a:gdLst/>
              <a:ahLst/>
              <a:cxnLst/>
              <a:rect l="l" t="t" r="r" b="b"/>
              <a:pathLst>
                <a:path w="288" h="976" extrusionOk="0">
                  <a:moveTo>
                    <a:pt x="0" y="970"/>
                  </a:moveTo>
                  <a:lnTo>
                    <a:pt x="0" y="970"/>
                  </a:lnTo>
                  <a:lnTo>
                    <a:pt x="6" y="974"/>
                  </a:lnTo>
                  <a:lnTo>
                    <a:pt x="12" y="976"/>
                  </a:lnTo>
                  <a:lnTo>
                    <a:pt x="252" y="976"/>
                  </a:lnTo>
                  <a:lnTo>
                    <a:pt x="36" y="976"/>
                  </a:lnTo>
                  <a:lnTo>
                    <a:pt x="36" y="976"/>
                  </a:lnTo>
                  <a:lnTo>
                    <a:pt x="34" y="976"/>
                  </a:lnTo>
                  <a:lnTo>
                    <a:pt x="20" y="976"/>
                  </a:lnTo>
                  <a:lnTo>
                    <a:pt x="20" y="976"/>
                  </a:lnTo>
                  <a:lnTo>
                    <a:pt x="10" y="974"/>
                  </a:lnTo>
                  <a:lnTo>
                    <a:pt x="0" y="970"/>
                  </a:lnTo>
                  <a:close/>
                  <a:moveTo>
                    <a:pt x="180" y="656"/>
                  </a:moveTo>
                  <a:lnTo>
                    <a:pt x="180" y="656"/>
                  </a:lnTo>
                  <a:lnTo>
                    <a:pt x="174" y="658"/>
                  </a:lnTo>
                  <a:lnTo>
                    <a:pt x="170" y="664"/>
                  </a:lnTo>
                  <a:lnTo>
                    <a:pt x="170" y="664"/>
                  </a:lnTo>
                  <a:lnTo>
                    <a:pt x="174" y="666"/>
                  </a:lnTo>
                  <a:lnTo>
                    <a:pt x="174" y="666"/>
                  </a:lnTo>
                  <a:lnTo>
                    <a:pt x="180" y="656"/>
                  </a:lnTo>
                  <a:close/>
                  <a:moveTo>
                    <a:pt x="244" y="122"/>
                  </a:moveTo>
                  <a:lnTo>
                    <a:pt x="126" y="122"/>
                  </a:lnTo>
                  <a:lnTo>
                    <a:pt x="126" y="122"/>
                  </a:lnTo>
                  <a:lnTo>
                    <a:pt x="132" y="130"/>
                  </a:lnTo>
                  <a:lnTo>
                    <a:pt x="138" y="136"/>
                  </a:lnTo>
                  <a:lnTo>
                    <a:pt x="148" y="138"/>
                  </a:lnTo>
                  <a:lnTo>
                    <a:pt x="158" y="140"/>
                  </a:lnTo>
                  <a:lnTo>
                    <a:pt x="220" y="140"/>
                  </a:lnTo>
                  <a:lnTo>
                    <a:pt x="220" y="174"/>
                  </a:lnTo>
                  <a:lnTo>
                    <a:pt x="220" y="362"/>
                  </a:lnTo>
                  <a:lnTo>
                    <a:pt x="220" y="362"/>
                  </a:lnTo>
                  <a:lnTo>
                    <a:pt x="218" y="398"/>
                  </a:lnTo>
                  <a:lnTo>
                    <a:pt x="216" y="432"/>
                  </a:lnTo>
                  <a:lnTo>
                    <a:pt x="212" y="468"/>
                  </a:lnTo>
                  <a:lnTo>
                    <a:pt x="206" y="502"/>
                  </a:lnTo>
                  <a:lnTo>
                    <a:pt x="198" y="536"/>
                  </a:lnTo>
                  <a:lnTo>
                    <a:pt x="188" y="570"/>
                  </a:lnTo>
                  <a:lnTo>
                    <a:pt x="176" y="604"/>
                  </a:lnTo>
                  <a:lnTo>
                    <a:pt x="164" y="636"/>
                  </a:lnTo>
                  <a:lnTo>
                    <a:pt x="164" y="636"/>
                  </a:lnTo>
                  <a:lnTo>
                    <a:pt x="172" y="632"/>
                  </a:lnTo>
                  <a:lnTo>
                    <a:pt x="182" y="630"/>
                  </a:lnTo>
                  <a:lnTo>
                    <a:pt x="182" y="630"/>
                  </a:lnTo>
                  <a:lnTo>
                    <a:pt x="186" y="630"/>
                  </a:lnTo>
                  <a:lnTo>
                    <a:pt x="186" y="630"/>
                  </a:lnTo>
                  <a:lnTo>
                    <a:pt x="190" y="630"/>
                  </a:lnTo>
                  <a:lnTo>
                    <a:pt x="190" y="630"/>
                  </a:lnTo>
                  <a:lnTo>
                    <a:pt x="202" y="598"/>
                  </a:lnTo>
                  <a:lnTo>
                    <a:pt x="214" y="566"/>
                  </a:lnTo>
                  <a:lnTo>
                    <a:pt x="222" y="532"/>
                  </a:lnTo>
                  <a:lnTo>
                    <a:pt x="230" y="498"/>
                  </a:lnTo>
                  <a:lnTo>
                    <a:pt x="236" y="466"/>
                  </a:lnTo>
                  <a:lnTo>
                    <a:pt x="240" y="430"/>
                  </a:lnTo>
                  <a:lnTo>
                    <a:pt x="242" y="396"/>
                  </a:lnTo>
                  <a:lnTo>
                    <a:pt x="244" y="362"/>
                  </a:lnTo>
                  <a:lnTo>
                    <a:pt x="244" y="122"/>
                  </a:lnTo>
                  <a:close/>
                  <a:moveTo>
                    <a:pt x="280" y="0"/>
                  </a:moveTo>
                  <a:lnTo>
                    <a:pt x="260" y="0"/>
                  </a:lnTo>
                  <a:lnTo>
                    <a:pt x="260" y="0"/>
                  </a:lnTo>
                  <a:lnTo>
                    <a:pt x="272" y="2"/>
                  </a:lnTo>
                  <a:lnTo>
                    <a:pt x="280" y="8"/>
                  </a:lnTo>
                  <a:lnTo>
                    <a:pt x="286" y="18"/>
                  </a:lnTo>
                  <a:lnTo>
                    <a:pt x="288" y="28"/>
                  </a:lnTo>
                  <a:lnTo>
                    <a:pt x="288" y="10"/>
                  </a:lnTo>
                  <a:lnTo>
                    <a:pt x="288" y="10"/>
                  </a:lnTo>
                  <a:lnTo>
                    <a:pt x="288" y="6"/>
                  </a:lnTo>
                  <a:lnTo>
                    <a:pt x="286" y="2"/>
                  </a:lnTo>
                  <a:lnTo>
                    <a:pt x="282" y="0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rgbClr val="C2C2C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4" name="Google Shape;9611;p187">
              <a:extLst>
                <a:ext uri="{FF2B5EF4-FFF2-40B4-BE49-F238E27FC236}">
                  <a16:creationId xmlns:a16="http://schemas.microsoft.com/office/drawing/2014/main" id="{9D749EC2-5E4C-F84F-A5D9-40E4C35A8565}"/>
                </a:ext>
              </a:extLst>
            </p:cNvPr>
            <p:cNvSpPr/>
            <p:nvPr/>
          </p:nvSpPr>
          <p:spPr>
            <a:xfrm>
              <a:off x="8860662" y="4495846"/>
              <a:ext cx="449896" cy="10712"/>
            </a:xfrm>
            <a:custGeom>
              <a:avLst/>
              <a:gdLst/>
              <a:ahLst/>
              <a:cxnLst/>
              <a:rect l="l" t="t" r="r" b="b"/>
              <a:pathLst>
                <a:path w="252" h="6" extrusionOk="0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12" y="6"/>
                  </a:lnTo>
                  <a:lnTo>
                    <a:pt x="252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0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5" name="Google Shape;9612;p187">
              <a:extLst>
                <a:ext uri="{FF2B5EF4-FFF2-40B4-BE49-F238E27FC236}">
                  <a16:creationId xmlns:a16="http://schemas.microsoft.com/office/drawing/2014/main" id="{EF42C804-75AB-913C-9EDE-E31E1E74243F}"/>
                </a:ext>
              </a:extLst>
            </p:cNvPr>
            <p:cNvSpPr/>
            <p:nvPr/>
          </p:nvSpPr>
          <p:spPr>
            <a:xfrm>
              <a:off x="9164163" y="3935261"/>
              <a:ext cx="17853" cy="17853"/>
            </a:xfrm>
            <a:custGeom>
              <a:avLst/>
              <a:gdLst/>
              <a:ahLst/>
              <a:cxnLst/>
              <a:rect l="l" t="t" r="r" b="b"/>
              <a:pathLst>
                <a:path w="10" h="10" extrusionOk="0">
                  <a:moveTo>
                    <a:pt x="10" y="0"/>
                  </a:moveTo>
                  <a:lnTo>
                    <a:pt x="10" y="0"/>
                  </a:lnTo>
                  <a:lnTo>
                    <a:pt x="4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" name="Google Shape;9613;p187">
              <a:extLst>
                <a:ext uri="{FF2B5EF4-FFF2-40B4-BE49-F238E27FC236}">
                  <a16:creationId xmlns:a16="http://schemas.microsoft.com/office/drawing/2014/main" id="{9CB50AD9-D19C-81C3-59BE-CB74FAE2A494}"/>
                </a:ext>
              </a:extLst>
            </p:cNvPr>
            <p:cNvSpPr/>
            <p:nvPr/>
          </p:nvSpPr>
          <p:spPr>
            <a:xfrm>
              <a:off x="9085610" y="2981909"/>
              <a:ext cx="210666" cy="917645"/>
            </a:xfrm>
            <a:custGeom>
              <a:avLst/>
              <a:gdLst/>
              <a:ahLst/>
              <a:cxnLst/>
              <a:rect l="l" t="t" r="r" b="b"/>
              <a:pathLst>
                <a:path w="118" h="514" extrusionOk="0">
                  <a:moveTo>
                    <a:pt x="11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8"/>
                  </a:lnTo>
                  <a:lnTo>
                    <a:pt x="12" y="14"/>
                  </a:lnTo>
                  <a:lnTo>
                    <a:pt x="22" y="16"/>
                  </a:lnTo>
                  <a:lnTo>
                    <a:pt x="32" y="18"/>
                  </a:lnTo>
                  <a:lnTo>
                    <a:pt x="94" y="18"/>
                  </a:lnTo>
                  <a:lnTo>
                    <a:pt x="94" y="52"/>
                  </a:lnTo>
                  <a:lnTo>
                    <a:pt x="94" y="240"/>
                  </a:lnTo>
                  <a:lnTo>
                    <a:pt x="94" y="240"/>
                  </a:lnTo>
                  <a:lnTo>
                    <a:pt x="92" y="276"/>
                  </a:lnTo>
                  <a:lnTo>
                    <a:pt x="90" y="310"/>
                  </a:lnTo>
                  <a:lnTo>
                    <a:pt x="86" y="346"/>
                  </a:lnTo>
                  <a:lnTo>
                    <a:pt x="80" y="380"/>
                  </a:lnTo>
                  <a:lnTo>
                    <a:pt x="72" y="414"/>
                  </a:lnTo>
                  <a:lnTo>
                    <a:pt x="62" y="448"/>
                  </a:lnTo>
                  <a:lnTo>
                    <a:pt x="50" y="482"/>
                  </a:lnTo>
                  <a:lnTo>
                    <a:pt x="38" y="514"/>
                  </a:lnTo>
                  <a:lnTo>
                    <a:pt x="38" y="514"/>
                  </a:lnTo>
                  <a:lnTo>
                    <a:pt x="46" y="510"/>
                  </a:lnTo>
                  <a:lnTo>
                    <a:pt x="56" y="508"/>
                  </a:lnTo>
                  <a:lnTo>
                    <a:pt x="56" y="508"/>
                  </a:lnTo>
                  <a:lnTo>
                    <a:pt x="60" y="508"/>
                  </a:lnTo>
                  <a:lnTo>
                    <a:pt x="60" y="508"/>
                  </a:lnTo>
                  <a:lnTo>
                    <a:pt x="64" y="508"/>
                  </a:lnTo>
                  <a:lnTo>
                    <a:pt x="64" y="508"/>
                  </a:lnTo>
                  <a:lnTo>
                    <a:pt x="76" y="476"/>
                  </a:lnTo>
                  <a:lnTo>
                    <a:pt x="88" y="444"/>
                  </a:lnTo>
                  <a:lnTo>
                    <a:pt x="96" y="410"/>
                  </a:lnTo>
                  <a:lnTo>
                    <a:pt x="104" y="376"/>
                  </a:lnTo>
                  <a:lnTo>
                    <a:pt x="110" y="344"/>
                  </a:lnTo>
                  <a:lnTo>
                    <a:pt x="114" y="308"/>
                  </a:lnTo>
                  <a:lnTo>
                    <a:pt x="116" y="274"/>
                  </a:lnTo>
                  <a:lnTo>
                    <a:pt x="118" y="240"/>
                  </a:lnTo>
                  <a:lnTo>
                    <a:pt x="11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7" name="Google Shape;9614;p187">
              <a:extLst>
                <a:ext uri="{FF2B5EF4-FFF2-40B4-BE49-F238E27FC236}">
                  <a16:creationId xmlns:a16="http://schemas.microsoft.com/office/drawing/2014/main" id="{F8DF0C4E-A04B-EC4C-D66A-CADC3C5ED3BD}"/>
                </a:ext>
              </a:extLst>
            </p:cNvPr>
            <p:cNvSpPr/>
            <p:nvPr/>
          </p:nvSpPr>
          <p:spPr>
            <a:xfrm>
              <a:off x="9324841" y="2764102"/>
              <a:ext cx="49988" cy="49988"/>
            </a:xfrm>
            <a:custGeom>
              <a:avLst/>
              <a:gdLst/>
              <a:ahLst/>
              <a:cxnLst/>
              <a:rect l="l" t="t" r="r" b="b"/>
              <a:pathLst>
                <a:path w="28" h="28" extrusionOk="0">
                  <a:moveTo>
                    <a:pt x="2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2" y="2"/>
                  </a:lnTo>
                  <a:lnTo>
                    <a:pt x="20" y="8"/>
                  </a:lnTo>
                  <a:lnTo>
                    <a:pt x="26" y="18"/>
                  </a:lnTo>
                  <a:lnTo>
                    <a:pt x="28" y="28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6"/>
                  </a:lnTo>
                  <a:lnTo>
                    <a:pt x="26" y="2"/>
                  </a:lnTo>
                  <a:lnTo>
                    <a:pt x="22" y="0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8" name="Google Shape;9615;p187">
              <a:extLst>
                <a:ext uri="{FF2B5EF4-FFF2-40B4-BE49-F238E27FC236}">
                  <a16:creationId xmlns:a16="http://schemas.microsoft.com/office/drawing/2014/main" id="{BAF36B84-D7C2-134B-EF1D-17AE406D72E6}"/>
                </a:ext>
              </a:extLst>
            </p:cNvPr>
            <p:cNvSpPr/>
            <p:nvPr/>
          </p:nvSpPr>
          <p:spPr>
            <a:xfrm>
              <a:off x="9074898" y="2764102"/>
              <a:ext cx="235660" cy="217807"/>
            </a:xfrm>
            <a:custGeom>
              <a:avLst/>
              <a:gdLst/>
              <a:ahLst/>
              <a:cxnLst/>
              <a:rect l="l" t="t" r="r" b="b"/>
              <a:pathLst>
                <a:path w="132" h="122" extrusionOk="0">
                  <a:moveTo>
                    <a:pt x="104" y="0"/>
                  </a:moveTo>
                  <a:lnTo>
                    <a:pt x="0" y="0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14"/>
                  </a:lnTo>
                  <a:lnTo>
                    <a:pt x="6" y="122"/>
                  </a:lnTo>
                  <a:lnTo>
                    <a:pt x="124" y="122"/>
                  </a:lnTo>
                  <a:lnTo>
                    <a:pt x="124" y="104"/>
                  </a:lnTo>
                  <a:lnTo>
                    <a:pt x="132" y="104"/>
                  </a:lnTo>
                  <a:lnTo>
                    <a:pt x="132" y="28"/>
                  </a:lnTo>
                  <a:lnTo>
                    <a:pt x="132" y="28"/>
                  </a:lnTo>
                  <a:lnTo>
                    <a:pt x="130" y="18"/>
                  </a:lnTo>
                  <a:lnTo>
                    <a:pt x="124" y="8"/>
                  </a:lnTo>
                  <a:lnTo>
                    <a:pt x="116" y="2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A6491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9" name="Google Shape;9616;p187">
              <a:extLst>
                <a:ext uri="{FF2B5EF4-FFF2-40B4-BE49-F238E27FC236}">
                  <a16:creationId xmlns:a16="http://schemas.microsoft.com/office/drawing/2014/main" id="{5D6B94D7-1C93-9019-5D25-86C6AF178529}"/>
                </a:ext>
              </a:extLst>
            </p:cNvPr>
            <p:cNvSpPr/>
            <p:nvPr/>
          </p:nvSpPr>
          <p:spPr>
            <a:xfrm>
              <a:off x="9074898" y="2764102"/>
              <a:ext cx="235660" cy="217807"/>
            </a:xfrm>
            <a:custGeom>
              <a:avLst/>
              <a:gdLst/>
              <a:ahLst/>
              <a:cxnLst/>
              <a:rect l="l" t="t" r="r" b="b"/>
              <a:pathLst>
                <a:path w="132" h="122" extrusionOk="0">
                  <a:moveTo>
                    <a:pt x="104" y="0"/>
                  </a:moveTo>
                  <a:lnTo>
                    <a:pt x="0" y="0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14"/>
                  </a:lnTo>
                  <a:lnTo>
                    <a:pt x="6" y="122"/>
                  </a:lnTo>
                  <a:lnTo>
                    <a:pt x="124" y="122"/>
                  </a:lnTo>
                  <a:lnTo>
                    <a:pt x="124" y="104"/>
                  </a:lnTo>
                  <a:lnTo>
                    <a:pt x="132" y="104"/>
                  </a:lnTo>
                  <a:lnTo>
                    <a:pt x="132" y="28"/>
                  </a:lnTo>
                  <a:lnTo>
                    <a:pt x="132" y="28"/>
                  </a:lnTo>
                  <a:lnTo>
                    <a:pt x="130" y="18"/>
                  </a:lnTo>
                  <a:lnTo>
                    <a:pt x="124" y="8"/>
                  </a:lnTo>
                  <a:lnTo>
                    <a:pt x="116" y="2"/>
                  </a:lnTo>
                  <a:lnTo>
                    <a:pt x="10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0" name="Google Shape;9617;p187">
              <a:extLst>
                <a:ext uri="{FF2B5EF4-FFF2-40B4-BE49-F238E27FC236}">
                  <a16:creationId xmlns:a16="http://schemas.microsoft.com/office/drawing/2014/main" id="{76EBED17-EEBB-1834-E1D8-E34E0FDA651E}"/>
                </a:ext>
              </a:extLst>
            </p:cNvPr>
            <p:cNvSpPr/>
            <p:nvPr/>
          </p:nvSpPr>
          <p:spPr>
            <a:xfrm>
              <a:off x="9117746" y="3949543"/>
              <a:ext cx="53559" cy="24994"/>
            </a:xfrm>
            <a:custGeom>
              <a:avLst/>
              <a:gdLst/>
              <a:ahLst/>
              <a:cxnLst/>
              <a:rect l="l" t="t" r="r" b="b"/>
              <a:pathLst>
                <a:path w="30" h="14" extrusionOk="0">
                  <a:moveTo>
                    <a:pt x="0" y="12"/>
                  </a:move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close/>
                  <a:moveTo>
                    <a:pt x="26" y="0"/>
                  </a:moveTo>
                  <a:lnTo>
                    <a:pt x="26" y="0"/>
                  </a:lnTo>
                  <a:lnTo>
                    <a:pt x="26" y="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1" name="Google Shape;9618;p187">
              <a:extLst>
                <a:ext uri="{FF2B5EF4-FFF2-40B4-BE49-F238E27FC236}">
                  <a16:creationId xmlns:a16="http://schemas.microsoft.com/office/drawing/2014/main" id="{49F6CAF4-F66F-384D-D24F-028D25131C02}"/>
                </a:ext>
              </a:extLst>
            </p:cNvPr>
            <p:cNvSpPr/>
            <p:nvPr/>
          </p:nvSpPr>
          <p:spPr>
            <a:xfrm>
              <a:off x="9117746" y="3970967"/>
              <a:ext cx="1687" cy="371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2" name="Google Shape;9619;p187">
              <a:extLst>
                <a:ext uri="{FF2B5EF4-FFF2-40B4-BE49-F238E27FC236}">
                  <a16:creationId xmlns:a16="http://schemas.microsoft.com/office/drawing/2014/main" id="{0D4D2475-F711-D178-53A8-A93D324A72EE}"/>
                </a:ext>
              </a:extLst>
            </p:cNvPr>
            <p:cNvSpPr/>
            <p:nvPr/>
          </p:nvSpPr>
          <p:spPr>
            <a:xfrm>
              <a:off x="9164163" y="3949543"/>
              <a:ext cx="7141" cy="21424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3" name="Google Shape;9620;p187">
              <a:extLst>
                <a:ext uri="{FF2B5EF4-FFF2-40B4-BE49-F238E27FC236}">
                  <a16:creationId xmlns:a16="http://schemas.microsoft.com/office/drawing/2014/main" id="{F2B9E779-2A9B-7470-8A06-5770409A8FA8}"/>
                </a:ext>
              </a:extLst>
            </p:cNvPr>
            <p:cNvSpPr/>
            <p:nvPr/>
          </p:nvSpPr>
          <p:spPr>
            <a:xfrm>
              <a:off x="9260570" y="2764102"/>
              <a:ext cx="114259" cy="185671"/>
            </a:xfrm>
            <a:custGeom>
              <a:avLst/>
              <a:gdLst/>
              <a:ahLst/>
              <a:cxnLst/>
              <a:rect l="l" t="t" r="r" b="b"/>
              <a:pathLst>
                <a:path w="64" h="104" extrusionOk="0">
                  <a:moveTo>
                    <a:pt x="3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2" y="2"/>
                  </a:lnTo>
                  <a:lnTo>
                    <a:pt x="20" y="8"/>
                  </a:lnTo>
                  <a:lnTo>
                    <a:pt x="26" y="18"/>
                  </a:lnTo>
                  <a:lnTo>
                    <a:pt x="28" y="28"/>
                  </a:lnTo>
                  <a:lnTo>
                    <a:pt x="28" y="104"/>
                  </a:lnTo>
                  <a:lnTo>
                    <a:pt x="64" y="104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2" y="18"/>
                  </a:lnTo>
                  <a:lnTo>
                    <a:pt x="56" y="8"/>
                  </a:lnTo>
                  <a:lnTo>
                    <a:pt x="48" y="2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8F451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4" name="Google Shape;9621;p187">
              <a:extLst>
                <a:ext uri="{FF2B5EF4-FFF2-40B4-BE49-F238E27FC236}">
                  <a16:creationId xmlns:a16="http://schemas.microsoft.com/office/drawing/2014/main" id="{DD863877-411E-CAAE-632D-6508FFC727CA}"/>
                </a:ext>
              </a:extLst>
            </p:cNvPr>
            <p:cNvSpPr/>
            <p:nvPr/>
          </p:nvSpPr>
          <p:spPr>
            <a:xfrm>
              <a:off x="9260570" y="2764102"/>
              <a:ext cx="114259" cy="185671"/>
            </a:xfrm>
            <a:custGeom>
              <a:avLst/>
              <a:gdLst/>
              <a:ahLst/>
              <a:cxnLst/>
              <a:rect l="l" t="t" r="r" b="b"/>
              <a:pathLst>
                <a:path w="64" h="104" extrusionOk="0">
                  <a:moveTo>
                    <a:pt x="3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2" y="2"/>
                  </a:lnTo>
                  <a:lnTo>
                    <a:pt x="20" y="8"/>
                  </a:lnTo>
                  <a:lnTo>
                    <a:pt x="26" y="18"/>
                  </a:lnTo>
                  <a:lnTo>
                    <a:pt x="28" y="28"/>
                  </a:lnTo>
                  <a:lnTo>
                    <a:pt x="28" y="104"/>
                  </a:lnTo>
                  <a:lnTo>
                    <a:pt x="64" y="104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2" y="18"/>
                  </a:lnTo>
                  <a:lnTo>
                    <a:pt x="56" y="8"/>
                  </a:lnTo>
                  <a:lnTo>
                    <a:pt x="48" y="2"/>
                  </a:lnTo>
                  <a:lnTo>
                    <a:pt x="36" y="0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5" name="Google Shape;9622;p187">
              <a:extLst>
                <a:ext uri="{FF2B5EF4-FFF2-40B4-BE49-F238E27FC236}">
                  <a16:creationId xmlns:a16="http://schemas.microsoft.com/office/drawing/2014/main" id="{B699FFE4-DDF7-9B3B-F357-4415A5D33635}"/>
                </a:ext>
              </a:extLst>
            </p:cNvPr>
            <p:cNvSpPr/>
            <p:nvPr/>
          </p:nvSpPr>
          <p:spPr>
            <a:xfrm>
              <a:off x="9042763" y="4163780"/>
              <a:ext cx="1174757" cy="299931"/>
            </a:xfrm>
            <a:prstGeom prst="rect">
              <a:avLst/>
            </a:pr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6" name="Google Shape;9623;p187">
              <a:extLst>
                <a:ext uri="{FF2B5EF4-FFF2-40B4-BE49-F238E27FC236}">
                  <a16:creationId xmlns:a16="http://schemas.microsoft.com/office/drawing/2014/main" id="{2F06612C-77DA-C12A-5DE9-EFADDE800E22}"/>
                </a:ext>
              </a:extLst>
            </p:cNvPr>
            <p:cNvSpPr/>
            <p:nvPr/>
          </p:nvSpPr>
          <p:spPr>
            <a:xfrm>
              <a:off x="9042763" y="4163780"/>
              <a:ext cx="1174757" cy="2999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7" name="Google Shape;9624;p187">
              <a:extLst>
                <a:ext uri="{FF2B5EF4-FFF2-40B4-BE49-F238E27FC236}">
                  <a16:creationId xmlns:a16="http://schemas.microsoft.com/office/drawing/2014/main" id="{BDE68089-C822-43D4-C2C7-65E97BB8D689}"/>
                </a:ext>
              </a:extLst>
            </p:cNvPr>
            <p:cNvSpPr/>
            <p:nvPr/>
          </p:nvSpPr>
          <p:spPr>
            <a:xfrm>
              <a:off x="9042763" y="2949774"/>
              <a:ext cx="1174729" cy="1214006"/>
            </a:xfrm>
            <a:custGeom>
              <a:avLst/>
              <a:gdLst/>
              <a:ahLst/>
              <a:cxnLst/>
              <a:rect l="l" t="t" r="r" b="b"/>
              <a:pathLst>
                <a:path w="658" h="680" extrusionOk="0">
                  <a:moveTo>
                    <a:pt x="658" y="680"/>
                  </a:moveTo>
                  <a:lnTo>
                    <a:pt x="0" y="680"/>
                  </a:lnTo>
                  <a:lnTo>
                    <a:pt x="0" y="680"/>
                  </a:lnTo>
                  <a:lnTo>
                    <a:pt x="32" y="634"/>
                  </a:lnTo>
                  <a:lnTo>
                    <a:pt x="60" y="584"/>
                  </a:lnTo>
                  <a:lnTo>
                    <a:pt x="86" y="534"/>
                  </a:lnTo>
                  <a:lnTo>
                    <a:pt x="106" y="480"/>
                  </a:lnTo>
                  <a:lnTo>
                    <a:pt x="120" y="426"/>
                  </a:lnTo>
                  <a:lnTo>
                    <a:pt x="132" y="372"/>
                  </a:lnTo>
                  <a:lnTo>
                    <a:pt x="140" y="314"/>
                  </a:lnTo>
                  <a:lnTo>
                    <a:pt x="142" y="258"/>
                  </a:lnTo>
                  <a:lnTo>
                    <a:pt x="142" y="0"/>
                  </a:lnTo>
                  <a:lnTo>
                    <a:pt x="518" y="0"/>
                  </a:lnTo>
                  <a:lnTo>
                    <a:pt x="518" y="258"/>
                  </a:lnTo>
                  <a:lnTo>
                    <a:pt x="518" y="258"/>
                  </a:lnTo>
                  <a:lnTo>
                    <a:pt x="520" y="314"/>
                  </a:lnTo>
                  <a:lnTo>
                    <a:pt x="526" y="372"/>
                  </a:lnTo>
                  <a:lnTo>
                    <a:pt x="538" y="426"/>
                  </a:lnTo>
                  <a:lnTo>
                    <a:pt x="554" y="480"/>
                  </a:lnTo>
                  <a:lnTo>
                    <a:pt x="574" y="534"/>
                  </a:lnTo>
                  <a:lnTo>
                    <a:pt x="598" y="584"/>
                  </a:lnTo>
                  <a:lnTo>
                    <a:pt x="626" y="634"/>
                  </a:lnTo>
                  <a:lnTo>
                    <a:pt x="658" y="680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8" name="Google Shape;9625;p187">
              <a:extLst>
                <a:ext uri="{FF2B5EF4-FFF2-40B4-BE49-F238E27FC236}">
                  <a16:creationId xmlns:a16="http://schemas.microsoft.com/office/drawing/2014/main" id="{A8ED75B7-BE6D-3FD6-5109-BC1ADF822761}"/>
                </a:ext>
              </a:extLst>
            </p:cNvPr>
            <p:cNvSpPr/>
            <p:nvPr/>
          </p:nvSpPr>
          <p:spPr>
            <a:xfrm>
              <a:off x="9042763" y="2949774"/>
              <a:ext cx="1174729" cy="1214006"/>
            </a:xfrm>
            <a:custGeom>
              <a:avLst/>
              <a:gdLst/>
              <a:ahLst/>
              <a:cxnLst/>
              <a:rect l="l" t="t" r="r" b="b"/>
              <a:pathLst>
                <a:path w="658" h="680" extrusionOk="0">
                  <a:moveTo>
                    <a:pt x="658" y="680"/>
                  </a:moveTo>
                  <a:lnTo>
                    <a:pt x="0" y="680"/>
                  </a:lnTo>
                  <a:lnTo>
                    <a:pt x="0" y="680"/>
                  </a:lnTo>
                  <a:lnTo>
                    <a:pt x="32" y="634"/>
                  </a:lnTo>
                  <a:lnTo>
                    <a:pt x="60" y="584"/>
                  </a:lnTo>
                  <a:lnTo>
                    <a:pt x="86" y="534"/>
                  </a:lnTo>
                  <a:lnTo>
                    <a:pt x="106" y="480"/>
                  </a:lnTo>
                  <a:lnTo>
                    <a:pt x="120" y="426"/>
                  </a:lnTo>
                  <a:lnTo>
                    <a:pt x="132" y="372"/>
                  </a:lnTo>
                  <a:lnTo>
                    <a:pt x="140" y="314"/>
                  </a:lnTo>
                  <a:lnTo>
                    <a:pt x="142" y="258"/>
                  </a:lnTo>
                  <a:lnTo>
                    <a:pt x="142" y="0"/>
                  </a:lnTo>
                  <a:lnTo>
                    <a:pt x="518" y="0"/>
                  </a:lnTo>
                  <a:lnTo>
                    <a:pt x="518" y="258"/>
                  </a:lnTo>
                  <a:lnTo>
                    <a:pt x="518" y="258"/>
                  </a:lnTo>
                  <a:lnTo>
                    <a:pt x="520" y="314"/>
                  </a:lnTo>
                  <a:lnTo>
                    <a:pt x="526" y="372"/>
                  </a:lnTo>
                  <a:lnTo>
                    <a:pt x="538" y="426"/>
                  </a:lnTo>
                  <a:lnTo>
                    <a:pt x="554" y="480"/>
                  </a:lnTo>
                  <a:lnTo>
                    <a:pt x="574" y="534"/>
                  </a:lnTo>
                  <a:lnTo>
                    <a:pt x="598" y="584"/>
                  </a:lnTo>
                  <a:lnTo>
                    <a:pt x="626" y="634"/>
                  </a:lnTo>
                  <a:lnTo>
                    <a:pt x="658" y="68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9" name="Google Shape;9626;p187">
              <a:extLst>
                <a:ext uri="{FF2B5EF4-FFF2-40B4-BE49-F238E27FC236}">
                  <a16:creationId xmlns:a16="http://schemas.microsoft.com/office/drawing/2014/main" id="{169725EB-742C-C04E-E8FF-519DFC1EC8DD}"/>
                </a:ext>
              </a:extLst>
            </p:cNvPr>
            <p:cNvSpPr/>
            <p:nvPr/>
          </p:nvSpPr>
          <p:spPr>
            <a:xfrm>
              <a:off x="9167734" y="4163780"/>
              <a:ext cx="171389" cy="299931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0" name="Google Shape;9627;p187">
              <a:extLst>
                <a:ext uri="{FF2B5EF4-FFF2-40B4-BE49-F238E27FC236}">
                  <a16:creationId xmlns:a16="http://schemas.microsoft.com/office/drawing/2014/main" id="{D81977DB-CA13-7933-44C5-9BEE51B5173A}"/>
                </a:ext>
              </a:extLst>
            </p:cNvPr>
            <p:cNvSpPr/>
            <p:nvPr/>
          </p:nvSpPr>
          <p:spPr>
            <a:xfrm>
              <a:off x="9167734" y="4163780"/>
              <a:ext cx="171389" cy="2999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1" name="Google Shape;9628;p187">
              <a:extLst>
                <a:ext uri="{FF2B5EF4-FFF2-40B4-BE49-F238E27FC236}">
                  <a16:creationId xmlns:a16="http://schemas.microsoft.com/office/drawing/2014/main" id="{ECED9E9A-66ED-56CB-CB71-5E94CC07B41B}"/>
                </a:ext>
              </a:extLst>
            </p:cNvPr>
            <p:cNvSpPr/>
            <p:nvPr/>
          </p:nvSpPr>
          <p:spPr>
            <a:xfrm>
              <a:off x="9167734" y="2949774"/>
              <a:ext cx="339207" cy="1214006"/>
            </a:xfrm>
            <a:custGeom>
              <a:avLst/>
              <a:gdLst/>
              <a:ahLst/>
              <a:cxnLst/>
              <a:rect l="l" t="t" r="r" b="b"/>
              <a:pathLst>
                <a:path w="190" h="680" extrusionOk="0">
                  <a:moveTo>
                    <a:pt x="190" y="0"/>
                  </a:moveTo>
                  <a:lnTo>
                    <a:pt x="142" y="0"/>
                  </a:lnTo>
                  <a:lnTo>
                    <a:pt x="142" y="258"/>
                  </a:lnTo>
                  <a:lnTo>
                    <a:pt x="142" y="258"/>
                  </a:lnTo>
                  <a:lnTo>
                    <a:pt x="140" y="314"/>
                  </a:lnTo>
                  <a:lnTo>
                    <a:pt x="134" y="372"/>
                  </a:lnTo>
                  <a:lnTo>
                    <a:pt x="122" y="426"/>
                  </a:lnTo>
                  <a:lnTo>
                    <a:pt x="106" y="480"/>
                  </a:lnTo>
                  <a:lnTo>
                    <a:pt x="86" y="534"/>
                  </a:lnTo>
                  <a:lnTo>
                    <a:pt x="62" y="584"/>
                  </a:lnTo>
                  <a:lnTo>
                    <a:pt x="34" y="634"/>
                  </a:lnTo>
                  <a:lnTo>
                    <a:pt x="0" y="680"/>
                  </a:lnTo>
                  <a:lnTo>
                    <a:pt x="96" y="680"/>
                  </a:lnTo>
                  <a:lnTo>
                    <a:pt x="96" y="680"/>
                  </a:lnTo>
                  <a:lnTo>
                    <a:pt x="112" y="658"/>
                  </a:lnTo>
                  <a:lnTo>
                    <a:pt x="126" y="634"/>
                  </a:lnTo>
                  <a:lnTo>
                    <a:pt x="138" y="610"/>
                  </a:lnTo>
                  <a:lnTo>
                    <a:pt x="148" y="584"/>
                  </a:lnTo>
                  <a:lnTo>
                    <a:pt x="158" y="560"/>
                  </a:lnTo>
                  <a:lnTo>
                    <a:pt x="166" y="534"/>
                  </a:lnTo>
                  <a:lnTo>
                    <a:pt x="172" y="508"/>
                  </a:lnTo>
                  <a:lnTo>
                    <a:pt x="178" y="480"/>
                  </a:lnTo>
                  <a:lnTo>
                    <a:pt x="184" y="426"/>
                  </a:lnTo>
                  <a:lnTo>
                    <a:pt x="188" y="372"/>
                  </a:lnTo>
                  <a:lnTo>
                    <a:pt x="190" y="314"/>
                  </a:lnTo>
                  <a:lnTo>
                    <a:pt x="190" y="258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2" name="Google Shape;9629;p187">
              <a:extLst>
                <a:ext uri="{FF2B5EF4-FFF2-40B4-BE49-F238E27FC236}">
                  <a16:creationId xmlns:a16="http://schemas.microsoft.com/office/drawing/2014/main" id="{88E77657-FBAC-5B4F-CAF3-2197604549AC}"/>
                </a:ext>
              </a:extLst>
            </p:cNvPr>
            <p:cNvSpPr/>
            <p:nvPr/>
          </p:nvSpPr>
          <p:spPr>
            <a:xfrm>
              <a:off x="9167734" y="2949774"/>
              <a:ext cx="339207" cy="1214006"/>
            </a:xfrm>
            <a:custGeom>
              <a:avLst/>
              <a:gdLst/>
              <a:ahLst/>
              <a:cxnLst/>
              <a:rect l="l" t="t" r="r" b="b"/>
              <a:pathLst>
                <a:path w="190" h="680" extrusionOk="0">
                  <a:moveTo>
                    <a:pt x="190" y="0"/>
                  </a:moveTo>
                  <a:lnTo>
                    <a:pt x="142" y="0"/>
                  </a:lnTo>
                  <a:lnTo>
                    <a:pt x="142" y="258"/>
                  </a:lnTo>
                  <a:lnTo>
                    <a:pt x="142" y="258"/>
                  </a:lnTo>
                  <a:lnTo>
                    <a:pt x="140" y="314"/>
                  </a:lnTo>
                  <a:lnTo>
                    <a:pt x="134" y="372"/>
                  </a:lnTo>
                  <a:lnTo>
                    <a:pt x="122" y="426"/>
                  </a:lnTo>
                  <a:lnTo>
                    <a:pt x="106" y="480"/>
                  </a:lnTo>
                  <a:lnTo>
                    <a:pt x="86" y="534"/>
                  </a:lnTo>
                  <a:lnTo>
                    <a:pt x="62" y="584"/>
                  </a:lnTo>
                  <a:lnTo>
                    <a:pt x="34" y="634"/>
                  </a:lnTo>
                  <a:lnTo>
                    <a:pt x="0" y="680"/>
                  </a:lnTo>
                  <a:lnTo>
                    <a:pt x="96" y="680"/>
                  </a:lnTo>
                  <a:lnTo>
                    <a:pt x="96" y="680"/>
                  </a:lnTo>
                  <a:lnTo>
                    <a:pt x="112" y="658"/>
                  </a:lnTo>
                  <a:lnTo>
                    <a:pt x="126" y="634"/>
                  </a:lnTo>
                  <a:lnTo>
                    <a:pt x="138" y="610"/>
                  </a:lnTo>
                  <a:lnTo>
                    <a:pt x="148" y="584"/>
                  </a:lnTo>
                  <a:lnTo>
                    <a:pt x="158" y="560"/>
                  </a:lnTo>
                  <a:lnTo>
                    <a:pt x="166" y="534"/>
                  </a:lnTo>
                  <a:lnTo>
                    <a:pt x="172" y="508"/>
                  </a:lnTo>
                  <a:lnTo>
                    <a:pt x="178" y="480"/>
                  </a:lnTo>
                  <a:lnTo>
                    <a:pt x="184" y="426"/>
                  </a:lnTo>
                  <a:lnTo>
                    <a:pt x="188" y="372"/>
                  </a:lnTo>
                  <a:lnTo>
                    <a:pt x="190" y="314"/>
                  </a:lnTo>
                  <a:lnTo>
                    <a:pt x="190" y="258"/>
                  </a:lnTo>
                  <a:lnTo>
                    <a:pt x="19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3" name="Google Shape;9630;p187">
              <a:extLst>
                <a:ext uri="{FF2B5EF4-FFF2-40B4-BE49-F238E27FC236}">
                  <a16:creationId xmlns:a16="http://schemas.microsoft.com/office/drawing/2014/main" id="{5CBCEE38-049E-467E-ACA2-A4654A705E45}"/>
                </a:ext>
              </a:extLst>
            </p:cNvPr>
            <p:cNvSpPr/>
            <p:nvPr/>
          </p:nvSpPr>
          <p:spPr>
            <a:xfrm>
              <a:off x="9296276" y="2949774"/>
              <a:ext cx="671274" cy="124971"/>
            </a:xfrm>
            <a:custGeom>
              <a:avLst/>
              <a:gdLst/>
              <a:ahLst/>
              <a:cxnLst/>
              <a:rect l="l" t="t" r="r" b="b"/>
              <a:pathLst>
                <a:path w="376" h="70" extrusionOk="0">
                  <a:moveTo>
                    <a:pt x="70" y="0"/>
                  </a:moveTo>
                  <a:lnTo>
                    <a:pt x="44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70"/>
                  </a:lnTo>
                  <a:lnTo>
                    <a:pt x="70" y="70"/>
                  </a:lnTo>
                  <a:lnTo>
                    <a:pt x="70" y="0"/>
                  </a:lnTo>
                  <a:close/>
                  <a:moveTo>
                    <a:pt x="376" y="0"/>
                  </a:moveTo>
                  <a:lnTo>
                    <a:pt x="118" y="0"/>
                  </a:lnTo>
                  <a:lnTo>
                    <a:pt x="118" y="70"/>
                  </a:lnTo>
                  <a:lnTo>
                    <a:pt x="366" y="70"/>
                  </a:lnTo>
                  <a:lnTo>
                    <a:pt x="366" y="70"/>
                  </a:lnTo>
                  <a:lnTo>
                    <a:pt x="366" y="70"/>
                  </a:lnTo>
                  <a:lnTo>
                    <a:pt x="368" y="56"/>
                  </a:lnTo>
                  <a:lnTo>
                    <a:pt x="372" y="44"/>
                  </a:lnTo>
                  <a:lnTo>
                    <a:pt x="376" y="52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4" name="Google Shape;9631;p187">
              <a:extLst>
                <a:ext uri="{FF2B5EF4-FFF2-40B4-BE49-F238E27FC236}">
                  <a16:creationId xmlns:a16="http://schemas.microsoft.com/office/drawing/2014/main" id="{C74D966E-B77E-B49B-234D-4FDE62C9C294}"/>
                </a:ext>
              </a:extLst>
            </p:cNvPr>
            <p:cNvSpPr/>
            <p:nvPr/>
          </p:nvSpPr>
          <p:spPr>
            <a:xfrm>
              <a:off x="9296276" y="2949774"/>
              <a:ext cx="124971" cy="124971"/>
            </a:xfrm>
            <a:custGeom>
              <a:avLst/>
              <a:gdLst/>
              <a:ahLst/>
              <a:cxnLst/>
              <a:rect l="l" t="t" r="r" b="b"/>
              <a:pathLst>
                <a:path w="70" h="70" extrusionOk="0">
                  <a:moveTo>
                    <a:pt x="70" y="0"/>
                  </a:moveTo>
                  <a:lnTo>
                    <a:pt x="44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70"/>
                  </a:lnTo>
                  <a:lnTo>
                    <a:pt x="70" y="70"/>
                  </a:lnTo>
                  <a:lnTo>
                    <a:pt x="7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5" name="Google Shape;9632;p187">
              <a:extLst>
                <a:ext uri="{FF2B5EF4-FFF2-40B4-BE49-F238E27FC236}">
                  <a16:creationId xmlns:a16="http://schemas.microsoft.com/office/drawing/2014/main" id="{842E2B55-FC88-AA80-70E8-537D148FB5A8}"/>
                </a:ext>
              </a:extLst>
            </p:cNvPr>
            <p:cNvSpPr/>
            <p:nvPr/>
          </p:nvSpPr>
          <p:spPr>
            <a:xfrm>
              <a:off x="9506941" y="2949774"/>
              <a:ext cx="460608" cy="124971"/>
            </a:xfrm>
            <a:custGeom>
              <a:avLst/>
              <a:gdLst/>
              <a:ahLst/>
              <a:cxnLst/>
              <a:rect l="l" t="t" r="r" b="b"/>
              <a:pathLst>
                <a:path w="258" h="70" extrusionOk="0">
                  <a:moveTo>
                    <a:pt x="258" y="0"/>
                  </a:moveTo>
                  <a:lnTo>
                    <a:pt x="0" y="0"/>
                  </a:lnTo>
                  <a:lnTo>
                    <a:pt x="0" y="70"/>
                  </a:lnTo>
                  <a:lnTo>
                    <a:pt x="248" y="70"/>
                  </a:lnTo>
                  <a:lnTo>
                    <a:pt x="248" y="70"/>
                  </a:lnTo>
                  <a:lnTo>
                    <a:pt x="248" y="70"/>
                  </a:lnTo>
                  <a:lnTo>
                    <a:pt x="250" y="56"/>
                  </a:lnTo>
                  <a:lnTo>
                    <a:pt x="254" y="44"/>
                  </a:lnTo>
                  <a:lnTo>
                    <a:pt x="258" y="52"/>
                  </a:lnTo>
                  <a:lnTo>
                    <a:pt x="25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6" name="Google Shape;9633;p187">
              <a:extLst>
                <a:ext uri="{FF2B5EF4-FFF2-40B4-BE49-F238E27FC236}">
                  <a16:creationId xmlns:a16="http://schemas.microsoft.com/office/drawing/2014/main" id="{072FD590-91C4-8B08-51AD-046F72FE41B4}"/>
                </a:ext>
              </a:extLst>
            </p:cNvPr>
            <p:cNvSpPr/>
            <p:nvPr/>
          </p:nvSpPr>
          <p:spPr>
            <a:xfrm>
              <a:off x="9421247" y="2949774"/>
              <a:ext cx="85695" cy="124831"/>
            </a:xfrm>
            <a:prstGeom prst="rect">
              <a:avLst/>
            </a:prstGeom>
            <a:solidFill>
              <a:srgbClr val="82828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7" name="Google Shape;9634;p187">
              <a:extLst>
                <a:ext uri="{FF2B5EF4-FFF2-40B4-BE49-F238E27FC236}">
                  <a16:creationId xmlns:a16="http://schemas.microsoft.com/office/drawing/2014/main" id="{85AC421A-A2B6-D1A5-0D40-A9A4FED1E701}"/>
                </a:ext>
              </a:extLst>
            </p:cNvPr>
            <p:cNvSpPr/>
            <p:nvPr/>
          </p:nvSpPr>
          <p:spPr>
            <a:xfrm>
              <a:off x="9421247" y="2949774"/>
              <a:ext cx="85695" cy="1248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8" name="Google Shape;9635;p187">
              <a:extLst>
                <a:ext uri="{FF2B5EF4-FFF2-40B4-BE49-F238E27FC236}">
                  <a16:creationId xmlns:a16="http://schemas.microsoft.com/office/drawing/2014/main" id="{919ABB20-B294-7B85-40C1-E8714AE23369}"/>
                </a:ext>
              </a:extLst>
            </p:cNvPr>
            <p:cNvSpPr/>
            <p:nvPr/>
          </p:nvSpPr>
          <p:spPr>
            <a:xfrm>
              <a:off x="9117746" y="2339200"/>
              <a:ext cx="1003340" cy="674844"/>
            </a:xfrm>
            <a:custGeom>
              <a:avLst/>
              <a:gdLst/>
              <a:ahLst/>
              <a:cxnLst/>
              <a:rect l="l" t="t" r="r" b="b"/>
              <a:pathLst>
                <a:path w="562" h="378" extrusionOk="0">
                  <a:moveTo>
                    <a:pt x="452" y="14"/>
                  </a:moveTo>
                  <a:lnTo>
                    <a:pt x="452" y="100"/>
                  </a:lnTo>
                  <a:lnTo>
                    <a:pt x="344" y="100"/>
                  </a:lnTo>
                  <a:lnTo>
                    <a:pt x="344" y="14"/>
                  </a:lnTo>
                  <a:lnTo>
                    <a:pt x="344" y="14"/>
                  </a:lnTo>
                  <a:lnTo>
                    <a:pt x="342" y="8"/>
                  </a:lnTo>
                  <a:lnTo>
                    <a:pt x="340" y="4"/>
                  </a:lnTo>
                  <a:lnTo>
                    <a:pt x="334" y="0"/>
                  </a:lnTo>
                  <a:lnTo>
                    <a:pt x="328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26" y="0"/>
                  </a:lnTo>
                  <a:lnTo>
                    <a:pt x="222" y="4"/>
                  </a:lnTo>
                  <a:lnTo>
                    <a:pt x="218" y="8"/>
                  </a:lnTo>
                  <a:lnTo>
                    <a:pt x="218" y="14"/>
                  </a:lnTo>
                  <a:lnTo>
                    <a:pt x="218" y="100"/>
                  </a:lnTo>
                  <a:lnTo>
                    <a:pt x="110" y="100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08" y="8"/>
                  </a:lnTo>
                  <a:lnTo>
                    <a:pt x="106" y="4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100"/>
                  </a:lnTo>
                  <a:lnTo>
                    <a:pt x="0" y="204"/>
                  </a:lnTo>
                  <a:lnTo>
                    <a:pt x="0" y="342"/>
                  </a:lnTo>
                  <a:lnTo>
                    <a:pt x="0" y="342"/>
                  </a:lnTo>
                  <a:lnTo>
                    <a:pt x="2" y="348"/>
                  </a:lnTo>
                  <a:lnTo>
                    <a:pt x="4" y="356"/>
                  </a:lnTo>
                  <a:lnTo>
                    <a:pt x="6" y="362"/>
                  </a:lnTo>
                  <a:lnTo>
                    <a:pt x="12" y="368"/>
                  </a:lnTo>
                  <a:lnTo>
                    <a:pt x="16" y="372"/>
                  </a:lnTo>
                  <a:lnTo>
                    <a:pt x="22" y="376"/>
                  </a:lnTo>
                  <a:lnTo>
                    <a:pt x="30" y="378"/>
                  </a:lnTo>
                  <a:lnTo>
                    <a:pt x="38" y="378"/>
                  </a:lnTo>
                  <a:lnTo>
                    <a:pt x="524" y="378"/>
                  </a:lnTo>
                  <a:lnTo>
                    <a:pt x="524" y="378"/>
                  </a:lnTo>
                  <a:lnTo>
                    <a:pt x="532" y="378"/>
                  </a:lnTo>
                  <a:lnTo>
                    <a:pt x="538" y="376"/>
                  </a:lnTo>
                  <a:lnTo>
                    <a:pt x="544" y="372"/>
                  </a:lnTo>
                  <a:lnTo>
                    <a:pt x="550" y="368"/>
                  </a:lnTo>
                  <a:lnTo>
                    <a:pt x="554" y="362"/>
                  </a:lnTo>
                  <a:lnTo>
                    <a:pt x="558" y="356"/>
                  </a:lnTo>
                  <a:lnTo>
                    <a:pt x="560" y="348"/>
                  </a:lnTo>
                  <a:lnTo>
                    <a:pt x="562" y="342"/>
                  </a:lnTo>
                  <a:lnTo>
                    <a:pt x="562" y="204"/>
                  </a:lnTo>
                  <a:lnTo>
                    <a:pt x="562" y="100"/>
                  </a:lnTo>
                  <a:lnTo>
                    <a:pt x="562" y="14"/>
                  </a:lnTo>
                  <a:lnTo>
                    <a:pt x="562" y="14"/>
                  </a:lnTo>
                  <a:lnTo>
                    <a:pt x="560" y="8"/>
                  </a:lnTo>
                  <a:lnTo>
                    <a:pt x="556" y="4"/>
                  </a:lnTo>
                  <a:lnTo>
                    <a:pt x="552" y="0"/>
                  </a:lnTo>
                  <a:lnTo>
                    <a:pt x="546" y="0"/>
                  </a:lnTo>
                  <a:lnTo>
                    <a:pt x="466" y="0"/>
                  </a:lnTo>
                  <a:lnTo>
                    <a:pt x="466" y="0"/>
                  </a:lnTo>
                  <a:lnTo>
                    <a:pt x="460" y="0"/>
                  </a:lnTo>
                  <a:lnTo>
                    <a:pt x="456" y="4"/>
                  </a:lnTo>
                  <a:lnTo>
                    <a:pt x="452" y="8"/>
                  </a:lnTo>
                  <a:lnTo>
                    <a:pt x="452" y="14"/>
                  </a:lnTo>
                  <a:lnTo>
                    <a:pt x="452" y="14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9" name="Google Shape;9636;p187">
              <a:extLst>
                <a:ext uri="{FF2B5EF4-FFF2-40B4-BE49-F238E27FC236}">
                  <a16:creationId xmlns:a16="http://schemas.microsoft.com/office/drawing/2014/main" id="{E00130F2-8CF7-AB99-DB31-4A0DF2E3A615}"/>
                </a:ext>
              </a:extLst>
            </p:cNvPr>
            <p:cNvSpPr/>
            <p:nvPr/>
          </p:nvSpPr>
          <p:spPr>
            <a:xfrm>
              <a:off x="8892797" y="4378016"/>
              <a:ext cx="1474660" cy="128542"/>
            </a:xfrm>
            <a:custGeom>
              <a:avLst/>
              <a:gdLst/>
              <a:ahLst/>
              <a:cxnLst/>
              <a:rect l="l" t="t" r="r" b="b"/>
              <a:pathLst>
                <a:path w="826" h="72" extrusionOk="0">
                  <a:moveTo>
                    <a:pt x="808" y="72"/>
                  </a:moveTo>
                  <a:lnTo>
                    <a:pt x="18" y="72"/>
                  </a:lnTo>
                  <a:lnTo>
                    <a:pt x="18" y="72"/>
                  </a:lnTo>
                  <a:lnTo>
                    <a:pt x="12" y="70"/>
                  </a:lnTo>
                  <a:lnTo>
                    <a:pt x="6" y="66"/>
                  </a:lnTo>
                  <a:lnTo>
                    <a:pt x="2" y="60"/>
                  </a:lnTo>
                  <a:lnTo>
                    <a:pt x="0" y="5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808" y="0"/>
                  </a:lnTo>
                  <a:lnTo>
                    <a:pt x="808" y="0"/>
                  </a:lnTo>
                  <a:lnTo>
                    <a:pt x="816" y="2"/>
                  </a:lnTo>
                  <a:lnTo>
                    <a:pt x="820" y="6"/>
                  </a:lnTo>
                  <a:lnTo>
                    <a:pt x="824" y="12"/>
                  </a:lnTo>
                  <a:lnTo>
                    <a:pt x="826" y="18"/>
                  </a:lnTo>
                  <a:lnTo>
                    <a:pt x="826" y="54"/>
                  </a:lnTo>
                  <a:lnTo>
                    <a:pt x="826" y="54"/>
                  </a:lnTo>
                  <a:lnTo>
                    <a:pt x="824" y="60"/>
                  </a:lnTo>
                  <a:lnTo>
                    <a:pt x="820" y="66"/>
                  </a:lnTo>
                  <a:lnTo>
                    <a:pt x="816" y="70"/>
                  </a:lnTo>
                  <a:lnTo>
                    <a:pt x="808" y="72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0" name="Google Shape;9637;p187">
              <a:extLst>
                <a:ext uri="{FF2B5EF4-FFF2-40B4-BE49-F238E27FC236}">
                  <a16:creationId xmlns:a16="http://schemas.microsoft.com/office/drawing/2014/main" id="{93D32402-0599-9E56-BDDA-598A9B15E31A}"/>
                </a:ext>
              </a:extLst>
            </p:cNvPr>
            <p:cNvSpPr/>
            <p:nvPr/>
          </p:nvSpPr>
          <p:spPr>
            <a:xfrm>
              <a:off x="8892797" y="4378016"/>
              <a:ext cx="1474660" cy="128542"/>
            </a:xfrm>
            <a:custGeom>
              <a:avLst/>
              <a:gdLst/>
              <a:ahLst/>
              <a:cxnLst/>
              <a:rect l="l" t="t" r="r" b="b"/>
              <a:pathLst>
                <a:path w="826" h="72" extrusionOk="0">
                  <a:moveTo>
                    <a:pt x="808" y="72"/>
                  </a:moveTo>
                  <a:lnTo>
                    <a:pt x="18" y="72"/>
                  </a:lnTo>
                  <a:lnTo>
                    <a:pt x="18" y="72"/>
                  </a:lnTo>
                  <a:lnTo>
                    <a:pt x="12" y="70"/>
                  </a:lnTo>
                  <a:lnTo>
                    <a:pt x="6" y="66"/>
                  </a:lnTo>
                  <a:lnTo>
                    <a:pt x="2" y="60"/>
                  </a:lnTo>
                  <a:lnTo>
                    <a:pt x="0" y="5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808" y="0"/>
                  </a:lnTo>
                  <a:lnTo>
                    <a:pt x="808" y="0"/>
                  </a:lnTo>
                  <a:lnTo>
                    <a:pt x="816" y="2"/>
                  </a:lnTo>
                  <a:lnTo>
                    <a:pt x="820" y="6"/>
                  </a:lnTo>
                  <a:lnTo>
                    <a:pt x="824" y="12"/>
                  </a:lnTo>
                  <a:lnTo>
                    <a:pt x="826" y="18"/>
                  </a:lnTo>
                  <a:lnTo>
                    <a:pt x="826" y="54"/>
                  </a:lnTo>
                  <a:lnTo>
                    <a:pt x="826" y="54"/>
                  </a:lnTo>
                  <a:lnTo>
                    <a:pt x="824" y="60"/>
                  </a:lnTo>
                  <a:lnTo>
                    <a:pt x="820" y="66"/>
                  </a:lnTo>
                  <a:lnTo>
                    <a:pt x="816" y="70"/>
                  </a:lnTo>
                  <a:lnTo>
                    <a:pt x="808" y="7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1" name="Google Shape;9638;p187">
              <a:extLst>
                <a:ext uri="{FF2B5EF4-FFF2-40B4-BE49-F238E27FC236}">
                  <a16:creationId xmlns:a16="http://schemas.microsoft.com/office/drawing/2014/main" id="{ABC3A1B4-517C-EF6D-EC22-B907C44C1326}"/>
                </a:ext>
              </a:extLst>
            </p:cNvPr>
            <p:cNvSpPr/>
            <p:nvPr/>
          </p:nvSpPr>
          <p:spPr>
            <a:xfrm>
              <a:off x="8892797" y="4378016"/>
              <a:ext cx="1474660" cy="67841"/>
            </a:xfrm>
            <a:custGeom>
              <a:avLst/>
              <a:gdLst/>
              <a:ahLst/>
              <a:cxnLst/>
              <a:rect l="l" t="t" r="r" b="b"/>
              <a:pathLst>
                <a:path w="826" h="38" extrusionOk="0">
                  <a:moveTo>
                    <a:pt x="808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38"/>
                  </a:lnTo>
                  <a:lnTo>
                    <a:pt x="826" y="38"/>
                  </a:lnTo>
                  <a:lnTo>
                    <a:pt x="826" y="18"/>
                  </a:lnTo>
                  <a:lnTo>
                    <a:pt x="826" y="18"/>
                  </a:lnTo>
                  <a:lnTo>
                    <a:pt x="824" y="10"/>
                  </a:lnTo>
                  <a:lnTo>
                    <a:pt x="820" y="6"/>
                  </a:lnTo>
                  <a:lnTo>
                    <a:pt x="816" y="2"/>
                  </a:lnTo>
                  <a:lnTo>
                    <a:pt x="808" y="0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2" name="Google Shape;9639;p187">
              <a:extLst>
                <a:ext uri="{FF2B5EF4-FFF2-40B4-BE49-F238E27FC236}">
                  <a16:creationId xmlns:a16="http://schemas.microsoft.com/office/drawing/2014/main" id="{22544B93-870A-1596-7497-1AEC57BCBCFE}"/>
                </a:ext>
              </a:extLst>
            </p:cNvPr>
            <p:cNvSpPr/>
            <p:nvPr/>
          </p:nvSpPr>
          <p:spPr>
            <a:xfrm>
              <a:off x="8892797" y="4378016"/>
              <a:ext cx="1474660" cy="67841"/>
            </a:xfrm>
            <a:custGeom>
              <a:avLst/>
              <a:gdLst/>
              <a:ahLst/>
              <a:cxnLst/>
              <a:rect l="l" t="t" r="r" b="b"/>
              <a:pathLst>
                <a:path w="826" h="38" extrusionOk="0">
                  <a:moveTo>
                    <a:pt x="808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38"/>
                  </a:lnTo>
                  <a:lnTo>
                    <a:pt x="826" y="38"/>
                  </a:lnTo>
                  <a:lnTo>
                    <a:pt x="826" y="18"/>
                  </a:lnTo>
                  <a:lnTo>
                    <a:pt x="826" y="18"/>
                  </a:lnTo>
                  <a:lnTo>
                    <a:pt x="824" y="10"/>
                  </a:lnTo>
                  <a:lnTo>
                    <a:pt x="820" y="6"/>
                  </a:lnTo>
                  <a:lnTo>
                    <a:pt x="816" y="2"/>
                  </a:lnTo>
                  <a:lnTo>
                    <a:pt x="80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3" name="Google Shape;9640;p187">
              <a:extLst>
                <a:ext uri="{FF2B5EF4-FFF2-40B4-BE49-F238E27FC236}">
                  <a16:creationId xmlns:a16="http://schemas.microsoft.com/office/drawing/2014/main" id="{02BD4209-AC7B-0FB6-0E0F-0DB84446D544}"/>
                </a:ext>
              </a:extLst>
            </p:cNvPr>
            <p:cNvSpPr/>
            <p:nvPr/>
          </p:nvSpPr>
          <p:spPr>
            <a:xfrm>
              <a:off x="8135830" y="4028097"/>
              <a:ext cx="642709" cy="164248"/>
            </a:xfrm>
            <a:custGeom>
              <a:avLst/>
              <a:gdLst/>
              <a:ahLst/>
              <a:cxnLst/>
              <a:rect l="l" t="t" r="r" b="b"/>
              <a:pathLst>
                <a:path w="360" h="92" extrusionOk="0">
                  <a:moveTo>
                    <a:pt x="356" y="92"/>
                  </a:moveTo>
                  <a:lnTo>
                    <a:pt x="4" y="92"/>
                  </a:lnTo>
                  <a:lnTo>
                    <a:pt x="4" y="92"/>
                  </a:lnTo>
                  <a:lnTo>
                    <a:pt x="0" y="92"/>
                  </a:lnTo>
                  <a:lnTo>
                    <a:pt x="0" y="8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58" y="0"/>
                  </a:lnTo>
                  <a:lnTo>
                    <a:pt x="360" y="4"/>
                  </a:lnTo>
                  <a:lnTo>
                    <a:pt x="360" y="88"/>
                  </a:lnTo>
                  <a:lnTo>
                    <a:pt x="360" y="88"/>
                  </a:lnTo>
                  <a:lnTo>
                    <a:pt x="358" y="92"/>
                  </a:lnTo>
                  <a:lnTo>
                    <a:pt x="356" y="92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4" name="Google Shape;9641;p187">
              <a:extLst>
                <a:ext uri="{FF2B5EF4-FFF2-40B4-BE49-F238E27FC236}">
                  <a16:creationId xmlns:a16="http://schemas.microsoft.com/office/drawing/2014/main" id="{352D5E06-B6F6-D79F-B0B0-3A76BC9FA42A}"/>
                </a:ext>
              </a:extLst>
            </p:cNvPr>
            <p:cNvSpPr/>
            <p:nvPr/>
          </p:nvSpPr>
          <p:spPr>
            <a:xfrm>
              <a:off x="8135830" y="4028097"/>
              <a:ext cx="642709" cy="164248"/>
            </a:xfrm>
            <a:custGeom>
              <a:avLst/>
              <a:gdLst/>
              <a:ahLst/>
              <a:cxnLst/>
              <a:rect l="l" t="t" r="r" b="b"/>
              <a:pathLst>
                <a:path w="360" h="92" extrusionOk="0">
                  <a:moveTo>
                    <a:pt x="356" y="92"/>
                  </a:moveTo>
                  <a:lnTo>
                    <a:pt x="4" y="92"/>
                  </a:lnTo>
                  <a:lnTo>
                    <a:pt x="4" y="92"/>
                  </a:lnTo>
                  <a:lnTo>
                    <a:pt x="0" y="92"/>
                  </a:lnTo>
                  <a:lnTo>
                    <a:pt x="0" y="8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58" y="0"/>
                  </a:lnTo>
                  <a:lnTo>
                    <a:pt x="360" y="4"/>
                  </a:lnTo>
                  <a:lnTo>
                    <a:pt x="360" y="88"/>
                  </a:lnTo>
                  <a:lnTo>
                    <a:pt x="360" y="88"/>
                  </a:lnTo>
                  <a:lnTo>
                    <a:pt x="358" y="92"/>
                  </a:lnTo>
                  <a:lnTo>
                    <a:pt x="356" y="9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5" name="Google Shape;9642;p187">
              <a:extLst>
                <a:ext uri="{FF2B5EF4-FFF2-40B4-BE49-F238E27FC236}">
                  <a16:creationId xmlns:a16="http://schemas.microsoft.com/office/drawing/2014/main" id="{57E5142A-7AF3-A67F-A93D-7A1AB7120BB2}"/>
                </a:ext>
              </a:extLst>
            </p:cNvPr>
            <p:cNvSpPr/>
            <p:nvPr/>
          </p:nvSpPr>
          <p:spPr>
            <a:xfrm>
              <a:off x="8135830" y="4167350"/>
              <a:ext cx="642709" cy="24994"/>
            </a:xfrm>
            <a:custGeom>
              <a:avLst/>
              <a:gdLst/>
              <a:ahLst/>
              <a:cxnLst/>
              <a:rect l="l" t="t" r="r" b="b"/>
              <a:pathLst>
                <a:path w="360" h="14" extrusionOk="0">
                  <a:moveTo>
                    <a:pt x="354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356" y="14"/>
                  </a:lnTo>
                  <a:lnTo>
                    <a:pt x="356" y="14"/>
                  </a:lnTo>
                  <a:lnTo>
                    <a:pt x="358" y="14"/>
                  </a:lnTo>
                  <a:lnTo>
                    <a:pt x="360" y="10"/>
                  </a:lnTo>
                  <a:lnTo>
                    <a:pt x="360" y="0"/>
                  </a:lnTo>
                  <a:lnTo>
                    <a:pt x="360" y="0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6" name="Google Shape;9643;p187">
              <a:extLst>
                <a:ext uri="{FF2B5EF4-FFF2-40B4-BE49-F238E27FC236}">
                  <a16:creationId xmlns:a16="http://schemas.microsoft.com/office/drawing/2014/main" id="{D813AB35-F749-AB68-FFFE-9E1063AC7C6A}"/>
                </a:ext>
              </a:extLst>
            </p:cNvPr>
            <p:cNvSpPr/>
            <p:nvPr/>
          </p:nvSpPr>
          <p:spPr>
            <a:xfrm>
              <a:off x="8135830" y="4167350"/>
              <a:ext cx="642709" cy="24994"/>
            </a:xfrm>
            <a:custGeom>
              <a:avLst/>
              <a:gdLst/>
              <a:ahLst/>
              <a:cxnLst/>
              <a:rect l="l" t="t" r="r" b="b"/>
              <a:pathLst>
                <a:path w="360" h="14" extrusionOk="0">
                  <a:moveTo>
                    <a:pt x="354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356" y="14"/>
                  </a:lnTo>
                  <a:lnTo>
                    <a:pt x="356" y="14"/>
                  </a:lnTo>
                  <a:lnTo>
                    <a:pt x="358" y="14"/>
                  </a:lnTo>
                  <a:lnTo>
                    <a:pt x="360" y="10"/>
                  </a:lnTo>
                  <a:lnTo>
                    <a:pt x="360" y="0"/>
                  </a:lnTo>
                  <a:lnTo>
                    <a:pt x="360" y="0"/>
                  </a:lnTo>
                  <a:lnTo>
                    <a:pt x="35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7" name="Google Shape;9644;p187">
              <a:extLst>
                <a:ext uri="{FF2B5EF4-FFF2-40B4-BE49-F238E27FC236}">
                  <a16:creationId xmlns:a16="http://schemas.microsoft.com/office/drawing/2014/main" id="{6DCFECC7-7F30-7EA1-DAFD-4AFEC6599F94}"/>
                </a:ext>
              </a:extLst>
            </p:cNvPr>
            <p:cNvSpPr/>
            <p:nvPr/>
          </p:nvSpPr>
          <p:spPr>
            <a:xfrm>
              <a:off x="8471466" y="4028097"/>
              <a:ext cx="153508" cy="139338"/>
            </a:xfrm>
            <a:prstGeom prst="rect">
              <a:avLst/>
            </a:prstGeom>
            <a:solidFill>
              <a:srgbClr val="F5C68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8" name="Google Shape;9645;p187">
              <a:extLst>
                <a:ext uri="{FF2B5EF4-FFF2-40B4-BE49-F238E27FC236}">
                  <a16:creationId xmlns:a16="http://schemas.microsoft.com/office/drawing/2014/main" id="{5BE8A874-4437-DB9D-2AA0-262CF9678AD0}"/>
                </a:ext>
              </a:extLst>
            </p:cNvPr>
            <p:cNvSpPr/>
            <p:nvPr/>
          </p:nvSpPr>
          <p:spPr>
            <a:xfrm>
              <a:off x="8471466" y="4028097"/>
              <a:ext cx="153508" cy="13933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9" name="Google Shape;9646;p187">
              <a:extLst>
                <a:ext uri="{FF2B5EF4-FFF2-40B4-BE49-F238E27FC236}">
                  <a16:creationId xmlns:a16="http://schemas.microsoft.com/office/drawing/2014/main" id="{081C7629-2FE5-0EA9-B440-12EFADC9A739}"/>
                </a:ext>
              </a:extLst>
            </p:cNvPr>
            <p:cNvSpPr/>
            <p:nvPr/>
          </p:nvSpPr>
          <p:spPr>
            <a:xfrm>
              <a:off x="8471466" y="4167350"/>
              <a:ext cx="153536" cy="14282"/>
            </a:xfrm>
            <a:custGeom>
              <a:avLst/>
              <a:gdLst/>
              <a:ahLst/>
              <a:cxnLst/>
              <a:rect l="l" t="t" r="r" b="b"/>
              <a:pathLst>
                <a:path w="86" h="8" extrusionOk="0">
                  <a:moveTo>
                    <a:pt x="86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64" y="8"/>
                  </a:lnTo>
                  <a:lnTo>
                    <a:pt x="80" y="8"/>
                  </a:lnTo>
                  <a:lnTo>
                    <a:pt x="86" y="8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E8A58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0" name="Google Shape;9647;p187">
              <a:extLst>
                <a:ext uri="{FF2B5EF4-FFF2-40B4-BE49-F238E27FC236}">
                  <a16:creationId xmlns:a16="http://schemas.microsoft.com/office/drawing/2014/main" id="{DE78E1EB-B026-C3C7-1C1E-5512C43321B7}"/>
                </a:ext>
              </a:extLst>
            </p:cNvPr>
            <p:cNvSpPr/>
            <p:nvPr/>
          </p:nvSpPr>
          <p:spPr>
            <a:xfrm>
              <a:off x="8471466" y="4167350"/>
              <a:ext cx="153536" cy="14282"/>
            </a:xfrm>
            <a:custGeom>
              <a:avLst/>
              <a:gdLst/>
              <a:ahLst/>
              <a:cxnLst/>
              <a:rect l="l" t="t" r="r" b="b"/>
              <a:pathLst>
                <a:path w="86" h="8" extrusionOk="0">
                  <a:moveTo>
                    <a:pt x="86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64" y="8"/>
                  </a:lnTo>
                  <a:lnTo>
                    <a:pt x="80" y="8"/>
                  </a:lnTo>
                  <a:lnTo>
                    <a:pt x="86" y="8"/>
                  </a:lnTo>
                  <a:lnTo>
                    <a:pt x="8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1" name="Google Shape;9648;p187">
              <a:extLst>
                <a:ext uri="{FF2B5EF4-FFF2-40B4-BE49-F238E27FC236}">
                  <a16:creationId xmlns:a16="http://schemas.microsoft.com/office/drawing/2014/main" id="{2A7437B0-3292-8A30-58C3-61EBF1D18DE7}"/>
                </a:ext>
              </a:extLst>
            </p:cNvPr>
            <p:cNvSpPr/>
            <p:nvPr/>
          </p:nvSpPr>
          <p:spPr>
            <a:xfrm>
              <a:off x="8649996" y="4028097"/>
              <a:ext cx="42847" cy="139254"/>
            </a:xfrm>
            <a:custGeom>
              <a:avLst/>
              <a:gdLst/>
              <a:ahLst/>
              <a:cxnLst/>
              <a:rect l="l" t="t" r="r" b="b"/>
              <a:pathLst>
                <a:path w="24" h="78" extrusionOk="0">
                  <a:moveTo>
                    <a:pt x="24" y="0"/>
                  </a:moveTo>
                  <a:lnTo>
                    <a:pt x="0" y="0"/>
                  </a:lnTo>
                  <a:lnTo>
                    <a:pt x="0" y="78"/>
                  </a:lnTo>
                  <a:lnTo>
                    <a:pt x="24" y="78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5C68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2" name="Google Shape;9649;p187">
              <a:extLst>
                <a:ext uri="{FF2B5EF4-FFF2-40B4-BE49-F238E27FC236}">
                  <a16:creationId xmlns:a16="http://schemas.microsoft.com/office/drawing/2014/main" id="{03CEE073-7897-8030-0FB4-393D0E578E0C}"/>
                </a:ext>
              </a:extLst>
            </p:cNvPr>
            <p:cNvSpPr/>
            <p:nvPr/>
          </p:nvSpPr>
          <p:spPr>
            <a:xfrm>
              <a:off x="8649996" y="4028097"/>
              <a:ext cx="42847" cy="139254"/>
            </a:xfrm>
            <a:custGeom>
              <a:avLst/>
              <a:gdLst/>
              <a:ahLst/>
              <a:cxnLst/>
              <a:rect l="l" t="t" r="r" b="b"/>
              <a:pathLst>
                <a:path w="24" h="78" extrusionOk="0">
                  <a:moveTo>
                    <a:pt x="24" y="0"/>
                  </a:moveTo>
                  <a:lnTo>
                    <a:pt x="0" y="0"/>
                  </a:lnTo>
                  <a:lnTo>
                    <a:pt x="0" y="78"/>
                  </a:lnTo>
                  <a:lnTo>
                    <a:pt x="24" y="78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3" name="Google Shape;9650;p187">
              <a:extLst>
                <a:ext uri="{FF2B5EF4-FFF2-40B4-BE49-F238E27FC236}">
                  <a16:creationId xmlns:a16="http://schemas.microsoft.com/office/drawing/2014/main" id="{6320A93A-EE2D-EBAE-1675-A968DD3A44B6}"/>
                </a:ext>
              </a:extLst>
            </p:cNvPr>
            <p:cNvSpPr/>
            <p:nvPr/>
          </p:nvSpPr>
          <p:spPr>
            <a:xfrm>
              <a:off x="8649996" y="4167350"/>
              <a:ext cx="42847" cy="14282"/>
            </a:xfrm>
            <a:custGeom>
              <a:avLst/>
              <a:gdLst/>
              <a:ahLst/>
              <a:cxnLst/>
              <a:rect l="l" t="t" r="r" b="b"/>
              <a:pathLst>
                <a:path w="24" h="8" extrusionOk="0">
                  <a:moveTo>
                    <a:pt x="24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24" y="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E8A58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4" name="Google Shape;9651;p187">
              <a:extLst>
                <a:ext uri="{FF2B5EF4-FFF2-40B4-BE49-F238E27FC236}">
                  <a16:creationId xmlns:a16="http://schemas.microsoft.com/office/drawing/2014/main" id="{81FFDF2F-4BB6-F105-91FA-F054DBE83842}"/>
                </a:ext>
              </a:extLst>
            </p:cNvPr>
            <p:cNvSpPr/>
            <p:nvPr/>
          </p:nvSpPr>
          <p:spPr>
            <a:xfrm>
              <a:off x="8649996" y="4167350"/>
              <a:ext cx="42847" cy="14282"/>
            </a:xfrm>
            <a:custGeom>
              <a:avLst/>
              <a:gdLst/>
              <a:ahLst/>
              <a:cxnLst/>
              <a:rect l="l" t="t" r="r" b="b"/>
              <a:pathLst>
                <a:path w="24" h="8" extrusionOk="0">
                  <a:moveTo>
                    <a:pt x="24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24" y="8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5" name="Google Shape;9652;p187">
              <a:extLst>
                <a:ext uri="{FF2B5EF4-FFF2-40B4-BE49-F238E27FC236}">
                  <a16:creationId xmlns:a16="http://schemas.microsoft.com/office/drawing/2014/main" id="{30349552-90AF-43ED-993F-CB115F9362AC}"/>
                </a:ext>
              </a:extLst>
            </p:cNvPr>
            <p:cNvSpPr/>
            <p:nvPr/>
          </p:nvSpPr>
          <p:spPr>
            <a:xfrm>
              <a:off x="8096553" y="4181633"/>
              <a:ext cx="642709" cy="167818"/>
            </a:xfrm>
            <a:custGeom>
              <a:avLst/>
              <a:gdLst/>
              <a:ahLst/>
              <a:cxnLst/>
              <a:rect l="l" t="t" r="r" b="b"/>
              <a:pathLst>
                <a:path w="360" h="94" extrusionOk="0">
                  <a:moveTo>
                    <a:pt x="356" y="94"/>
                  </a:moveTo>
                  <a:lnTo>
                    <a:pt x="4" y="94"/>
                  </a:lnTo>
                  <a:lnTo>
                    <a:pt x="4" y="94"/>
                  </a:lnTo>
                  <a:lnTo>
                    <a:pt x="2" y="94"/>
                  </a:lnTo>
                  <a:lnTo>
                    <a:pt x="0" y="9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0" y="2"/>
                  </a:lnTo>
                  <a:lnTo>
                    <a:pt x="360" y="4"/>
                  </a:lnTo>
                  <a:lnTo>
                    <a:pt x="360" y="90"/>
                  </a:lnTo>
                  <a:lnTo>
                    <a:pt x="360" y="90"/>
                  </a:lnTo>
                  <a:lnTo>
                    <a:pt x="360" y="94"/>
                  </a:lnTo>
                  <a:lnTo>
                    <a:pt x="356" y="94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6" name="Google Shape;9653;p187">
              <a:extLst>
                <a:ext uri="{FF2B5EF4-FFF2-40B4-BE49-F238E27FC236}">
                  <a16:creationId xmlns:a16="http://schemas.microsoft.com/office/drawing/2014/main" id="{83DB10DF-C325-921B-D97C-EC1A19AC56B7}"/>
                </a:ext>
              </a:extLst>
            </p:cNvPr>
            <p:cNvSpPr/>
            <p:nvPr/>
          </p:nvSpPr>
          <p:spPr>
            <a:xfrm>
              <a:off x="8096553" y="4181633"/>
              <a:ext cx="642709" cy="167818"/>
            </a:xfrm>
            <a:custGeom>
              <a:avLst/>
              <a:gdLst/>
              <a:ahLst/>
              <a:cxnLst/>
              <a:rect l="l" t="t" r="r" b="b"/>
              <a:pathLst>
                <a:path w="360" h="94" extrusionOk="0">
                  <a:moveTo>
                    <a:pt x="356" y="94"/>
                  </a:moveTo>
                  <a:lnTo>
                    <a:pt x="4" y="94"/>
                  </a:lnTo>
                  <a:lnTo>
                    <a:pt x="4" y="94"/>
                  </a:lnTo>
                  <a:lnTo>
                    <a:pt x="2" y="94"/>
                  </a:lnTo>
                  <a:lnTo>
                    <a:pt x="0" y="9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0" y="2"/>
                  </a:lnTo>
                  <a:lnTo>
                    <a:pt x="360" y="4"/>
                  </a:lnTo>
                  <a:lnTo>
                    <a:pt x="360" y="90"/>
                  </a:lnTo>
                  <a:lnTo>
                    <a:pt x="360" y="90"/>
                  </a:lnTo>
                  <a:lnTo>
                    <a:pt x="360" y="94"/>
                  </a:lnTo>
                  <a:lnTo>
                    <a:pt x="356" y="9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7" name="Google Shape;9654;p187">
              <a:extLst>
                <a:ext uri="{FF2B5EF4-FFF2-40B4-BE49-F238E27FC236}">
                  <a16:creationId xmlns:a16="http://schemas.microsoft.com/office/drawing/2014/main" id="{81A3D6BB-DB38-27AE-B08E-A32CA2C551D9}"/>
                </a:ext>
              </a:extLst>
            </p:cNvPr>
            <p:cNvSpPr/>
            <p:nvPr/>
          </p:nvSpPr>
          <p:spPr>
            <a:xfrm>
              <a:off x="8096553" y="4324457"/>
              <a:ext cx="642709" cy="24994"/>
            </a:xfrm>
            <a:custGeom>
              <a:avLst/>
              <a:gdLst/>
              <a:ahLst/>
              <a:cxnLst/>
              <a:rect l="l" t="t" r="r" b="b"/>
              <a:pathLst>
                <a:path w="360" h="14" extrusionOk="0">
                  <a:moveTo>
                    <a:pt x="356" y="0"/>
                  </a:moveTo>
                  <a:lnTo>
                    <a:pt x="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4" y="14"/>
                  </a:lnTo>
                  <a:lnTo>
                    <a:pt x="358" y="14"/>
                  </a:lnTo>
                  <a:lnTo>
                    <a:pt x="358" y="14"/>
                  </a:lnTo>
                  <a:lnTo>
                    <a:pt x="360" y="14"/>
                  </a:lnTo>
                  <a:lnTo>
                    <a:pt x="360" y="10"/>
                  </a:lnTo>
                  <a:lnTo>
                    <a:pt x="360" y="0"/>
                  </a:lnTo>
                  <a:lnTo>
                    <a:pt x="360" y="0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8" name="Google Shape;9655;p187">
              <a:extLst>
                <a:ext uri="{FF2B5EF4-FFF2-40B4-BE49-F238E27FC236}">
                  <a16:creationId xmlns:a16="http://schemas.microsoft.com/office/drawing/2014/main" id="{1AE2B4FA-AC8B-9FBF-A959-F324E7151D68}"/>
                </a:ext>
              </a:extLst>
            </p:cNvPr>
            <p:cNvSpPr/>
            <p:nvPr/>
          </p:nvSpPr>
          <p:spPr>
            <a:xfrm>
              <a:off x="8096553" y="4324457"/>
              <a:ext cx="642709" cy="24994"/>
            </a:xfrm>
            <a:custGeom>
              <a:avLst/>
              <a:gdLst/>
              <a:ahLst/>
              <a:cxnLst/>
              <a:rect l="l" t="t" r="r" b="b"/>
              <a:pathLst>
                <a:path w="360" h="14" extrusionOk="0">
                  <a:moveTo>
                    <a:pt x="356" y="0"/>
                  </a:moveTo>
                  <a:lnTo>
                    <a:pt x="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4" y="14"/>
                  </a:lnTo>
                  <a:lnTo>
                    <a:pt x="358" y="14"/>
                  </a:lnTo>
                  <a:lnTo>
                    <a:pt x="358" y="14"/>
                  </a:lnTo>
                  <a:lnTo>
                    <a:pt x="360" y="14"/>
                  </a:lnTo>
                  <a:lnTo>
                    <a:pt x="360" y="10"/>
                  </a:lnTo>
                  <a:lnTo>
                    <a:pt x="360" y="0"/>
                  </a:lnTo>
                  <a:lnTo>
                    <a:pt x="360" y="0"/>
                  </a:lnTo>
                  <a:lnTo>
                    <a:pt x="35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9" name="Google Shape;9656;p187">
              <a:extLst>
                <a:ext uri="{FF2B5EF4-FFF2-40B4-BE49-F238E27FC236}">
                  <a16:creationId xmlns:a16="http://schemas.microsoft.com/office/drawing/2014/main" id="{ECF74CD0-6DBB-4088-2187-FF39FA114A21}"/>
                </a:ext>
              </a:extLst>
            </p:cNvPr>
            <p:cNvSpPr/>
            <p:nvPr/>
          </p:nvSpPr>
          <p:spPr>
            <a:xfrm>
              <a:off x="8435760" y="4181633"/>
              <a:ext cx="149797" cy="142712"/>
            </a:xfrm>
            <a:prstGeom prst="rect">
              <a:avLst/>
            </a:prstGeom>
            <a:solidFill>
              <a:srgbClr val="F5C68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0" name="Google Shape;9657;p187">
              <a:extLst>
                <a:ext uri="{FF2B5EF4-FFF2-40B4-BE49-F238E27FC236}">
                  <a16:creationId xmlns:a16="http://schemas.microsoft.com/office/drawing/2014/main" id="{0654E31A-7BEE-3A06-E181-92B84C61D14E}"/>
                </a:ext>
              </a:extLst>
            </p:cNvPr>
            <p:cNvSpPr/>
            <p:nvPr/>
          </p:nvSpPr>
          <p:spPr>
            <a:xfrm>
              <a:off x="8435760" y="4181633"/>
              <a:ext cx="149797" cy="1427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1" name="Google Shape;9658;p187">
              <a:extLst>
                <a:ext uri="{FF2B5EF4-FFF2-40B4-BE49-F238E27FC236}">
                  <a16:creationId xmlns:a16="http://schemas.microsoft.com/office/drawing/2014/main" id="{F431A4D9-E58F-E64A-1425-2DDB6C9E100E}"/>
                </a:ext>
              </a:extLst>
            </p:cNvPr>
            <p:cNvSpPr/>
            <p:nvPr/>
          </p:nvSpPr>
          <p:spPr>
            <a:xfrm>
              <a:off x="8435760" y="4324457"/>
              <a:ext cx="149965" cy="14282"/>
            </a:xfrm>
            <a:custGeom>
              <a:avLst/>
              <a:gdLst/>
              <a:ahLst/>
              <a:cxnLst/>
              <a:rect l="l" t="t" r="r" b="b"/>
              <a:pathLst>
                <a:path w="84" h="8" extrusionOk="0">
                  <a:moveTo>
                    <a:pt x="84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68" y="8"/>
                  </a:lnTo>
                  <a:lnTo>
                    <a:pt x="82" y="8"/>
                  </a:lnTo>
                  <a:lnTo>
                    <a:pt x="84" y="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E8A58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2" name="Google Shape;9659;p187">
              <a:extLst>
                <a:ext uri="{FF2B5EF4-FFF2-40B4-BE49-F238E27FC236}">
                  <a16:creationId xmlns:a16="http://schemas.microsoft.com/office/drawing/2014/main" id="{6EA1A7A3-FFD2-B4A8-08D7-38C8B586E23D}"/>
                </a:ext>
              </a:extLst>
            </p:cNvPr>
            <p:cNvSpPr/>
            <p:nvPr/>
          </p:nvSpPr>
          <p:spPr>
            <a:xfrm>
              <a:off x="8435760" y="4324457"/>
              <a:ext cx="149965" cy="14282"/>
            </a:xfrm>
            <a:custGeom>
              <a:avLst/>
              <a:gdLst/>
              <a:ahLst/>
              <a:cxnLst/>
              <a:rect l="l" t="t" r="r" b="b"/>
              <a:pathLst>
                <a:path w="84" h="8" extrusionOk="0">
                  <a:moveTo>
                    <a:pt x="84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68" y="8"/>
                  </a:lnTo>
                  <a:lnTo>
                    <a:pt x="82" y="8"/>
                  </a:lnTo>
                  <a:lnTo>
                    <a:pt x="84" y="8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3" name="Google Shape;9660;p187">
              <a:extLst>
                <a:ext uri="{FF2B5EF4-FFF2-40B4-BE49-F238E27FC236}">
                  <a16:creationId xmlns:a16="http://schemas.microsoft.com/office/drawing/2014/main" id="{43B4C27F-B5E8-6C2B-25DC-7AFAF284342B}"/>
                </a:ext>
              </a:extLst>
            </p:cNvPr>
            <p:cNvSpPr/>
            <p:nvPr/>
          </p:nvSpPr>
          <p:spPr>
            <a:xfrm>
              <a:off x="8614290" y="4181633"/>
              <a:ext cx="39277" cy="142824"/>
            </a:xfrm>
            <a:custGeom>
              <a:avLst/>
              <a:gdLst/>
              <a:ahLst/>
              <a:cxnLst/>
              <a:rect l="l" t="t" r="r" b="b"/>
              <a:pathLst>
                <a:path w="22" h="80" extrusionOk="0">
                  <a:moveTo>
                    <a:pt x="22" y="0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80"/>
                  </a:lnTo>
                  <a:lnTo>
                    <a:pt x="22" y="8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5C68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4" name="Google Shape;9661;p187">
              <a:extLst>
                <a:ext uri="{FF2B5EF4-FFF2-40B4-BE49-F238E27FC236}">
                  <a16:creationId xmlns:a16="http://schemas.microsoft.com/office/drawing/2014/main" id="{FC8FC0CA-F4EE-6CC2-F893-CC6B919EF94C}"/>
                </a:ext>
              </a:extLst>
            </p:cNvPr>
            <p:cNvSpPr/>
            <p:nvPr/>
          </p:nvSpPr>
          <p:spPr>
            <a:xfrm>
              <a:off x="8614290" y="4181633"/>
              <a:ext cx="39277" cy="142824"/>
            </a:xfrm>
            <a:custGeom>
              <a:avLst/>
              <a:gdLst/>
              <a:ahLst/>
              <a:cxnLst/>
              <a:rect l="l" t="t" r="r" b="b"/>
              <a:pathLst>
                <a:path w="22" h="80" extrusionOk="0">
                  <a:moveTo>
                    <a:pt x="22" y="0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80"/>
                  </a:lnTo>
                  <a:lnTo>
                    <a:pt x="22" y="80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5" name="Google Shape;9662;p187">
              <a:extLst>
                <a:ext uri="{FF2B5EF4-FFF2-40B4-BE49-F238E27FC236}">
                  <a16:creationId xmlns:a16="http://schemas.microsoft.com/office/drawing/2014/main" id="{6869FC63-C96C-7633-06CA-7ED851848CC9}"/>
                </a:ext>
              </a:extLst>
            </p:cNvPr>
            <p:cNvSpPr/>
            <p:nvPr/>
          </p:nvSpPr>
          <p:spPr>
            <a:xfrm>
              <a:off x="8614290" y="4324457"/>
              <a:ext cx="39277" cy="14282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2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6" y="8"/>
                  </a:lnTo>
                  <a:lnTo>
                    <a:pt x="22" y="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8A58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6" name="Google Shape;9663;p187">
              <a:extLst>
                <a:ext uri="{FF2B5EF4-FFF2-40B4-BE49-F238E27FC236}">
                  <a16:creationId xmlns:a16="http://schemas.microsoft.com/office/drawing/2014/main" id="{631A109A-E5F7-F406-8943-DB72DAE66F7D}"/>
                </a:ext>
              </a:extLst>
            </p:cNvPr>
            <p:cNvSpPr/>
            <p:nvPr/>
          </p:nvSpPr>
          <p:spPr>
            <a:xfrm>
              <a:off x="8614290" y="4324457"/>
              <a:ext cx="39277" cy="14282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2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6" y="8"/>
                  </a:lnTo>
                  <a:lnTo>
                    <a:pt x="22" y="8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7" name="Google Shape;9664;p187">
              <a:extLst>
                <a:ext uri="{FF2B5EF4-FFF2-40B4-BE49-F238E27FC236}">
                  <a16:creationId xmlns:a16="http://schemas.microsoft.com/office/drawing/2014/main" id="{8C0D05D8-A84F-A078-673F-32544F8E63CE}"/>
                </a:ext>
              </a:extLst>
            </p:cNvPr>
            <p:cNvSpPr/>
            <p:nvPr/>
          </p:nvSpPr>
          <p:spPr>
            <a:xfrm>
              <a:off x="8067988" y="4338739"/>
              <a:ext cx="642709" cy="167818"/>
            </a:xfrm>
            <a:custGeom>
              <a:avLst/>
              <a:gdLst/>
              <a:ahLst/>
              <a:cxnLst/>
              <a:rect l="l" t="t" r="r" b="b"/>
              <a:pathLst>
                <a:path w="360" h="94" extrusionOk="0">
                  <a:moveTo>
                    <a:pt x="356" y="94"/>
                  </a:moveTo>
                  <a:lnTo>
                    <a:pt x="4" y="94"/>
                  </a:lnTo>
                  <a:lnTo>
                    <a:pt x="4" y="94"/>
                  </a:lnTo>
                  <a:lnTo>
                    <a:pt x="0" y="92"/>
                  </a:lnTo>
                  <a:lnTo>
                    <a:pt x="0" y="9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58" y="2"/>
                  </a:lnTo>
                  <a:lnTo>
                    <a:pt x="360" y="4"/>
                  </a:lnTo>
                  <a:lnTo>
                    <a:pt x="360" y="90"/>
                  </a:lnTo>
                  <a:lnTo>
                    <a:pt x="360" y="90"/>
                  </a:lnTo>
                  <a:lnTo>
                    <a:pt x="358" y="92"/>
                  </a:lnTo>
                  <a:lnTo>
                    <a:pt x="356" y="94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8" name="Google Shape;9665;p187">
              <a:extLst>
                <a:ext uri="{FF2B5EF4-FFF2-40B4-BE49-F238E27FC236}">
                  <a16:creationId xmlns:a16="http://schemas.microsoft.com/office/drawing/2014/main" id="{791C5432-1D66-81BE-0986-2F6AF200E7FB}"/>
                </a:ext>
              </a:extLst>
            </p:cNvPr>
            <p:cNvSpPr/>
            <p:nvPr/>
          </p:nvSpPr>
          <p:spPr>
            <a:xfrm>
              <a:off x="8067988" y="4338739"/>
              <a:ext cx="642709" cy="167818"/>
            </a:xfrm>
            <a:custGeom>
              <a:avLst/>
              <a:gdLst/>
              <a:ahLst/>
              <a:cxnLst/>
              <a:rect l="l" t="t" r="r" b="b"/>
              <a:pathLst>
                <a:path w="360" h="94" extrusionOk="0">
                  <a:moveTo>
                    <a:pt x="356" y="94"/>
                  </a:moveTo>
                  <a:lnTo>
                    <a:pt x="4" y="94"/>
                  </a:lnTo>
                  <a:lnTo>
                    <a:pt x="4" y="94"/>
                  </a:lnTo>
                  <a:lnTo>
                    <a:pt x="0" y="92"/>
                  </a:lnTo>
                  <a:lnTo>
                    <a:pt x="0" y="9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58" y="2"/>
                  </a:lnTo>
                  <a:lnTo>
                    <a:pt x="360" y="4"/>
                  </a:lnTo>
                  <a:lnTo>
                    <a:pt x="360" y="90"/>
                  </a:lnTo>
                  <a:lnTo>
                    <a:pt x="360" y="90"/>
                  </a:lnTo>
                  <a:lnTo>
                    <a:pt x="358" y="92"/>
                  </a:lnTo>
                  <a:lnTo>
                    <a:pt x="356" y="9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9" name="Google Shape;9666;p187">
              <a:extLst>
                <a:ext uri="{FF2B5EF4-FFF2-40B4-BE49-F238E27FC236}">
                  <a16:creationId xmlns:a16="http://schemas.microsoft.com/office/drawing/2014/main" id="{EB704175-3E63-AE11-C2AB-2FCB74C99284}"/>
                </a:ext>
              </a:extLst>
            </p:cNvPr>
            <p:cNvSpPr/>
            <p:nvPr/>
          </p:nvSpPr>
          <p:spPr>
            <a:xfrm>
              <a:off x="8067988" y="4481563"/>
              <a:ext cx="642709" cy="24994"/>
            </a:xfrm>
            <a:custGeom>
              <a:avLst/>
              <a:gdLst/>
              <a:ahLst/>
              <a:cxnLst/>
              <a:rect l="l" t="t" r="r" b="b"/>
              <a:pathLst>
                <a:path w="360" h="14" extrusionOk="0">
                  <a:moveTo>
                    <a:pt x="354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356" y="14"/>
                  </a:lnTo>
                  <a:lnTo>
                    <a:pt x="356" y="14"/>
                  </a:lnTo>
                  <a:lnTo>
                    <a:pt x="358" y="12"/>
                  </a:lnTo>
                  <a:lnTo>
                    <a:pt x="360" y="10"/>
                  </a:lnTo>
                  <a:lnTo>
                    <a:pt x="360" y="0"/>
                  </a:lnTo>
                  <a:lnTo>
                    <a:pt x="360" y="0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0" name="Google Shape;9667;p187">
              <a:extLst>
                <a:ext uri="{FF2B5EF4-FFF2-40B4-BE49-F238E27FC236}">
                  <a16:creationId xmlns:a16="http://schemas.microsoft.com/office/drawing/2014/main" id="{CD40E7ED-4B0B-692D-1F3E-27FC63CCCD03}"/>
                </a:ext>
              </a:extLst>
            </p:cNvPr>
            <p:cNvSpPr/>
            <p:nvPr/>
          </p:nvSpPr>
          <p:spPr>
            <a:xfrm>
              <a:off x="8067988" y="4481563"/>
              <a:ext cx="642709" cy="24994"/>
            </a:xfrm>
            <a:custGeom>
              <a:avLst/>
              <a:gdLst/>
              <a:ahLst/>
              <a:cxnLst/>
              <a:rect l="l" t="t" r="r" b="b"/>
              <a:pathLst>
                <a:path w="360" h="14" extrusionOk="0">
                  <a:moveTo>
                    <a:pt x="354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356" y="14"/>
                  </a:lnTo>
                  <a:lnTo>
                    <a:pt x="356" y="14"/>
                  </a:lnTo>
                  <a:lnTo>
                    <a:pt x="358" y="12"/>
                  </a:lnTo>
                  <a:lnTo>
                    <a:pt x="360" y="10"/>
                  </a:lnTo>
                  <a:lnTo>
                    <a:pt x="360" y="0"/>
                  </a:lnTo>
                  <a:lnTo>
                    <a:pt x="360" y="0"/>
                  </a:lnTo>
                  <a:lnTo>
                    <a:pt x="35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1" name="Google Shape;9668;p187">
              <a:extLst>
                <a:ext uri="{FF2B5EF4-FFF2-40B4-BE49-F238E27FC236}">
                  <a16:creationId xmlns:a16="http://schemas.microsoft.com/office/drawing/2014/main" id="{DE7841FF-1234-2AE0-AC2D-44C7B71A1EF7}"/>
                </a:ext>
              </a:extLst>
            </p:cNvPr>
            <p:cNvSpPr/>
            <p:nvPr/>
          </p:nvSpPr>
          <p:spPr>
            <a:xfrm>
              <a:off x="8403625" y="4338739"/>
              <a:ext cx="153508" cy="142712"/>
            </a:xfrm>
            <a:prstGeom prst="rect">
              <a:avLst/>
            </a:prstGeom>
            <a:solidFill>
              <a:srgbClr val="F5C68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2" name="Google Shape;9669;p187">
              <a:extLst>
                <a:ext uri="{FF2B5EF4-FFF2-40B4-BE49-F238E27FC236}">
                  <a16:creationId xmlns:a16="http://schemas.microsoft.com/office/drawing/2014/main" id="{03C476A2-5EA3-CCF9-3AC6-CD082E4283BC}"/>
                </a:ext>
              </a:extLst>
            </p:cNvPr>
            <p:cNvSpPr/>
            <p:nvPr/>
          </p:nvSpPr>
          <p:spPr>
            <a:xfrm>
              <a:off x="8403625" y="4338739"/>
              <a:ext cx="153508" cy="1427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3" name="Google Shape;9670;p187">
              <a:extLst>
                <a:ext uri="{FF2B5EF4-FFF2-40B4-BE49-F238E27FC236}">
                  <a16:creationId xmlns:a16="http://schemas.microsoft.com/office/drawing/2014/main" id="{6FC351F2-FBDC-8067-96EB-4D895FF8D2D1}"/>
                </a:ext>
              </a:extLst>
            </p:cNvPr>
            <p:cNvSpPr/>
            <p:nvPr/>
          </p:nvSpPr>
          <p:spPr>
            <a:xfrm>
              <a:off x="8403625" y="4481563"/>
              <a:ext cx="153508" cy="24966"/>
            </a:xfrm>
            <a:prstGeom prst="rect">
              <a:avLst/>
            </a:prstGeom>
            <a:solidFill>
              <a:srgbClr val="E8A58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4" name="Google Shape;9671;p187">
              <a:extLst>
                <a:ext uri="{FF2B5EF4-FFF2-40B4-BE49-F238E27FC236}">
                  <a16:creationId xmlns:a16="http://schemas.microsoft.com/office/drawing/2014/main" id="{C6DB6BFD-3D5D-8F61-C373-DFDAB349F47D}"/>
                </a:ext>
              </a:extLst>
            </p:cNvPr>
            <p:cNvSpPr/>
            <p:nvPr/>
          </p:nvSpPr>
          <p:spPr>
            <a:xfrm>
              <a:off x="8403625" y="4481563"/>
              <a:ext cx="153508" cy="249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5" name="Google Shape;9672;p187">
              <a:extLst>
                <a:ext uri="{FF2B5EF4-FFF2-40B4-BE49-F238E27FC236}">
                  <a16:creationId xmlns:a16="http://schemas.microsoft.com/office/drawing/2014/main" id="{4B5337A7-9509-2185-6FB9-3EB7A79CD3D5}"/>
                </a:ext>
              </a:extLst>
            </p:cNvPr>
            <p:cNvSpPr/>
            <p:nvPr/>
          </p:nvSpPr>
          <p:spPr>
            <a:xfrm>
              <a:off x="8582155" y="4338739"/>
              <a:ext cx="42847" cy="142824"/>
            </a:xfrm>
            <a:custGeom>
              <a:avLst/>
              <a:gdLst/>
              <a:ahLst/>
              <a:cxnLst/>
              <a:rect l="l" t="t" r="r" b="b"/>
              <a:pathLst>
                <a:path w="24" h="80" extrusionOk="0">
                  <a:moveTo>
                    <a:pt x="24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80"/>
                  </a:lnTo>
                  <a:lnTo>
                    <a:pt x="24" y="8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5C68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6" name="Google Shape;9673;p187">
              <a:extLst>
                <a:ext uri="{FF2B5EF4-FFF2-40B4-BE49-F238E27FC236}">
                  <a16:creationId xmlns:a16="http://schemas.microsoft.com/office/drawing/2014/main" id="{03DCE336-5E4D-243D-0880-6C9B2DA09D0D}"/>
                </a:ext>
              </a:extLst>
            </p:cNvPr>
            <p:cNvSpPr/>
            <p:nvPr/>
          </p:nvSpPr>
          <p:spPr>
            <a:xfrm>
              <a:off x="8582155" y="4338739"/>
              <a:ext cx="42847" cy="142824"/>
            </a:xfrm>
            <a:custGeom>
              <a:avLst/>
              <a:gdLst/>
              <a:ahLst/>
              <a:cxnLst/>
              <a:rect l="l" t="t" r="r" b="b"/>
              <a:pathLst>
                <a:path w="24" h="80" extrusionOk="0">
                  <a:moveTo>
                    <a:pt x="24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80"/>
                  </a:lnTo>
                  <a:lnTo>
                    <a:pt x="24" y="8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7" name="Google Shape;9674;p187">
              <a:extLst>
                <a:ext uri="{FF2B5EF4-FFF2-40B4-BE49-F238E27FC236}">
                  <a16:creationId xmlns:a16="http://schemas.microsoft.com/office/drawing/2014/main" id="{9CE9DDF1-F270-A9EE-9072-E8D97454AE2B}"/>
                </a:ext>
              </a:extLst>
            </p:cNvPr>
            <p:cNvSpPr/>
            <p:nvPr/>
          </p:nvSpPr>
          <p:spPr>
            <a:xfrm>
              <a:off x="8582155" y="4481563"/>
              <a:ext cx="42847" cy="24966"/>
            </a:xfrm>
            <a:prstGeom prst="rect">
              <a:avLst/>
            </a:prstGeom>
            <a:solidFill>
              <a:srgbClr val="E8A58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8" name="Google Shape;9675;p187">
              <a:extLst>
                <a:ext uri="{FF2B5EF4-FFF2-40B4-BE49-F238E27FC236}">
                  <a16:creationId xmlns:a16="http://schemas.microsoft.com/office/drawing/2014/main" id="{18C4054E-31A6-CBD4-0F12-4EC8C6C6E79C}"/>
                </a:ext>
              </a:extLst>
            </p:cNvPr>
            <p:cNvSpPr/>
            <p:nvPr/>
          </p:nvSpPr>
          <p:spPr>
            <a:xfrm>
              <a:off x="8582155" y="4481563"/>
              <a:ext cx="42847" cy="249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9" name="Google Shape;9676;p187">
              <a:extLst>
                <a:ext uri="{FF2B5EF4-FFF2-40B4-BE49-F238E27FC236}">
                  <a16:creationId xmlns:a16="http://schemas.microsoft.com/office/drawing/2014/main" id="{E1E7CD62-AB97-48BE-0D56-0323472CC16F}"/>
                </a:ext>
              </a:extLst>
            </p:cNvPr>
            <p:cNvSpPr/>
            <p:nvPr/>
          </p:nvSpPr>
          <p:spPr>
            <a:xfrm>
              <a:off x="8621431" y="3189004"/>
              <a:ext cx="207095" cy="232089"/>
            </a:xfrm>
            <a:custGeom>
              <a:avLst/>
              <a:gdLst/>
              <a:ahLst/>
              <a:cxnLst/>
              <a:rect l="l" t="t" r="r" b="b"/>
              <a:pathLst>
                <a:path w="116" h="130" extrusionOk="0">
                  <a:moveTo>
                    <a:pt x="112" y="74"/>
                  </a:moveTo>
                  <a:lnTo>
                    <a:pt x="16" y="128"/>
                  </a:lnTo>
                  <a:lnTo>
                    <a:pt x="16" y="128"/>
                  </a:lnTo>
                  <a:lnTo>
                    <a:pt x="10" y="130"/>
                  </a:lnTo>
                  <a:lnTo>
                    <a:pt x="6" y="128"/>
                  </a:lnTo>
                  <a:lnTo>
                    <a:pt x="2" y="126"/>
                  </a:lnTo>
                  <a:lnTo>
                    <a:pt x="0" y="12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4" y="60"/>
                  </a:lnTo>
                  <a:lnTo>
                    <a:pt x="116" y="64"/>
                  </a:lnTo>
                  <a:lnTo>
                    <a:pt x="114" y="70"/>
                  </a:lnTo>
                  <a:lnTo>
                    <a:pt x="112" y="74"/>
                  </a:lnTo>
                  <a:lnTo>
                    <a:pt x="112" y="74"/>
                  </a:lnTo>
                  <a:close/>
                </a:path>
              </a:pathLst>
            </a:custGeom>
            <a:solidFill>
              <a:srgbClr val="DB536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0" name="Google Shape;9677;p187">
              <a:extLst>
                <a:ext uri="{FF2B5EF4-FFF2-40B4-BE49-F238E27FC236}">
                  <a16:creationId xmlns:a16="http://schemas.microsoft.com/office/drawing/2014/main" id="{6B155DCB-21FB-83E5-328F-DEB2E338D6CC}"/>
                </a:ext>
              </a:extLst>
            </p:cNvPr>
            <p:cNvSpPr/>
            <p:nvPr/>
          </p:nvSpPr>
          <p:spPr>
            <a:xfrm>
              <a:off x="7893028" y="2710543"/>
              <a:ext cx="192813" cy="53559"/>
            </a:xfrm>
            <a:custGeom>
              <a:avLst/>
              <a:gdLst/>
              <a:ahLst/>
              <a:cxnLst/>
              <a:rect l="l" t="t" r="r" b="b"/>
              <a:pathLst>
                <a:path w="108" h="30" extrusionOk="0">
                  <a:moveTo>
                    <a:pt x="12" y="0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2" y="4"/>
                  </a:lnTo>
                  <a:lnTo>
                    <a:pt x="44" y="10"/>
                  </a:lnTo>
                  <a:lnTo>
                    <a:pt x="64" y="18"/>
                  </a:lnTo>
                  <a:lnTo>
                    <a:pt x="84" y="30"/>
                  </a:lnTo>
                  <a:lnTo>
                    <a:pt x="108" y="30"/>
                  </a:lnTo>
                  <a:lnTo>
                    <a:pt x="108" y="30"/>
                  </a:lnTo>
                  <a:lnTo>
                    <a:pt x="86" y="18"/>
                  </a:lnTo>
                  <a:lnTo>
                    <a:pt x="62" y="8"/>
                  </a:lnTo>
                  <a:lnTo>
                    <a:pt x="38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B977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1" name="Google Shape;9678;p187">
              <a:extLst>
                <a:ext uri="{FF2B5EF4-FFF2-40B4-BE49-F238E27FC236}">
                  <a16:creationId xmlns:a16="http://schemas.microsoft.com/office/drawing/2014/main" id="{195E632A-D99C-2789-9C26-16C8C03AFF1F}"/>
                </a:ext>
              </a:extLst>
            </p:cNvPr>
            <p:cNvSpPr/>
            <p:nvPr/>
          </p:nvSpPr>
          <p:spPr>
            <a:xfrm>
              <a:off x="7893028" y="2710543"/>
              <a:ext cx="192813" cy="53559"/>
            </a:xfrm>
            <a:custGeom>
              <a:avLst/>
              <a:gdLst/>
              <a:ahLst/>
              <a:cxnLst/>
              <a:rect l="l" t="t" r="r" b="b"/>
              <a:pathLst>
                <a:path w="108" h="30" extrusionOk="0">
                  <a:moveTo>
                    <a:pt x="12" y="0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2" y="4"/>
                  </a:lnTo>
                  <a:lnTo>
                    <a:pt x="44" y="10"/>
                  </a:lnTo>
                  <a:lnTo>
                    <a:pt x="64" y="18"/>
                  </a:lnTo>
                  <a:lnTo>
                    <a:pt x="84" y="30"/>
                  </a:lnTo>
                  <a:lnTo>
                    <a:pt x="108" y="30"/>
                  </a:lnTo>
                  <a:lnTo>
                    <a:pt x="108" y="30"/>
                  </a:lnTo>
                  <a:lnTo>
                    <a:pt x="86" y="18"/>
                  </a:lnTo>
                  <a:lnTo>
                    <a:pt x="62" y="8"/>
                  </a:lnTo>
                  <a:lnTo>
                    <a:pt x="38" y="2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2" name="Google Shape;9679;p187">
              <a:extLst>
                <a:ext uri="{FF2B5EF4-FFF2-40B4-BE49-F238E27FC236}">
                  <a16:creationId xmlns:a16="http://schemas.microsoft.com/office/drawing/2014/main" id="{1D308317-023C-30D0-5366-43F3B2D83F08}"/>
                </a:ext>
              </a:extLst>
            </p:cNvPr>
            <p:cNvSpPr/>
            <p:nvPr/>
          </p:nvSpPr>
          <p:spPr>
            <a:xfrm>
              <a:off x="7893028" y="3306834"/>
              <a:ext cx="35706" cy="3571"/>
            </a:xfrm>
            <a:custGeom>
              <a:avLst/>
              <a:gdLst/>
              <a:ahLst/>
              <a:cxnLst/>
              <a:rect l="l" t="t" r="r" b="b"/>
              <a:pathLst>
                <a:path w="20" h="2" extrusionOk="0">
                  <a:moveTo>
                    <a:pt x="20" y="0"/>
                  </a:moveTo>
                  <a:lnTo>
                    <a:pt x="2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B977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3" name="Google Shape;9680;p187">
              <a:extLst>
                <a:ext uri="{FF2B5EF4-FFF2-40B4-BE49-F238E27FC236}">
                  <a16:creationId xmlns:a16="http://schemas.microsoft.com/office/drawing/2014/main" id="{C6044137-7B32-9E13-9FD8-556CE873FCBA}"/>
                </a:ext>
              </a:extLst>
            </p:cNvPr>
            <p:cNvSpPr/>
            <p:nvPr/>
          </p:nvSpPr>
          <p:spPr>
            <a:xfrm>
              <a:off x="7893028" y="3306834"/>
              <a:ext cx="35706" cy="3571"/>
            </a:xfrm>
            <a:custGeom>
              <a:avLst/>
              <a:gdLst/>
              <a:ahLst/>
              <a:cxnLst/>
              <a:rect l="l" t="t" r="r" b="b"/>
              <a:pathLst>
                <a:path w="20" h="2" extrusionOk="0">
                  <a:moveTo>
                    <a:pt x="20" y="0"/>
                  </a:moveTo>
                  <a:lnTo>
                    <a:pt x="2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2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4" name="Google Shape;9681;p187">
              <a:extLst>
                <a:ext uri="{FF2B5EF4-FFF2-40B4-BE49-F238E27FC236}">
                  <a16:creationId xmlns:a16="http://schemas.microsoft.com/office/drawing/2014/main" id="{AFDE42C8-B665-616F-D1CE-5413086B7051}"/>
                </a:ext>
              </a:extLst>
            </p:cNvPr>
            <p:cNvSpPr/>
            <p:nvPr/>
          </p:nvSpPr>
          <p:spPr>
            <a:xfrm>
              <a:off x="7928735" y="2981909"/>
              <a:ext cx="285648" cy="328496"/>
            </a:xfrm>
            <a:custGeom>
              <a:avLst/>
              <a:gdLst/>
              <a:ahLst/>
              <a:cxnLst/>
              <a:rect l="l" t="t" r="r" b="b"/>
              <a:pathLst>
                <a:path w="160" h="184" extrusionOk="0">
                  <a:moveTo>
                    <a:pt x="118" y="94"/>
                  </a:moveTo>
                  <a:lnTo>
                    <a:pt x="118" y="94"/>
                  </a:lnTo>
                  <a:lnTo>
                    <a:pt x="108" y="110"/>
                  </a:lnTo>
                  <a:lnTo>
                    <a:pt x="96" y="126"/>
                  </a:lnTo>
                  <a:lnTo>
                    <a:pt x="84" y="140"/>
                  </a:lnTo>
                  <a:lnTo>
                    <a:pt x="70" y="152"/>
                  </a:lnTo>
                  <a:lnTo>
                    <a:pt x="54" y="162"/>
                  </a:lnTo>
                  <a:lnTo>
                    <a:pt x="36" y="170"/>
                  </a:lnTo>
                  <a:lnTo>
                    <a:pt x="20" y="176"/>
                  </a:lnTo>
                  <a:lnTo>
                    <a:pt x="0" y="182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18" y="182"/>
                  </a:lnTo>
                  <a:lnTo>
                    <a:pt x="34" y="180"/>
                  </a:lnTo>
                  <a:lnTo>
                    <a:pt x="50" y="174"/>
                  </a:lnTo>
                  <a:lnTo>
                    <a:pt x="66" y="168"/>
                  </a:lnTo>
                  <a:lnTo>
                    <a:pt x="80" y="160"/>
                  </a:lnTo>
                  <a:lnTo>
                    <a:pt x="94" y="152"/>
                  </a:lnTo>
                  <a:lnTo>
                    <a:pt x="106" y="140"/>
                  </a:lnTo>
                  <a:lnTo>
                    <a:pt x="118" y="130"/>
                  </a:lnTo>
                  <a:lnTo>
                    <a:pt x="118" y="94"/>
                  </a:lnTo>
                  <a:close/>
                  <a:moveTo>
                    <a:pt x="160" y="0"/>
                  </a:moveTo>
                  <a:lnTo>
                    <a:pt x="136" y="0"/>
                  </a:lnTo>
                  <a:lnTo>
                    <a:pt x="136" y="0"/>
                  </a:lnTo>
                  <a:lnTo>
                    <a:pt x="136" y="16"/>
                  </a:lnTo>
                  <a:lnTo>
                    <a:pt x="136" y="16"/>
                  </a:lnTo>
                  <a:lnTo>
                    <a:pt x="136" y="34"/>
                  </a:lnTo>
                  <a:lnTo>
                    <a:pt x="132" y="50"/>
                  </a:lnTo>
                  <a:lnTo>
                    <a:pt x="156" y="50"/>
                  </a:lnTo>
                  <a:lnTo>
                    <a:pt x="156" y="50"/>
                  </a:lnTo>
                  <a:lnTo>
                    <a:pt x="160" y="34"/>
                  </a:lnTo>
                  <a:lnTo>
                    <a:pt x="160" y="16"/>
                  </a:lnTo>
                  <a:lnTo>
                    <a:pt x="160" y="16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C2C2C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5" name="Google Shape;9682;p187">
              <a:extLst>
                <a:ext uri="{FF2B5EF4-FFF2-40B4-BE49-F238E27FC236}">
                  <a16:creationId xmlns:a16="http://schemas.microsoft.com/office/drawing/2014/main" id="{041373DB-BD9B-1C87-DA53-49773EB0B351}"/>
                </a:ext>
              </a:extLst>
            </p:cNvPr>
            <p:cNvSpPr/>
            <p:nvPr/>
          </p:nvSpPr>
          <p:spPr>
            <a:xfrm>
              <a:off x="7928735" y="3149728"/>
              <a:ext cx="210666" cy="160677"/>
            </a:xfrm>
            <a:custGeom>
              <a:avLst/>
              <a:gdLst/>
              <a:ahLst/>
              <a:cxnLst/>
              <a:rect l="l" t="t" r="r" b="b"/>
              <a:pathLst>
                <a:path w="118" h="90" extrusionOk="0">
                  <a:moveTo>
                    <a:pt x="118" y="0"/>
                  </a:moveTo>
                  <a:lnTo>
                    <a:pt x="118" y="0"/>
                  </a:lnTo>
                  <a:lnTo>
                    <a:pt x="108" y="16"/>
                  </a:lnTo>
                  <a:lnTo>
                    <a:pt x="96" y="32"/>
                  </a:lnTo>
                  <a:lnTo>
                    <a:pt x="84" y="46"/>
                  </a:lnTo>
                  <a:lnTo>
                    <a:pt x="70" y="58"/>
                  </a:lnTo>
                  <a:lnTo>
                    <a:pt x="54" y="68"/>
                  </a:lnTo>
                  <a:lnTo>
                    <a:pt x="36" y="76"/>
                  </a:lnTo>
                  <a:lnTo>
                    <a:pt x="20" y="82"/>
                  </a:lnTo>
                  <a:lnTo>
                    <a:pt x="0" y="88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18" y="88"/>
                  </a:lnTo>
                  <a:lnTo>
                    <a:pt x="34" y="86"/>
                  </a:lnTo>
                  <a:lnTo>
                    <a:pt x="50" y="80"/>
                  </a:lnTo>
                  <a:lnTo>
                    <a:pt x="66" y="74"/>
                  </a:lnTo>
                  <a:lnTo>
                    <a:pt x="80" y="66"/>
                  </a:lnTo>
                  <a:lnTo>
                    <a:pt x="94" y="58"/>
                  </a:lnTo>
                  <a:lnTo>
                    <a:pt x="106" y="46"/>
                  </a:lnTo>
                  <a:lnTo>
                    <a:pt x="118" y="36"/>
                  </a:lnTo>
                  <a:lnTo>
                    <a:pt x="11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6" name="Google Shape;9683;p187">
              <a:extLst>
                <a:ext uri="{FF2B5EF4-FFF2-40B4-BE49-F238E27FC236}">
                  <a16:creationId xmlns:a16="http://schemas.microsoft.com/office/drawing/2014/main" id="{56AFA784-C95B-FCAD-6B8F-3F37F1BBCFF4}"/>
                </a:ext>
              </a:extLst>
            </p:cNvPr>
            <p:cNvSpPr/>
            <p:nvPr/>
          </p:nvSpPr>
          <p:spPr>
            <a:xfrm>
              <a:off x="8164394" y="2981909"/>
              <a:ext cx="49988" cy="89265"/>
            </a:xfrm>
            <a:custGeom>
              <a:avLst/>
              <a:gdLst/>
              <a:ahLst/>
              <a:cxnLst/>
              <a:rect l="l" t="t" r="r" b="b"/>
              <a:pathLst>
                <a:path w="28" h="50" extrusionOk="0">
                  <a:moveTo>
                    <a:pt x="2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34"/>
                  </a:lnTo>
                  <a:lnTo>
                    <a:pt x="0" y="50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8" y="34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7" name="Google Shape;9684;p187">
              <a:extLst>
                <a:ext uri="{FF2B5EF4-FFF2-40B4-BE49-F238E27FC236}">
                  <a16:creationId xmlns:a16="http://schemas.microsoft.com/office/drawing/2014/main" id="{7B6DFD03-C948-AA9B-248C-96DC22C39862}"/>
                </a:ext>
              </a:extLst>
            </p:cNvPr>
            <p:cNvSpPr/>
            <p:nvPr/>
          </p:nvSpPr>
          <p:spPr>
            <a:xfrm>
              <a:off x="8042994" y="2764102"/>
              <a:ext cx="171389" cy="217807"/>
            </a:xfrm>
            <a:custGeom>
              <a:avLst/>
              <a:gdLst/>
              <a:ahLst/>
              <a:cxnLst/>
              <a:rect l="l" t="t" r="r" b="b"/>
              <a:pathLst>
                <a:path w="96" h="122" extrusionOk="0">
                  <a:moveTo>
                    <a:pt x="82" y="70"/>
                  </a:moveTo>
                  <a:lnTo>
                    <a:pt x="82" y="70"/>
                  </a:lnTo>
                  <a:lnTo>
                    <a:pt x="76" y="76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64" y="76"/>
                  </a:lnTo>
                  <a:lnTo>
                    <a:pt x="60" y="74"/>
                  </a:lnTo>
                  <a:lnTo>
                    <a:pt x="60" y="74"/>
                  </a:lnTo>
                  <a:lnTo>
                    <a:pt x="68" y="98"/>
                  </a:lnTo>
                  <a:lnTo>
                    <a:pt x="72" y="122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90" y="96"/>
                  </a:lnTo>
                  <a:lnTo>
                    <a:pt x="82" y="70"/>
                  </a:lnTo>
                  <a:close/>
                  <a:moveTo>
                    <a:pt x="24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6" y="12"/>
                  </a:lnTo>
                  <a:lnTo>
                    <a:pt x="30" y="26"/>
                  </a:lnTo>
                  <a:lnTo>
                    <a:pt x="42" y="42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54" y="54"/>
                  </a:lnTo>
                  <a:lnTo>
                    <a:pt x="58" y="50"/>
                  </a:lnTo>
                  <a:lnTo>
                    <a:pt x="62" y="46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58" y="32"/>
                  </a:lnTo>
                  <a:lnTo>
                    <a:pt x="48" y="20"/>
                  </a:lnTo>
                  <a:lnTo>
                    <a:pt x="36" y="1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A6491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8" name="Google Shape;9685;p187">
              <a:extLst>
                <a:ext uri="{FF2B5EF4-FFF2-40B4-BE49-F238E27FC236}">
                  <a16:creationId xmlns:a16="http://schemas.microsoft.com/office/drawing/2014/main" id="{80166597-650B-5BB7-6313-776620202E1C}"/>
                </a:ext>
              </a:extLst>
            </p:cNvPr>
            <p:cNvSpPr/>
            <p:nvPr/>
          </p:nvSpPr>
          <p:spPr>
            <a:xfrm>
              <a:off x="8150112" y="2889074"/>
              <a:ext cx="64271" cy="92836"/>
            </a:xfrm>
            <a:custGeom>
              <a:avLst/>
              <a:gdLst/>
              <a:ahLst/>
              <a:cxnLst/>
              <a:rect l="l" t="t" r="r" b="b"/>
              <a:pathLst>
                <a:path w="36" h="52" extrusionOk="0">
                  <a:moveTo>
                    <a:pt x="22" y="0"/>
                  </a:moveTo>
                  <a:lnTo>
                    <a:pt x="22" y="0"/>
                  </a:lnTo>
                  <a:lnTo>
                    <a:pt x="16" y="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4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8" y="28"/>
                  </a:lnTo>
                  <a:lnTo>
                    <a:pt x="12" y="52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30" y="26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9" name="Google Shape;9686;p187">
              <a:extLst>
                <a:ext uri="{FF2B5EF4-FFF2-40B4-BE49-F238E27FC236}">
                  <a16:creationId xmlns:a16="http://schemas.microsoft.com/office/drawing/2014/main" id="{3D48483D-CEB3-58D5-A6D2-0AEB7500CF33}"/>
                </a:ext>
              </a:extLst>
            </p:cNvPr>
            <p:cNvSpPr/>
            <p:nvPr/>
          </p:nvSpPr>
          <p:spPr>
            <a:xfrm>
              <a:off x="8042994" y="2764102"/>
              <a:ext cx="121401" cy="107118"/>
            </a:xfrm>
            <a:custGeom>
              <a:avLst/>
              <a:gdLst/>
              <a:ahLst/>
              <a:cxnLst/>
              <a:rect l="l" t="t" r="r" b="b"/>
              <a:pathLst>
                <a:path w="68" h="60" extrusionOk="0">
                  <a:moveTo>
                    <a:pt x="24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6" y="12"/>
                  </a:lnTo>
                  <a:lnTo>
                    <a:pt x="30" y="26"/>
                  </a:lnTo>
                  <a:lnTo>
                    <a:pt x="42" y="42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54" y="54"/>
                  </a:lnTo>
                  <a:lnTo>
                    <a:pt x="58" y="50"/>
                  </a:lnTo>
                  <a:lnTo>
                    <a:pt x="62" y="46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58" y="32"/>
                  </a:lnTo>
                  <a:lnTo>
                    <a:pt x="48" y="20"/>
                  </a:lnTo>
                  <a:lnTo>
                    <a:pt x="36" y="1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0" name="Google Shape;9687;p187">
              <a:extLst>
                <a:ext uri="{FF2B5EF4-FFF2-40B4-BE49-F238E27FC236}">
                  <a16:creationId xmlns:a16="http://schemas.microsoft.com/office/drawing/2014/main" id="{698239A3-813D-D14D-9066-C2393905D4FB}"/>
                </a:ext>
              </a:extLst>
            </p:cNvPr>
            <p:cNvSpPr/>
            <p:nvPr/>
          </p:nvSpPr>
          <p:spPr>
            <a:xfrm>
              <a:off x="8139400" y="3071175"/>
              <a:ext cx="67841" cy="142824"/>
            </a:xfrm>
            <a:custGeom>
              <a:avLst/>
              <a:gdLst/>
              <a:ahLst/>
              <a:cxnLst/>
              <a:rect l="l" t="t" r="r" b="b"/>
              <a:pathLst>
                <a:path w="38" h="80" extrusionOk="0">
                  <a:moveTo>
                    <a:pt x="38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8" y="24"/>
                  </a:lnTo>
                  <a:lnTo>
                    <a:pt x="0" y="44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12" y="62"/>
                  </a:lnTo>
                  <a:lnTo>
                    <a:pt x="24" y="44"/>
                  </a:lnTo>
                  <a:lnTo>
                    <a:pt x="32" y="22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1" name="Google Shape;9688;p187">
              <a:extLst>
                <a:ext uri="{FF2B5EF4-FFF2-40B4-BE49-F238E27FC236}">
                  <a16:creationId xmlns:a16="http://schemas.microsoft.com/office/drawing/2014/main" id="{9380889E-7B0D-2EC2-C6EC-4FC2FB6CA124}"/>
                </a:ext>
              </a:extLst>
            </p:cNvPr>
            <p:cNvSpPr/>
            <p:nvPr/>
          </p:nvSpPr>
          <p:spPr>
            <a:xfrm>
              <a:off x="8139400" y="3071175"/>
              <a:ext cx="67841" cy="142824"/>
            </a:xfrm>
            <a:custGeom>
              <a:avLst/>
              <a:gdLst/>
              <a:ahLst/>
              <a:cxnLst/>
              <a:rect l="l" t="t" r="r" b="b"/>
              <a:pathLst>
                <a:path w="38" h="80" extrusionOk="0">
                  <a:moveTo>
                    <a:pt x="38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8" y="24"/>
                  </a:lnTo>
                  <a:lnTo>
                    <a:pt x="0" y="44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12" y="62"/>
                  </a:lnTo>
                  <a:lnTo>
                    <a:pt x="24" y="44"/>
                  </a:lnTo>
                  <a:lnTo>
                    <a:pt x="32" y="22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2" name="Google Shape;9689;p187">
              <a:extLst>
                <a:ext uri="{FF2B5EF4-FFF2-40B4-BE49-F238E27FC236}">
                  <a16:creationId xmlns:a16="http://schemas.microsoft.com/office/drawing/2014/main" id="{2696D09C-9C97-2835-61B8-C424D84FECF2}"/>
                </a:ext>
              </a:extLst>
            </p:cNvPr>
            <p:cNvSpPr/>
            <p:nvPr/>
          </p:nvSpPr>
          <p:spPr>
            <a:xfrm>
              <a:off x="8139400" y="2842656"/>
              <a:ext cx="49988" cy="60700"/>
            </a:xfrm>
            <a:custGeom>
              <a:avLst/>
              <a:gdLst/>
              <a:ahLst/>
              <a:cxnLst/>
              <a:rect l="l" t="t" r="r" b="b"/>
              <a:pathLst>
                <a:path w="28" h="34" extrusionOk="0">
                  <a:moveTo>
                    <a:pt x="14" y="0"/>
                  </a:moveTo>
                  <a:lnTo>
                    <a:pt x="14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0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2" y="32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2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C7C7C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3" name="Google Shape;9690;p187">
              <a:extLst>
                <a:ext uri="{FF2B5EF4-FFF2-40B4-BE49-F238E27FC236}">
                  <a16:creationId xmlns:a16="http://schemas.microsoft.com/office/drawing/2014/main" id="{0E35A081-A40C-BD41-92F4-4271FBD731E6}"/>
                </a:ext>
              </a:extLst>
            </p:cNvPr>
            <p:cNvSpPr/>
            <p:nvPr/>
          </p:nvSpPr>
          <p:spPr>
            <a:xfrm>
              <a:off x="8139400" y="2842656"/>
              <a:ext cx="49988" cy="60700"/>
            </a:xfrm>
            <a:custGeom>
              <a:avLst/>
              <a:gdLst/>
              <a:ahLst/>
              <a:cxnLst/>
              <a:rect l="l" t="t" r="r" b="b"/>
              <a:pathLst>
                <a:path w="28" h="34" extrusionOk="0">
                  <a:moveTo>
                    <a:pt x="14" y="0"/>
                  </a:moveTo>
                  <a:lnTo>
                    <a:pt x="14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0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2" y="32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2" y="14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4" name="Google Shape;9691;p187">
              <a:extLst>
                <a:ext uri="{FF2B5EF4-FFF2-40B4-BE49-F238E27FC236}">
                  <a16:creationId xmlns:a16="http://schemas.microsoft.com/office/drawing/2014/main" id="{47A253A7-0C6F-AF54-7882-1C4967015C1F}"/>
                </a:ext>
              </a:extLst>
            </p:cNvPr>
            <p:cNvSpPr/>
            <p:nvPr/>
          </p:nvSpPr>
          <p:spPr>
            <a:xfrm>
              <a:off x="7573458" y="2710543"/>
              <a:ext cx="598077" cy="599862"/>
            </a:xfrm>
            <a:custGeom>
              <a:avLst/>
              <a:gdLst/>
              <a:ahLst/>
              <a:cxnLst/>
              <a:rect l="l" t="t" r="r" b="b"/>
              <a:pathLst>
                <a:path w="335" h="336" extrusionOk="0">
                  <a:moveTo>
                    <a:pt x="335" y="168"/>
                  </a:moveTo>
                  <a:lnTo>
                    <a:pt x="335" y="168"/>
                  </a:lnTo>
                  <a:lnTo>
                    <a:pt x="335" y="186"/>
                  </a:lnTo>
                  <a:lnTo>
                    <a:pt x="331" y="202"/>
                  </a:lnTo>
                  <a:lnTo>
                    <a:pt x="327" y="218"/>
                  </a:lnTo>
                  <a:lnTo>
                    <a:pt x="323" y="234"/>
                  </a:lnTo>
                  <a:lnTo>
                    <a:pt x="315" y="248"/>
                  </a:lnTo>
                  <a:lnTo>
                    <a:pt x="307" y="262"/>
                  </a:lnTo>
                  <a:lnTo>
                    <a:pt x="297" y="276"/>
                  </a:lnTo>
                  <a:lnTo>
                    <a:pt x="287" y="288"/>
                  </a:lnTo>
                  <a:lnTo>
                    <a:pt x="275" y="298"/>
                  </a:lnTo>
                  <a:lnTo>
                    <a:pt x="261" y="308"/>
                  </a:lnTo>
                  <a:lnTo>
                    <a:pt x="247" y="316"/>
                  </a:lnTo>
                  <a:lnTo>
                    <a:pt x="233" y="324"/>
                  </a:lnTo>
                  <a:lnTo>
                    <a:pt x="217" y="330"/>
                  </a:lnTo>
                  <a:lnTo>
                    <a:pt x="201" y="334"/>
                  </a:lnTo>
                  <a:lnTo>
                    <a:pt x="185" y="336"/>
                  </a:lnTo>
                  <a:lnTo>
                    <a:pt x="167" y="336"/>
                  </a:lnTo>
                  <a:lnTo>
                    <a:pt x="167" y="336"/>
                  </a:lnTo>
                  <a:lnTo>
                    <a:pt x="151" y="336"/>
                  </a:lnTo>
                  <a:lnTo>
                    <a:pt x="133" y="334"/>
                  </a:lnTo>
                  <a:lnTo>
                    <a:pt x="117" y="330"/>
                  </a:lnTo>
                  <a:lnTo>
                    <a:pt x="103" y="324"/>
                  </a:lnTo>
                  <a:lnTo>
                    <a:pt x="88" y="316"/>
                  </a:lnTo>
                  <a:lnTo>
                    <a:pt x="74" y="308"/>
                  </a:lnTo>
                  <a:lnTo>
                    <a:pt x="62" y="298"/>
                  </a:lnTo>
                  <a:lnTo>
                    <a:pt x="50" y="288"/>
                  </a:lnTo>
                  <a:lnTo>
                    <a:pt x="38" y="276"/>
                  </a:lnTo>
                  <a:lnTo>
                    <a:pt x="30" y="262"/>
                  </a:lnTo>
                  <a:lnTo>
                    <a:pt x="20" y="248"/>
                  </a:lnTo>
                  <a:lnTo>
                    <a:pt x="14" y="234"/>
                  </a:lnTo>
                  <a:lnTo>
                    <a:pt x="8" y="218"/>
                  </a:lnTo>
                  <a:lnTo>
                    <a:pt x="4" y="202"/>
                  </a:lnTo>
                  <a:lnTo>
                    <a:pt x="2" y="18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52"/>
                  </a:lnTo>
                  <a:lnTo>
                    <a:pt x="4" y="134"/>
                  </a:lnTo>
                  <a:lnTo>
                    <a:pt x="8" y="118"/>
                  </a:lnTo>
                  <a:lnTo>
                    <a:pt x="14" y="104"/>
                  </a:lnTo>
                  <a:lnTo>
                    <a:pt x="20" y="88"/>
                  </a:lnTo>
                  <a:lnTo>
                    <a:pt x="30" y="74"/>
                  </a:lnTo>
                  <a:lnTo>
                    <a:pt x="38" y="62"/>
                  </a:lnTo>
                  <a:lnTo>
                    <a:pt x="50" y="50"/>
                  </a:lnTo>
                  <a:lnTo>
                    <a:pt x="62" y="38"/>
                  </a:lnTo>
                  <a:lnTo>
                    <a:pt x="74" y="30"/>
                  </a:lnTo>
                  <a:lnTo>
                    <a:pt x="88" y="20"/>
                  </a:lnTo>
                  <a:lnTo>
                    <a:pt x="103" y="14"/>
                  </a:lnTo>
                  <a:lnTo>
                    <a:pt x="117" y="8"/>
                  </a:lnTo>
                  <a:lnTo>
                    <a:pt x="133" y="4"/>
                  </a:lnTo>
                  <a:lnTo>
                    <a:pt x="151" y="2"/>
                  </a:lnTo>
                  <a:lnTo>
                    <a:pt x="167" y="0"/>
                  </a:lnTo>
                  <a:lnTo>
                    <a:pt x="167" y="0"/>
                  </a:lnTo>
                  <a:lnTo>
                    <a:pt x="185" y="2"/>
                  </a:lnTo>
                  <a:lnTo>
                    <a:pt x="201" y="4"/>
                  </a:lnTo>
                  <a:lnTo>
                    <a:pt x="217" y="8"/>
                  </a:lnTo>
                  <a:lnTo>
                    <a:pt x="233" y="14"/>
                  </a:lnTo>
                  <a:lnTo>
                    <a:pt x="247" y="20"/>
                  </a:lnTo>
                  <a:lnTo>
                    <a:pt x="261" y="30"/>
                  </a:lnTo>
                  <a:lnTo>
                    <a:pt x="275" y="38"/>
                  </a:lnTo>
                  <a:lnTo>
                    <a:pt x="287" y="50"/>
                  </a:lnTo>
                  <a:lnTo>
                    <a:pt x="297" y="62"/>
                  </a:lnTo>
                  <a:lnTo>
                    <a:pt x="307" y="74"/>
                  </a:lnTo>
                  <a:lnTo>
                    <a:pt x="315" y="88"/>
                  </a:lnTo>
                  <a:lnTo>
                    <a:pt x="323" y="104"/>
                  </a:lnTo>
                  <a:lnTo>
                    <a:pt x="327" y="118"/>
                  </a:lnTo>
                  <a:lnTo>
                    <a:pt x="331" y="134"/>
                  </a:lnTo>
                  <a:lnTo>
                    <a:pt x="335" y="152"/>
                  </a:lnTo>
                  <a:lnTo>
                    <a:pt x="335" y="168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5" name="Google Shape;9692;p187">
              <a:extLst>
                <a:ext uri="{FF2B5EF4-FFF2-40B4-BE49-F238E27FC236}">
                  <a16:creationId xmlns:a16="http://schemas.microsoft.com/office/drawing/2014/main" id="{F4F53DC1-6996-E0EB-5FFD-BCB8984A7113}"/>
                </a:ext>
              </a:extLst>
            </p:cNvPr>
            <p:cNvSpPr/>
            <p:nvPr/>
          </p:nvSpPr>
          <p:spPr>
            <a:xfrm>
              <a:off x="7573458" y="2710543"/>
              <a:ext cx="598077" cy="599862"/>
            </a:xfrm>
            <a:custGeom>
              <a:avLst/>
              <a:gdLst/>
              <a:ahLst/>
              <a:cxnLst/>
              <a:rect l="l" t="t" r="r" b="b"/>
              <a:pathLst>
                <a:path w="335" h="336" extrusionOk="0">
                  <a:moveTo>
                    <a:pt x="335" y="168"/>
                  </a:moveTo>
                  <a:lnTo>
                    <a:pt x="335" y="168"/>
                  </a:lnTo>
                  <a:lnTo>
                    <a:pt x="335" y="186"/>
                  </a:lnTo>
                  <a:lnTo>
                    <a:pt x="331" y="202"/>
                  </a:lnTo>
                  <a:lnTo>
                    <a:pt x="327" y="218"/>
                  </a:lnTo>
                  <a:lnTo>
                    <a:pt x="323" y="234"/>
                  </a:lnTo>
                  <a:lnTo>
                    <a:pt x="315" y="248"/>
                  </a:lnTo>
                  <a:lnTo>
                    <a:pt x="307" y="262"/>
                  </a:lnTo>
                  <a:lnTo>
                    <a:pt x="297" y="276"/>
                  </a:lnTo>
                  <a:lnTo>
                    <a:pt x="287" y="288"/>
                  </a:lnTo>
                  <a:lnTo>
                    <a:pt x="275" y="298"/>
                  </a:lnTo>
                  <a:lnTo>
                    <a:pt x="261" y="308"/>
                  </a:lnTo>
                  <a:lnTo>
                    <a:pt x="247" y="316"/>
                  </a:lnTo>
                  <a:lnTo>
                    <a:pt x="233" y="324"/>
                  </a:lnTo>
                  <a:lnTo>
                    <a:pt x="217" y="330"/>
                  </a:lnTo>
                  <a:lnTo>
                    <a:pt x="201" y="334"/>
                  </a:lnTo>
                  <a:lnTo>
                    <a:pt x="185" y="336"/>
                  </a:lnTo>
                  <a:lnTo>
                    <a:pt x="167" y="336"/>
                  </a:lnTo>
                  <a:lnTo>
                    <a:pt x="167" y="336"/>
                  </a:lnTo>
                  <a:lnTo>
                    <a:pt x="151" y="336"/>
                  </a:lnTo>
                  <a:lnTo>
                    <a:pt x="133" y="334"/>
                  </a:lnTo>
                  <a:lnTo>
                    <a:pt x="117" y="330"/>
                  </a:lnTo>
                  <a:lnTo>
                    <a:pt x="103" y="324"/>
                  </a:lnTo>
                  <a:lnTo>
                    <a:pt x="88" y="316"/>
                  </a:lnTo>
                  <a:lnTo>
                    <a:pt x="74" y="308"/>
                  </a:lnTo>
                  <a:lnTo>
                    <a:pt x="62" y="298"/>
                  </a:lnTo>
                  <a:lnTo>
                    <a:pt x="50" y="288"/>
                  </a:lnTo>
                  <a:lnTo>
                    <a:pt x="38" y="276"/>
                  </a:lnTo>
                  <a:lnTo>
                    <a:pt x="30" y="262"/>
                  </a:lnTo>
                  <a:lnTo>
                    <a:pt x="20" y="248"/>
                  </a:lnTo>
                  <a:lnTo>
                    <a:pt x="14" y="234"/>
                  </a:lnTo>
                  <a:lnTo>
                    <a:pt x="8" y="218"/>
                  </a:lnTo>
                  <a:lnTo>
                    <a:pt x="4" y="202"/>
                  </a:lnTo>
                  <a:lnTo>
                    <a:pt x="2" y="18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52"/>
                  </a:lnTo>
                  <a:lnTo>
                    <a:pt x="4" y="134"/>
                  </a:lnTo>
                  <a:lnTo>
                    <a:pt x="8" y="118"/>
                  </a:lnTo>
                  <a:lnTo>
                    <a:pt x="14" y="104"/>
                  </a:lnTo>
                  <a:lnTo>
                    <a:pt x="20" y="88"/>
                  </a:lnTo>
                  <a:lnTo>
                    <a:pt x="30" y="74"/>
                  </a:lnTo>
                  <a:lnTo>
                    <a:pt x="38" y="62"/>
                  </a:lnTo>
                  <a:lnTo>
                    <a:pt x="50" y="50"/>
                  </a:lnTo>
                  <a:lnTo>
                    <a:pt x="62" y="38"/>
                  </a:lnTo>
                  <a:lnTo>
                    <a:pt x="74" y="30"/>
                  </a:lnTo>
                  <a:lnTo>
                    <a:pt x="88" y="20"/>
                  </a:lnTo>
                  <a:lnTo>
                    <a:pt x="103" y="14"/>
                  </a:lnTo>
                  <a:lnTo>
                    <a:pt x="117" y="8"/>
                  </a:lnTo>
                  <a:lnTo>
                    <a:pt x="133" y="4"/>
                  </a:lnTo>
                  <a:lnTo>
                    <a:pt x="151" y="2"/>
                  </a:lnTo>
                  <a:lnTo>
                    <a:pt x="167" y="0"/>
                  </a:lnTo>
                  <a:lnTo>
                    <a:pt x="167" y="0"/>
                  </a:lnTo>
                  <a:lnTo>
                    <a:pt x="185" y="2"/>
                  </a:lnTo>
                  <a:lnTo>
                    <a:pt x="201" y="4"/>
                  </a:lnTo>
                  <a:lnTo>
                    <a:pt x="217" y="8"/>
                  </a:lnTo>
                  <a:lnTo>
                    <a:pt x="233" y="14"/>
                  </a:lnTo>
                  <a:lnTo>
                    <a:pt x="247" y="20"/>
                  </a:lnTo>
                  <a:lnTo>
                    <a:pt x="261" y="30"/>
                  </a:lnTo>
                  <a:lnTo>
                    <a:pt x="275" y="38"/>
                  </a:lnTo>
                  <a:lnTo>
                    <a:pt x="287" y="50"/>
                  </a:lnTo>
                  <a:lnTo>
                    <a:pt x="297" y="62"/>
                  </a:lnTo>
                  <a:lnTo>
                    <a:pt x="307" y="74"/>
                  </a:lnTo>
                  <a:lnTo>
                    <a:pt x="315" y="88"/>
                  </a:lnTo>
                  <a:lnTo>
                    <a:pt x="323" y="104"/>
                  </a:lnTo>
                  <a:lnTo>
                    <a:pt x="327" y="118"/>
                  </a:lnTo>
                  <a:lnTo>
                    <a:pt x="331" y="134"/>
                  </a:lnTo>
                  <a:lnTo>
                    <a:pt x="335" y="152"/>
                  </a:lnTo>
                  <a:lnTo>
                    <a:pt x="335" y="16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6" name="Google Shape;9693;p187">
              <a:extLst>
                <a:ext uri="{FF2B5EF4-FFF2-40B4-BE49-F238E27FC236}">
                  <a16:creationId xmlns:a16="http://schemas.microsoft.com/office/drawing/2014/main" id="{FCD377E3-4576-8118-03A0-06FF1CD4619A}"/>
                </a:ext>
              </a:extLst>
            </p:cNvPr>
            <p:cNvSpPr/>
            <p:nvPr/>
          </p:nvSpPr>
          <p:spPr>
            <a:xfrm>
              <a:off x="7605594" y="2742679"/>
              <a:ext cx="533806" cy="535591"/>
            </a:xfrm>
            <a:custGeom>
              <a:avLst/>
              <a:gdLst/>
              <a:ahLst/>
              <a:cxnLst/>
              <a:rect l="l" t="t" r="r" b="b"/>
              <a:pathLst>
                <a:path w="299" h="300" extrusionOk="0">
                  <a:moveTo>
                    <a:pt x="299" y="150"/>
                  </a:moveTo>
                  <a:lnTo>
                    <a:pt x="299" y="150"/>
                  </a:lnTo>
                  <a:lnTo>
                    <a:pt x="299" y="166"/>
                  </a:lnTo>
                  <a:lnTo>
                    <a:pt x="297" y="180"/>
                  </a:lnTo>
                  <a:lnTo>
                    <a:pt x="293" y="196"/>
                  </a:lnTo>
                  <a:lnTo>
                    <a:pt x="287" y="208"/>
                  </a:lnTo>
                  <a:lnTo>
                    <a:pt x="281" y="222"/>
                  </a:lnTo>
                  <a:lnTo>
                    <a:pt x="273" y="234"/>
                  </a:lnTo>
                  <a:lnTo>
                    <a:pt x="265" y="246"/>
                  </a:lnTo>
                  <a:lnTo>
                    <a:pt x="255" y="256"/>
                  </a:lnTo>
                  <a:lnTo>
                    <a:pt x="245" y="266"/>
                  </a:lnTo>
                  <a:lnTo>
                    <a:pt x="233" y="274"/>
                  </a:lnTo>
                  <a:lnTo>
                    <a:pt x="221" y="282"/>
                  </a:lnTo>
                  <a:lnTo>
                    <a:pt x="207" y="288"/>
                  </a:lnTo>
                  <a:lnTo>
                    <a:pt x="193" y="294"/>
                  </a:lnTo>
                  <a:lnTo>
                    <a:pt x="179" y="298"/>
                  </a:lnTo>
                  <a:lnTo>
                    <a:pt x="165" y="300"/>
                  </a:lnTo>
                  <a:lnTo>
                    <a:pt x="149" y="300"/>
                  </a:lnTo>
                  <a:lnTo>
                    <a:pt x="149" y="300"/>
                  </a:lnTo>
                  <a:lnTo>
                    <a:pt x="135" y="300"/>
                  </a:lnTo>
                  <a:lnTo>
                    <a:pt x="119" y="298"/>
                  </a:lnTo>
                  <a:lnTo>
                    <a:pt x="105" y="294"/>
                  </a:lnTo>
                  <a:lnTo>
                    <a:pt x="91" y="288"/>
                  </a:lnTo>
                  <a:lnTo>
                    <a:pt x="79" y="282"/>
                  </a:lnTo>
                  <a:lnTo>
                    <a:pt x="66" y="274"/>
                  </a:lnTo>
                  <a:lnTo>
                    <a:pt x="56" y="266"/>
                  </a:lnTo>
                  <a:lnTo>
                    <a:pt x="44" y="256"/>
                  </a:lnTo>
                  <a:lnTo>
                    <a:pt x="34" y="246"/>
                  </a:lnTo>
                  <a:lnTo>
                    <a:pt x="26" y="234"/>
                  </a:lnTo>
                  <a:lnTo>
                    <a:pt x="18" y="222"/>
                  </a:lnTo>
                  <a:lnTo>
                    <a:pt x="12" y="208"/>
                  </a:lnTo>
                  <a:lnTo>
                    <a:pt x="8" y="196"/>
                  </a:lnTo>
                  <a:lnTo>
                    <a:pt x="4" y="180"/>
                  </a:lnTo>
                  <a:lnTo>
                    <a:pt x="2" y="16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36"/>
                  </a:lnTo>
                  <a:lnTo>
                    <a:pt x="4" y="120"/>
                  </a:lnTo>
                  <a:lnTo>
                    <a:pt x="8" y="106"/>
                  </a:lnTo>
                  <a:lnTo>
                    <a:pt x="12" y="92"/>
                  </a:lnTo>
                  <a:lnTo>
                    <a:pt x="18" y="80"/>
                  </a:lnTo>
                  <a:lnTo>
                    <a:pt x="26" y="66"/>
                  </a:lnTo>
                  <a:lnTo>
                    <a:pt x="34" y="56"/>
                  </a:lnTo>
                  <a:lnTo>
                    <a:pt x="44" y="44"/>
                  </a:lnTo>
                  <a:lnTo>
                    <a:pt x="56" y="36"/>
                  </a:lnTo>
                  <a:lnTo>
                    <a:pt x="66" y="26"/>
                  </a:lnTo>
                  <a:lnTo>
                    <a:pt x="79" y="20"/>
                  </a:lnTo>
                  <a:lnTo>
                    <a:pt x="91" y="12"/>
                  </a:lnTo>
                  <a:lnTo>
                    <a:pt x="105" y="8"/>
                  </a:lnTo>
                  <a:lnTo>
                    <a:pt x="119" y="4"/>
                  </a:lnTo>
                  <a:lnTo>
                    <a:pt x="135" y="2"/>
                  </a:lnTo>
                  <a:lnTo>
                    <a:pt x="149" y="0"/>
                  </a:lnTo>
                  <a:lnTo>
                    <a:pt x="149" y="0"/>
                  </a:lnTo>
                  <a:lnTo>
                    <a:pt x="165" y="2"/>
                  </a:lnTo>
                  <a:lnTo>
                    <a:pt x="179" y="4"/>
                  </a:lnTo>
                  <a:lnTo>
                    <a:pt x="193" y="8"/>
                  </a:lnTo>
                  <a:lnTo>
                    <a:pt x="207" y="12"/>
                  </a:lnTo>
                  <a:lnTo>
                    <a:pt x="221" y="20"/>
                  </a:lnTo>
                  <a:lnTo>
                    <a:pt x="233" y="26"/>
                  </a:lnTo>
                  <a:lnTo>
                    <a:pt x="245" y="36"/>
                  </a:lnTo>
                  <a:lnTo>
                    <a:pt x="255" y="44"/>
                  </a:lnTo>
                  <a:lnTo>
                    <a:pt x="265" y="56"/>
                  </a:lnTo>
                  <a:lnTo>
                    <a:pt x="273" y="66"/>
                  </a:lnTo>
                  <a:lnTo>
                    <a:pt x="281" y="80"/>
                  </a:lnTo>
                  <a:lnTo>
                    <a:pt x="287" y="92"/>
                  </a:lnTo>
                  <a:lnTo>
                    <a:pt x="293" y="106"/>
                  </a:lnTo>
                  <a:lnTo>
                    <a:pt x="297" y="120"/>
                  </a:lnTo>
                  <a:lnTo>
                    <a:pt x="299" y="136"/>
                  </a:lnTo>
                  <a:lnTo>
                    <a:pt x="299" y="1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7" name="Google Shape;9694;p187">
              <a:extLst>
                <a:ext uri="{FF2B5EF4-FFF2-40B4-BE49-F238E27FC236}">
                  <a16:creationId xmlns:a16="http://schemas.microsoft.com/office/drawing/2014/main" id="{1EF71FF2-2DD8-268F-6A11-E5D737AE3787}"/>
                </a:ext>
              </a:extLst>
            </p:cNvPr>
            <p:cNvSpPr/>
            <p:nvPr/>
          </p:nvSpPr>
          <p:spPr>
            <a:xfrm>
              <a:off x="7605594" y="2742679"/>
              <a:ext cx="533806" cy="535591"/>
            </a:xfrm>
            <a:custGeom>
              <a:avLst/>
              <a:gdLst/>
              <a:ahLst/>
              <a:cxnLst/>
              <a:rect l="l" t="t" r="r" b="b"/>
              <a:pathLst>
                <a:path w="299" h="300" extrusionOk="0">
                  <a:moveTo>
                    <a:pt x="299" y="150"/>
                  </a:moveTo>
                  <a:lnTo>
                    <a:pt x="299" y="150"/>
                  </a:lnTo>
                  <a:lnTo>
                    <a:pt x="299" y="166"/>
                  </a:lnTo>
                  <a:lnTo>
                    <a:pt x="297" y="180"/>
                  </a:lnTo>
                  <a:lnTo>
                    <a:pt x="293" y="196"/>
                  </a:lnTo>
                  <a:lnTo>
                    <a:pt x="287" y="208"/>
                  </a:lnTo>
                  <a:lnTo>
                    <a:pt x="281" y="222"/>
                  </a:lnTo>
                  <a:lnTo>
                    <a:pt x="273" y="234"/>
                  </a:lnTo>
                  <a:lnTo>
                    <a:pt x="265" y="246"/>
                  </a:lnTo>
                  <a:lnTo>
                    <a:pt x="255" y="256"/>
                  </a:lnTo>
                  <a:lnTo>
                    <a:pt x="245" y="266"/>
                  </a:lnTo>
                  <a:lnTo>
                    <a:pt x="233" y="274"/>
                  </a:lnTo>
                  <a:lnTo>
                    <a:pt x="221" y="282"/>
                  </a:lnTo>
                  <a:lnTo>
                    <a:pt x="207" y="288"/>
                  </a:lnTo>
                  <a:lnTo>
                    <a:pt x="193" y="294"/>
                  </a:lnTo>
                  <a:lnTo>
                    <a:pt x="179" y="298"/>
                  </a:lnTo>
                  <a:lnTo>
                    <a:pt x="165" y="300"/>
                  </a:lnTo>
                  <a:lnTo>
                    <a:pt x="149" y="300"/>
                  </a:lnTo>
                  <a:lnTo>
                    <a:pt x="149" y="300"/>
                  </a:lnTo>
                  <a:lnTo>
                    <a:pt x="135" y="300"/>
                  </a:lnTo>
                  <a:lnTo>
                    <a:pt x="119" y="298"/>
                  </a:lnTo>
                  <a:lnTo>
                    <a:pt x="105" y="294"/>
                  </a:lnTo>
                  <a:lnTo>
                    <a:pt x="91" y="288"/>
                  </a:lnTo>
                  <a:lnTo>
                    <a:pt x="79" y="282"/>
                  </a:lnTo>
                  <a:lnTo>
                    <a:pt x="66" y="274"/>
                  </a:lnTo>
                  <a:lnTo>
                    <a:pt x="56" y="266"/>
                  </a:lnTo>
                  <a:lnTo>
                    <a:pt x="44" y="256"/>
                  </a:lnTo>
                  <a:lnTo>
                    <a:pt x="34" y="246"/>
                  </a:lnTo>
                  <a:lnTo>
                    <a:pt x="26" y="234"/>
                  </a:lnTo>
                  <a:lnTo>
                    <a:pt x="18" y="222"/>
                  </a:lnTo>
                  <a:lnTo>
                    <a:pt x="12" y="208"/>
                  </a:lnTo>
                  <a:lnTo>
                    <a:pt x="8" y="196"/>
                  </a:lnTo>
                  <a:lnTo>
                    <a:pt x="4" y="180"/>
                  </a:lnTo>
                  <a:lnTo>
                    <a:pt x="2" y="16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36"/>
                  </a:lnTo>
                  <a:lnTo>
                    <a:pt x="4" y="120"/>
                  </a:lnTo>
                  <a:lnTo>
                    <a:pt x="8" y="106"/>
                  </a:lnTo>
                  <a:lnTo>
                    <a:pt x="12" y="92"/>
                  </a:lnTo>
                  <a:lnTo>
                    <a:pt x="18" y="80"/>
                  </a:lnTo>
                  <a:lnTo>
                    <a:pt x="26" y="66"/>
                  </a:lnTo>
                  <a:lnTo>
                    <a:pt x="34" y="56"/>
                  </a:lnTo>
                  <a:lnTo>
                    <a:pt x="44" y="44"/>
                  </a:lnTo>
                  <a:lnTo>
                    <a:pt x="56" y="36"/>
                  </a:lnTo>
                  <a:lnTo>
                    <a:pt x="66" y="26"/>
                  </a:lnTo>
                  <a:lnTo>
                    <a:pt x="79" y="20"/>
                  </a:lnTo>
                  <a:lnTo>
                    <a:pt x="91" y="12"/>
                  </a:lnTo>
                  <a:lnTo>
                    <a:pt x="105" y="8"/>
                  </a:lnTo>
                  <a:lnTo>
                    <a:pt x="119" y="4"/>
                  </a:lnTo>
                  <a:lnTo>
                    <a:pt x="135" y="2"/>
                  </a:lnTo>
                  <a:lnTo>
                    <a:pt x="149" y="0"/>
                  </a:lnTo>
                  <a:lnTo>
                    <a:pt x="149" y="0"/>
                  </a:lnTo>
                  <a:lnTo>
                    <a:pt x="165" y="2"/>
                  </a:lnTo>
                  <a:lnTo>
                    <a:pt x="179" y="4"/>
                  </a:lnTo>
                  <a:lnTo>
                    <a:pt x="193" y="8"/>
                  </a:lnTo>
                  <a:lnTo>
                    <a:pt x="207" y="12"/>
                  </a:lnTo>
                  <a:lnTo>
                    <a:pt x="221" y="20"/>
                  </a:lnTo>
                  <a:lnTo>
                    <a:pt x="233" y="26"/>
                  </a:lnTo>
                  <a:lnTo>
                    <a:pt x="245" y="36"/>
                  </a:lnTo>
                  <a:lnTo>
                    <a:pt x="255" y="44"/>
                  </a:lnTo>
                  <a:lnTo>
                    <a:pt x="265" y="56"/>
                  </a:lnTo>
                  <a:lnTo>
                    <a:pt x="273" y="66"/>
                  </a:lnTo>
                  <a:lnTo>
                    <a:pt x="281" y="80"/>
                  </a:lnTo>
                  <a:lnTo>
                    <a:pt x="287" y="92"/>
                  </a:lnTo>
                  <a:lnTo>
                    <a:pt x="293" y="106"/>
                  </a:lnTo>
                  <a:lnTo>
                    <a:pt x="297" y="120"/>
                  </a:lnTo>
                  <a:lnTo>
                    <a:pt x="299" y="136"/>
                  </a:lnTo>
                  <a:lnTo>
                    <a:pt x="299" y="15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8" name="Google Shape;9695;p187">
              <a:extLst>
                <a:ext uri="{FF2B5EF4-FFF2-40B4-BE49-F238E27FC236}">
                  <a16:creationId xmlns:a16="http://schemas.microsoft.com/office/drawing/2014/main" id="{53170421-F145-D990-45F3-19EC2F7FC048}"/>
                </a:ext>
              </a:extLst>
            </p:cNvPr>
            <p:cNvSpPr/>
            <p:nvPr/>
          </p:nvSpPr>
          <p:spPr>
            <a:xfrm>
              <a:off x="7637729" y="2774814"/>
              <a:ext cx="469535" cy="471320"/>
            </a:xfrm>
            <a:custGeom>
              <a:avLst/>
              <a:gdLst/>
              <a:ahLst/>
              <a:cxnLst/>
              <a:rect l="l" t="t" r="r" b="b"/>
              <a:pathLst>
                <a:path w="263" h="264" extrusionOk="0">
                  <a:moveTo>
                    <a:pt x="263" y="132"/>
                  </a:moveTo>
                  <a:lnTo>
                    <a:pt x="263" y="132"/>
                  </a:lnTo>
                  <a:lnTo>
                    <a:pt x="263" y="146"/>
                  </a:lnTo>
                  <a:lnTo>
                    <a:pt x="261" y="160"/>
                  </a:lnTo>
                  <a:lnTo>
                    <a:pt x="257" y="172"/>
                  </a:lnTo>
                  <a:lnTo>
                    <a:pt x="253" y="184"/>
                  </a:lnTo>
                  <a:lnTo>
                    <a:pt x="247" y="196"/>
                  </a:lnTo>
                  <a:lnTo>
                    <a:pt x="241" y="206"/>
                  </a:lnTo>
                  <a:lnTo>
                    <a:pt x="233" y="216"/>
                  </a:lnTo>
                  <a:lnTo>
                    <a:pt x="225" y="226"/>
                  </a:lnTo>
                  <a:lnTo>
                    <a:pt x="215" y="234"/>
                  </a:lnTo>
                  <a:lnTo>
                    <a:pt x="205" y="242"/>
                  </a:lnTo>
                  <a:lnTo>
                    <a:pt x="195" y="248"/>
                  </a:lnTo>
                  <a:lnTo>
                    <a:pt x="183" y="254"/>
                  </a:lnTo>
                  <a:lnTo>
                    <a:pt x="171" y="258"/>
                  </a:lnTo>
                  <a:lnTo>
                    <a:pt x="159" y="262"/>
                  </a:lnTo>
                  <a:lnTo>
                    <a:pt x="145" y="264"/>
                  </a:lnTo>
                  <a:lnTo>
                    <a:pt x="131" y="264"/>
                  </a:lnTo>
                  <a:lnTo>
                    <a:pt x="131" y="264"/>
                  </a:lnTo>
                  <a:lnTo>
                    <a:pt x="117" y="264"/>
                  </a:lnTo>
                  <a:lnTo>
                    <a:pt x="105" y="262"/>
                  </a:lnTo>
                  <a:lnTo>
                    <a:pt x="93" y="258"/>
                  </a:lnTo>
                  <a:lnTo>
                    <a:pt x="79" y="254"/>
                  </a:lnTo>
                  <a:lnTo>
                    <a:pt x="69" y="248"/>
                  </a:lnTo>
                  <a:lnTo>
                    <a:pt x="57" y="242"/>
                  </a:lnTo>
                  <a:lnTo>
                    <a:pt x="48" y="234"/>
                  </a:lnTo>
                  <a:lnTo>
                    <a:pt x="40" y="226"/>
                  </a:lnTo>
                  <a:lnTo>
                    <a:pt x="30" y="216"/>
                  </a:lnTo>
                  <a:lnTo>
                    <a:pt x="22" y="206"/>
                  </a:lnTo>
                  <a:lnTo>
                    <a:pt x="16" y="196"/>
                  </a:lnTo>
                  <a:lnTo>
                    <a:pt x="10" y="184"/>
                  </a:lnTo>
                  <a:lnTo>
                    <a:pt x="6" y="172"/>
                  </a:lnTo>
                  <a:lnTo>
                    <a:pt x="4" y="160"/>
                  </a:lnTo>
                  <a:lnTo>
                    <a:pt x="2" y="146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2" y="120"/>
                  </a:lnTo>
                  <a:lnTo>
                    <a:pt x="4" y="106"/>
                  </a:lnTo>
                  <a:lnTo>
                    <a:pt x="6" y="94"/>
                  </a:lnTo>
                  <a:lnTo>
                    <a:pt x="10" y="82"/>
                  </a:lnTo>
                  <a:lnTo>
                    <a:pt x="16" y="70"/>
                  </a:lnTo>
                  <a:lnTo>
                    <a:pt x="22" y="58"/>
                  </a:lnTo>
                  <a:lnTo>
                    <a:pt x="30" y="48"/>
                  </a:lnTo>
                  <a:lnTo>
                    <a:pt x="40" y="40"/>
                  </a:lnTo>
                  <a:lnTo>
                    <a:pt x="48" y="30"/>
                  </a:lnTo>
                  <a:lnTo>
                    <a:pt x="57" y="24"/>
                  </a:lnTo>
                  <a:lnTo>
                    <a:pt x="69" y="16"/>
                  </a:lnTo>
                  <a:lnTo>
                    <a:pt x="79" y="10"/>
                  </a:lnTo>
                  <a:lnTo>
                    <a:pt x="93" y="6"/>
                  </a:lnTo>
                  <a:lnTo>
                    <a:pt x="105" y="4"/>
                  </a:lnTo>
                  <a:lnTo>
                    <a:pt x="117" y="2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45" y="2"/>
                  </a:lnTo>
                  <a:lnTo>
                    <a:pt x="159" y="4"/>
                  </a:lnTo>
                  <a:lnTo>
                    <a:pt x="171" y="6"/>
                  </a:lnTo>
                  <a:lnTo>
                    <a:pt x="183" y="10"/>
                  </a:lnTo>
                  <a:lnTo>
                    <a:pt x="195" y="16"/>
                  </a:lnTo>
                  <a:lnTo>
                    <a:pt x="205" y="24"/>
                  </a:lnTo>
                  <a:lnTo>
                    <a:pt x="215" y="30"/>
                  </a:lnTo>
                  <a:lnTo>
                    <a:pt x="225" y="40"/>
                  </a:lnTo>
                  <a:lnTo>
                    <a:pt x="233" y="48"/>
                  </a:lnTo>
                  <a:lnTo>
                    <a:pt x="241" y="58"/>
                  </a:lnTo>
                  <a:lnTo>
                    <a:pt x="247" y="70"/>
                  </a:lnTo>
                  <a:lnTo>
                    <a:pt x="253" y="82"/>
                  </a:lnTo>
                  <a:lnTo>
                    <a:pt x="257" y="94"/>
                  </a:lnTo>
                  <a:lnTo>
                    <a:pt x="261" y="106"/>
                  </a:lnTo>
                  <a:lnTo>
                    <a:pt x="263" y="120"/>
                  </a:lnTo>
                  <a:lnTo>
                    <a:pt x="263" y="132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9" name="Google Shape;9696;p187">
              <a:extLst>
                <a:ext uri="{FF2B5EF4-FFF2-40B4-BE49-F238E27FC236}">
                  <a16:creationId xmlns:a16="http://schemas.microsoft.com/office/drawing/2014/main" id="{4CA1D0D3-070C-0600-7B3D-E0C4F56BA861}"/>
                </a:ext>
              </a:extLst>
            </p:cNvPr>
            <p:cNvSpPr/>
            <p:nvPr/>
          </p:nvSpPr>
          <p:spPr>
            <a:xfrm>
              <a:off x="7637729" y="2774814"/>
              <a:ext cx="469535" cy="471320"/>
            </a:xfrm>
            <a:custGeom>
              <a:avLst/>
              <a:gdLst/>
              <a:ahLst/>
              <a:cxnLst/>
              <a:rect l="l" t="t" r="r" b="b"/>
              <a:pathLst>
                <a:path w="263" h="264" extrusionOk="0">
                  <a:moveTo>
                    <a:pt x="263" y="132"/>
                  </a:moveTo>
                  <a:lnTo>
                    <a:pt x="263" y="132"/>
                  </a:lnTo>
                  <a:lnTo>
                    <a:pt x="263" y="146"/>
                  </a:lnTo>
                  <a:lnTo>
                    <a:pt x="261" y="160"/>
                  </a:lnTo>
                  <a:lnTo>
                    <a:pt x="257" y="172"/>
                  </a:lnTo>
                  <a:lnTo>
                    <a:pt x="253" y="184"/>
                  </a:lnTo>
                  <a:lnTo>
                    <a:pt x="247" y="196"/>
                  </a:lnTo>
                  <a:lnTo>
                    <a:pt x="241" y="206"/>
                  </a:lnTo>
                  <a:lnTo>
                    <a:pt x="233" y="216"/>
                  </a:lnTo>
                  <a:lnTo>
                    <a:pt x="225" y="226"/>
                  </a:lnTo>
                  <a:lnTo>
                    <a:pt x="215" y="234"/>
                  </a:lnTo>
                  <a:lnTo>
                    <a:pt x="205" y="242"/>
                  </a:lnTo>
                  <a:lnTo>
                    <a:pt x="195" y="248"/>
                  </a:lnTo>
                  <a:lnTo>
                    <a:pt x="183" y="254"/>
                  </a:lnTo>
                  <a:lnTo>
                    <a:pt x="171" y="258"/>
                  </a:lnTo>
                  <a:lnTo>
                    <a:pt x="159" y="262"/>
                  </a:lnTo>
                  <a:lnTo>
                    <a:pt x="145" y="264"/>
                  </a:lnTo>
                  <a:lnTo>
                    <a:pt x="131" y="264"/>
                  </a:lnTo>
                  <a:lnTo>
                    <a:pt x="131" y="264"/>
                  </a:lnTo>
                  <a:lnTo>
                    <a:pt x="117" y="264"/>
                  </a:lnTo>
                  <a:lnTo>
                    <a:pt x="105" y="262"/>
                  </a:lnTo>
                  <a:lnTo>
                    <a:pt x="93" y="258"/>
                  </a:lnTo>
                  <a:lnTo>
                    <a:pt x="79" y="254"/>
                  </a:lnTo>
                  <a:lnTo>
                    <a:pt x="69" y="248"/>
                  </a:lnTo>
                  <a:lnTo>
                    <a:pt x="57" y="242"/>
                  </a:lnTo>
                  <a:lnTo>
                    <a:pt x="48" y="234"/>
                  </a:lnTo>
                  <a:lnTo>
                    <a:pt x="40" y="226"/>
                  </a:lnTo>
                  <a:lnTo>
                    <a:pt x="30" y="216"/>
                  </a:lnTo>
                  <a:lnTo>
                    <a:pt x="22" y="206"/>
                  </a:lnTo>
                  <a:lnTo>
                    <a:pt x="16" y="196"/>
                  </a:lnTo>
                  <a:lnTo>
                    <a:pt x="10" y="184"/>
                  </a:lnTo>
                  <a:lnTo>
                    <a:pt x="6" y="172"/>
                  </a:lnTo>
                  <a:lnTo>
                    <a:pt x="4" y="160"/>
                  </a:lnTo>
                  <a:lnTo>
                    <a:pt x="2" y="146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2" y="120"/>
                  </a:lnTo>
                  <a:lnTo>
                    <a:pt x="4" y="106"/>
                  </a:lnTo>
                  <a:lnTo>
                    <a:pt x="6" y="94"/>
                  </a:lnTo>
                  <a:lnTo>
                    <a:pt x="10" y="82"/>
                  </a:lnTo>
                  <a:lnTo>
                    <a:pt x="16" y="70"/>
                  </a:lnTo>
                  <a:lnTo>
                    <a:pt x="22" y="58"/>
                  </a:lnTo>
                  <a:lnTo>
                    <a:pt x="30" y="48"/>
                  </a:lnTo>
                  <a:lnTo>
                    <a:pt x="40" y="40"/>
                  </a:lnTo>
                  <a:lnTo>
                    <a:pt x="48" y="30"/>
                  </a:lnTo>
                  <a:lnTo>
                    <a:pt x="57" y="24"/>
                  </a:lnTo>
                  <a:lnTo>
                    <a:pt x="69" y="16"/>
                  </a:lnTo>
                  <a:lnTo>
                    <a:pt x="79" y="10"/>
                  </a:lnTo>
                  <a:lnTo>
                    <a:pt x="93" y="6"/>
                  </a:lnTo>
                  <a:lnTo>
                    <a:pt x="105" y="4"/>
                  </a:lnTo>
                  <a:lnTo>
                    <a:pt x="117" y="2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45" y="2"/>
                  </a:lnTo>
                  <a:lnTo>
                    <a:pt x="159" y="4"/>
                  </a:lnTo>
                  <a:lnTo>
                    <a:pt x="171" y="6"/>
                  </a:lnTo>
                  <a:lnTo>
                    <a:pt x="183" y="10"/>
                  </a:lnTo>
                  <a:lnTo>
                    <a:pt x="195" y="16"/>
                  </a:lnTo>
                  <a:lnTo>
                    <a:pt x="205" y="24"/>
                  </a:lnTo>
                  <a:lnTo>
                    <a:pt x="215" y="30"/>
                  </a:lnTo>
                  <a:lnTo>
                    <a:pt x="225" y="40"/>
                  </a:lnTo>
                  <a:lnTo>
                    <a:pt x="233" y="48"/>
                  </a:lnTo>
                  <a:lnTo>
                    <a:pt x="241" y="58"/>
                  </a:lnTo>
                  <a:lnTo>
                    <a:pt x="247" y="70"/>
                  </a:lnTo>
                  <a:lnTo>
                    <a:pt x="253" y="82"/>
                  </a:lnTo>
                  <a:lnTo>
                    <a:pt x="257" y="94"/>
                  </a:lnTo>
                  <a:lnTo>
                    <a:pt x="261" y="106"/>
                  </a:lnTo>
                  <a:lnTo>
                    <a:pt x="263" y="120"/>
                  </a:lnTo>
                  <a:lnTo>
                    <a:pt x="263" y="13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0" name="Google Shape;9697;p187">
              <a:extLst>
                <a:ext uri="{FF2B5EF4-FFF2-40B4-BE49-F238E27FC236}">
                  <a16:creationId xmlns:a16="http://schemas.microsoft.com/office/drawing/2014/main" id="{08ECA0A9-C1BD-ABD8-D4DB-C3AEFE255EEA}"/>
                </a:ext>
              </a:extLst>
            </p:cNvPr>
            <p:cNvSpPr/>
            <p:nvPr/>
          </p:nvSpPr>
          <p:spPr>
            <a:xfrm>
              <a:off x="7778769" y="2885503"/>
              <a:ext cx="199954" cy="246372"/>
            </a:xfrm>
            <a:custGeom>
              <a:avLst/>
              <a:gdLst/>
              <a:ahLst/>
              <a:cxnLst/>
              <a:rect l="l" t="t" r="r" b="b"/>
              <a:pathLst>
                <a:path w="112" h="138" extrusionOk="0">
                  <a:moveTo>
                    <a:pt x="70" y="138"/>
                  </a:moveTo>
                  <a:lnTo>
                    <a:pt x="20" y="138"/>
                  </a:lnTo>
                  <a:lnTo>
                    <a:pt x="20" y="138"/>
                  </a:lnTo>
                  <a:lnTo>
                    <a:pt x="12" y="136"/>
                  </a:lnTo>
                  <a:lnTo>
                    <a:pt x="6" y="132"/>
                  </a:lnTo>
                  <a:lnTo>
                    <a:pt x="2" y="126"/>
                  </a:lnTo>
                  <a:lnTo>
                    <a:pt x="0" y="118"/>
                  </a:lnTo>
                  <a:lnTo>
                    <a:pt x="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6" y="108"/>
                  </a:lnTo>
                  <a:lnTo>
                    <a:pt x="80" y="104"/>
                  </a:lnTo>
                  <a:lnTo>
                    <a:pt x="82" y="100"/>
                  </a:lnTo>
                  <a:lnTo>
                    <a:pt x="84" y="94"/>
                  </a:lnTo>
                  <a:lnTo>
                    <a:pt x="84" y="94"/>
                  </a:lnTo>
                  <a:lnTo>
                    <a:pt x="82" y="92"/>
                  </a:lnTo>
                  <a:lnTo>
                    <a:pt x="80" y="88"/>
                  </a:lnTo>
                  <a:lnTo>
                    <a:pt x="78" y="86"/>
                  </a:lnTo>
                  <a:lnTo>
                    <a:pt x="74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0" y="84"/>
                  </a:lnTo>
                  <a:lnTo>
                    <a:pt x="24" y="82"/>
                  </a:lnTo>
                  <a:lnTo>
                    <a:pt x="18" y="80"/>
                  </a:lnTo>
                  <a:lnTo>
                    <a:pt x="12" y="74"/>
                  </a:lnTo>
                  <a:lnTo>
                    <a:pt x="6" y="68"/>
                  </a:lnTo>
                  <a:lnTo>
                    <a:pt x="4" y="62"/>
                  </a:lnTo>
                  <a:lnTo>
                    <a:pt x="2" y="56"/>
                  </a:lnTo>
                  <a:lnTo>
                    <a:pt x="0" y="48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" y="34"/>
                  </a:lnTo>
                  <a:lnTo>
                    <a:pt x="4" y="26"/>
                  </a:lnTo>
                  <a:lnTo>
                    <a:pt x="8" y="18"/>
                  </a:lnTo>
                  <a:lnTo>
                    <a:pt x="12" y="12"/>
                  </a:lnTo>
                  <a:lnTo>
                    <a:pt x="20" y="6"/>
                  </a:lnTo>
                  <a:lnTo>
                    <a:pt x="26" y="2"/>
                  </a:lnTo>
                  <a:lnTo>
                    <a:pt x="34" y="0"/>
                  </a:lnTo>
                  <a:lnTo>
                    <a:pt x="44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100" y="0"/>
                  </a:lnTo>
                  <a:lnTo>
                    <a:pt x="106" y="6"/>
                  </a:lnTo>
                  <a:lnTo>
                    <a:pt x="112" y="12"/>
                  </a:lnTo>
                  <a:lnTo>
                    <a:pt x="112" y="20"/>
                  </a:lnTo>
                  <a:lnTo>
                    <a:pt x="112" y="32"/>
                  </a:lnTo>
                  <a:lnTo>
                    <a:pt x="84" y="32"/>
                  </a:lnTo>
                  <a:lnTo>
                    <a:pt x="84" y="28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38" y="30"/>
                  </a:lnTo>
                  <a:lnTo>
                    <a:pt x="34" y="32"/>
                  </a:lnTo>
                  <a:lnTo>
                    <a:pt x="30" y="36"/>
                  </a:lnTo>
                  <a:lnTo>
                    <a:pt x="30" y="42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52"/>
                  </a:lnTo>
                  <a:lnTo>
                    <a:pt x="32" y="54"/>
                  </a:lnTo>
                  <a:lnTo>
                    <a:pt x="34" y="56"/>
                  </a:lnTo>
                  <a:lnTo>
                    <a:pt x="38" y="56"/>
                  </a:lnTo>
                  <a:lnTo>
                    <a:pt x="74" y="56"/>
                  </a:lnTo>
                  <a:lnTo>
                    <a:pt x="74" y="56"/>
                  </a:lnTo>
                  <a:lnTo>
                    <a:pt x="82" y="58"/>
                  </a:lnTo>
                  <a:lnTo>
                    <a:pt x="90" y="60"/>
                  </a:lnTo>
                  <a:lnTo>
                    <a:pt x="96" y="64"/>
                  </a:lnTo>
                  <a:lnTo>
                    <a:pt x="102" y="68"/>
                  </a:lnTo>
                  <a:lnTo>
                    <a:pt x="106" y="74"/>
                  </a:lnTo>
                  <a:lnTo>
                    <a:pt x="110" y="80"/>
                  </a:lnTo>
                  <a:lnTo>
                    <a:pt x="112" y="88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2" y="104"/>
                  </a:lnTo>
                  <a:lnTo>
                    <a:pt x="110" y="112"/>
                  </a:lnTo>
                  <a:lnTo>
                    <a:pt x="106" y="118"/>
                  </a:lnTo>
                  <a:lnTo>
                    <a:pt x="100" y="126"/>
                  </a:lnTo>
                  <a:lnTo>
                    <a:pt x="94" y="130"/>
                  </a:lnTo>
                  <a:lnTo>
                    <a:pt x="86" y="134"/>
                  </a:lnTo>
                  <a:lnTo>
                    <a:pt x="78" y="138"/>
                  </a:lnTo>
                  <a:lnTo>
                    <a:pt x="70" y="138"/>
                  </a:lnTo>
                  <a:lnTo>
                    <a:pt x="70" y="1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1" name="Google Shape;9698;p187">
              <a:extLst>
                <a:ext uri="{FF2B5EF4-FFF2-40B4-BE49-F238E27FC236}">
                  <a16:creationId xmlns:a16="http://schemas.microsoft.com/office/drawing/2014/main" id="{F79055E0-81C8-14BC-33B2-1E38B41870A4}"/>
                </a:ext>
              </a:extLst>
            </p:cNvPr>
            <p:cNvSpPr/>
            <p:nvPr/>
          </p:nvSpPr>
          <p:spPr>
            <a:xfrm>
              <a:off x="7853752" y="2860509"/>
              <a:ext cx="53643" cy="30364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2" name="Google Shape;9699;p187">
              <a:extLst>
                <a:ext uri="{FF2B5EF4-FFF2-40B4-BE49-F238E27FC236}">
                  <a16:creationId xmlns:a16="http://schemas.microsoft.com/office/drawing/2014/main" id="{1C6E52FF-B58D-AA9F-7615-993A2B442678}"/>
                </a:ext>
              </a:extLst>
            </p:cNvPr>
            <p:cNvSpPr/>
            <p:nvPr/>
          </p:nvSpPr>
          <p:spPr>
            <a:xfrm>
              <a:off x="8817815" y="3974538"/>
              <a:ext cx="528450" cy="532020"/>
            </a:xfrm>
            <a:custGeom>
              <a:avLst/>
              <a:gdLst/>
              <a:ahLst/>
              <a:cxnLst/>
              <a:rect l="l" t="t" r="r" b="b"/>
              <a:pathLst>
                <a:path w="296" h="298" extrusionOk="0">
                  <a:moveTo>
                    <a:pt x="252" y="298"/>
                  </a:moveTo>
                  <a:lnTo>
                    <a:pt x="44" y="298"/>
                  </a:lnTo>
                  <a:lnTo>
                    <a:pt x="44" y="298"/>
                  </a:lnTo>
                  <a:lnTo>
                    <a:pt x="36" y="296"/>
                  </a:lnTo>
                  <a:lnTo>
                    <a:pt x="26" y="294"/>
                  </a:lnTo>
                  <a:lnTo>
                    <a:pt x="20" y="290"/>
                  </a:lnTo>
                  <a:lnTo>
                    <a:pt x="12" y="284"/>
                  </a:lnTo>
                  <a:lnTo>
                    <a:pt x="8" y="278"/>
                  </a:lnTo>
                  <a:lnTo>
                    <a:pt x="2" y="270"/>
                  </a:lnTo>
                  <a:lnTo>
                    <a:pt x="0" y="262"/>
                  </a:lnTo>
                  <a:lnTo>
                    <a:pt x="0" y="252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6"/>
                  </a:lnTo>
                  <a:lnTo>
                    <a:pt x="2" y="28"/>
                  </a:lnTo>
                  <a:lnTo>
                    <a:pt x="8" y="20"/>
                  </a:lnTo>
                  <a:lnTo>
                    <a:pt x="12" y="14"/>
                  </a:lnTo>
                  <a:lnTo>
                    <a:pt x="20" y="8"/>
                  </a:lnTo>
                  <a:lnTo>
                    <a:pt x="26" y="4"/>
                  </a:lnTo>
                  <a:lnTo>
                    <a:pt x="36" y="2"/>
                  </a:lnTo>
                  <a:lnTo>
                    <a:pt x="44" y="0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62" y="2"/>
                  </a:lnTo>
                  <a:lnTo>
                    <a:pt x="270" y="4"/>
                  </a:lnTo>
                  <a:lnTo>
                    <a:pt x="278" y="8"/>
                  </a:lnTo>
                  <a:lnTo>
                    <a:pt x="284" y="14"/>
                  </a:lnTo>
                  <a:lnTo>
                    <a:pt x="290" y="20"/>
                  </a:lnTo>
                  <a:lnTo>
                    <a:pt x="294" y="28"/>
                  </a:lnTo>
                  <a:lnTo>
                    <a:pt x="296" y="36"/>
                  </a:lnTo>
                  <a:lnTo>
                    <a:pt x="296" y="46"/>
                  </a:lnTo>
                  <a:lnTo>
                    <a:pt x="296" y="252"/>
                  </a:lnTo>
                  <a:lnTo>
                    <a:pt x="296" y="252"/>
                  </a:lnTo>
                  <a:lnTo>
                    <a:pt x="296" y="262"/>
                  </a:lnTo>
                  <a:lnTo>
                    <a:pt x="294" y="270"/>
                  </a:lnTo>
                  <a:lnTo>
                    <a:pt x="290" y="278"/>
                  </a:lnTo>
                  <a:lnTo>
                    <a:pt x="284" y="284"/>
                  </a:lnTo>
                  <a:lnTo>
                    <a:pt x="278" y="290"/>
                  </a:lnTo>
                  <a:lnTo>
                    <a:pt x="270" y="294"/>
                  </a:lnTo>
                  <a:lnTo>
                    <a:pt x="262" y="296"/>
                  </a:lnTo>
                  <a:lnTo>
                    <a:pt x="252" y="298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3" name="Google Shape;9700;p187">
              <a:extLst>
                <a:ext uri="{FF2B5EF4-FFF2-40B4-BE49-F238E27FC236}">
                  <a16:creationId xmlns:a16="http://schemas.microsoft.com/office/drawing/2014/main" id="{FC384304-D955-CE64-1382-13089B323C15}"/>
                </a:ext>
              </a:extLst>
            </p:cNvPr>
            <p:cNvSpPr/>
            <p:nvPr/>
          </p:nvSpPr>
          <p:spPr>
            <a:xfrm>
              <a:off x="8817815" y="3974538"/>
              <a:ext cx="528450" cy="532020"/>
            </a:xfrm>
            <a:custGeom>
              <a:avLst/>
              <a:gdLst/>
              <a:ahLst/>
              <a:cxnLst/>
              <a:rect l="l" t="t" r="r" b="b"/>
              <a:pathLst>
                <a:path w="296" h="298" extrusionOk="0">
                  <a:moveTo>
                    <a:pt x="252" y="298"/>
                  </a:moveTo>
                  <a:lnTo>
                    <a:pt x="44" y="298"/>
                  </a:lnTo>
                  <a:lnTo>
                    <a:pt x="44" y="298"/>
                  </a:lnTo>
                  <a:lnTo>
                    <a:pt x="36" y="296"/>
                  </a:lnTo>
                  <a:lnTo>
                    <a:pt x="26" y="294"/>
                  </a:lnTo>
                  <a:lnTo>
                    <a:pt x="20" y="290"/>
                  </a:lnTo>
                  <a:lnTo>
                    <a:pt x="12" y="284"/>
                  </a:lnTo>
                  <a:lnTo>
                    <a:pt x="8" y="278"/>
                  </a:lnTo>
                  <a:lnTo>
                    <a:pt x="2" y="270"/>
                  </a:lnTo>
                  <a:lnTo>
                    <a:pt x="0" y="262"/>
                  </a:lnTo>
                  <a:lnTo>
                    <a:pt x="0" y="252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6"/>
                  </a:lnTo>
                  <a:lnTo>
                    <a:pt x="2" y="28"/>
                  </a:lnTo>
                  <a:lnTo>
                    <a:pt x="8" y="20"/>
                  </a:lnTo>
                  <a:lnTo>
                    <a:pt x="12" y="14"/>
                  </a:lnTo>
                  <a:lnTo>
                    <a:pt x="20" y="8"/>
                  </a:lnTo>
                  <a:lnTo>
                    <a:pt x="26" y="4"/>
                  </a:lnTo>
                  <a:lnTo>
                    <a:pt x="36" y="2"/>
                  </a:lnTo>
                  <a:lnTo>
                    <a:pt x="44" y="0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62" y="2"/>
                  </a:lnTo>
                  <a:lnTo>
                    <a:pt x="270" y="4"/>
                  </a:lnTo>
                  <a:lnTo>
                    <a:pt x="278" y="8"/>
                  </a:lnTo>
                  <a:lnTo>
                    <a:pt x="284" y="14"/>
                  </a:lnTo>
                  <a:lnTo>
                    <a:pt x="290" y="20"/>
                  </a:lnTo>
                  <a:lnTo>
                    <a:pt x="294" y="28"/>
                  </a:lnTo>
                  <a:lnTo>
                    <a:pt x="296" y="36"/>
                  </a:lnTo>
                  <a:lnTo>
                    <a:pt x="296" y="46"/>
                  </a:lnTo>
                  <a:lnTo>
                    <a:pt x="296" y="252"/>
                  </a:lnTo>
                  <a:lnTo>
                    <a:pt x="296" y="252"/>
                  </a:lnTo>
                  <a:lnTo>
                    <a:pt x="296" y="262"/>
                  </a:lnTo>
                  <a:lnTo>
                    <a:pt x="294" y="270"/>
                  </a:lnTo>
                  <a:lnTo>
                    <a:pt x="290" y="278"/>
                  </a:lnTo>
                  <a:lnTo>
                    <a:pt x="284" y="284"/>
                  </a:lnTo>
                  <a:lnTo>
                    <a:pt x="278" y="290"/>
                  </a:lnTo>
                  <a:lnTo>
                    <a:pt x="270" y="294"/>
                  </a:lnTo>
                  <a:lnTo>
                    <a:pt x="262" y="296"/>
                  </a:lnTo>
                  <a:lnTo>
                    <a:pt x="252" y="29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4" name="Google Shape;9701;p187">
              <a:extLst>
                <a:ext uri="{FF2B5EF4-FFF2-40B4-BE49-F238E27FC236}">
                  <a16:creationId xmlns:a16="http://schemas.microsoft.com/office/drawing/2014/main" id="{13007FCD-AB40-9398-0FB5-A6C4FBE80A6D}"/>
                </a:ext>
              </a:extLst>
            </p:cNvPr>
            <p:cNvSpPr/>
            <p:nvPr/>
          </p:nvSpPr>
          <p:spPr>
            <a:xfrm>
              <a:off x="8817815" y="3974538"/>
              <a:ext cx="528450" cy="160677"/>
            </a:xfrm>
            <a:custGeom>
              <a:avLst/>
              <a:gdLst/>
              <a:ahLst/>
              <a:cxnLst/>
              <a:rect l="l" t="t" r="r" b="b"/>
              <a:pathLst>
                <a:path w="296" h="90" extrusionOk="0">
                  <a:moveTo>
                    <a:pt x="254" y="0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34" y="2"/>
                  </a:lnTo>
                  <a:lnTo>
                    <a:pt x="26" y="4"/>
                  </a:lnTo>
                  <a:lnTo>
                    <a:pt x="18" y="8"/>
                  </a:lnTo>
                  <a:lnTo>
                    <a:pt x="12" y="14"/>
                  </a:lnTo>
                  <a:lnTo>
                    <a:pt x="6" y="20"/>
                  </a:lnTo>
                  <a:lnTo>
                    <a:pt x="2" y="26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0" y="90"/>
                  </a:lnTo>
                  <a:lnTo>
                    <a:pt x="296" y="90"/>
                  </a:lnTo>
                  <a:lnTo>
                    <a:pt x="296" y="44"/>
                  </a:lnTo>
                  <a:lnTo>
                    <a:pt x="296" y="44"/>
                  </a:lnTo>
                  <a:lnTo>
                    <a:pt x="296" y="36"/>
                  </a:lnTo>
                  <a:lnTo>
                    <a:pt x="294" y="26"/>
                  </a:lnTo>
                  <a:lnTo>
                    <a:pt x="290" y="20"/>
                  </a:lnTo>
                  <a:lnTo>
                    <a:pt x="284" y="14"/>
                  </a:lnTo>
                  <a:lnTo>
                    <a:pt x="278" y="8"/>
                  </a:lnTo>
                  <a:lnTo>
                    <a:pt x="270" y="4"/>
                  </a:lnTo>
                  <a:lnTo>
                    <a:pt x="262" y="2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5" name="Google Shape;9702;p187">
              <a:extLst>
                <a:ext uri="{FF2B5EF4-FFF2-40B4-BE49-F238E27FC236}">
                  <a16:creationId xmlns:a16="http://schemas.microsoft.com/office/drawing/2014/main" id="{A321A3D5-58D4-8443-F58E-DCBD5DD6AC84}"/>
                </a:ext>
              </a:extLst>
            </p:cNvPr>
            <p:cNvSpPr/>
            <p:nvPr/>
          </p:nvSpPr>
          <p:spPr>
            <a:xfrm>
              <a:off x="8817815" y="3974538"/>
              <a:ext cx="528450" cy="160677"/>
            </a:xfrm>
            <a:custGeom>
              <a:avLst/>
              <a:gdLst/>
              <a:ahLst/>
              <a:cxnLst/>
              <a:rect l="l" t="t" r="r" b="b"/>
              <a:pathLst>
                <a:path w="296" h="90" extrusionOk="0">
                  <a:moveTo>
                    <a:pt x="254" y="0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34" y="2"/>
                  </a:lnTo>
                  <a:lnTo>
                    <a:pt x="26" y="4"/>
                  </a:lnTo>
                  <a:lnTo>
                    <a:pt x="18" y="8"/>
                  </a:lnTo>
                  <a:lnTo>
                    <a:pt x="12" y="14"/>
                  </a:lnTo>
                  <a:lnTo>
                    <a:pt x="6" y="20"/>
                  </a:lnTo>
                  <a:lnTo>
                    <a:pt x="2" y="26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0" y="90"/>
                  </a:lnTo>
                  <a:lnTo>
                    <a:pt x="296" y="90"/>
                  </a:lnTo>
                  <a:lnTo>
                    <a:pt x="296" y="44"/>
                  </a:lnTo>
                  <a:lnTo>
                    <a:pt x="296" y="44"/>
                  </a:lnTo>
                  <a:lnTo>
                    <a:pt x="296" y="36"/>
                  </a:lnTo>
                  <a:lnTo>
                    <a:pt x="294" y="26"/>
                  </a:lnTo>
                  <a:lnTo>
                    <a:pt x="290" y="20"/>
                  </a:lnTo>
                  <a:lnTo>
                    <a:pt x="284" y="14"/>
                  </a:lnTo>
                  <a:lnTo>
                    <a:pt x="278" y="8"/>
                  </a:lnTo>
                  <a:lnTo>
                    <a:pt x="270" y="4"/>
                  </a:lnTo>
                  <a:lnTo>
                    <a:pt x="262" y="2"/>
                  </a:lnTo>
                  <a:lnTo>
                    <a:pt x="25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6" name="Google Shape;9703;p187">
              <a:extLst>
                <a:ext uri="{FF2B5EF4-FFF2-40B4-BE49-F238E27FC236}">
                  <a16:creationId xmlns:a16="http://schemas.microsoft.com/office/drawing/2014/main" id="{250394C9-3758-6057-AA82-9BAB21B01643}"/>
                </a:ext>
              </a:extLst>
            </p:cNvPr>
            <p:cNvSpPr/>
            <p:nvPr/>
          </p:nvSpPr>
          <p:spPr>
            <a:xfrm>
              <a:off x="9103463" y="4010244"/>
              <a:ext cx="78553" cy="78553"/>
            </a:xfrm>
            <a:custGeom>
              <a:avLst/>
              <a:gdLst/>
              <a:ahLst/>
              <a:cxnLst/>
              <a:rect l="l" t="t" r="r" b="b"/>
              <a:pathLst>
                <a:path w="44" h="44" extrusionOk="0">
                  <a:moveTo>
                    <a:pt x="44" y="22"/>
                  </a:moveTo>
                  <a:lnTo>
                    <a:pt x="44" y="22"/>
                  </a:lnTo>
                  <a:lnTo>
                    <a:pt x="42" y="32"/>
                  </a:lnTo>
                  <a:lnTo>
                    <a:pt x="38" y="38"/>
                  </a:lnTo>
                  <a:lnTo>
                    <a:pt x="30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2" y="44"/>
                  </a:lnTo>
                  <a:lnTo>
                    <a:pt x="6" y="38"/>
                  </a:lnTo>
                  <a:lnTo>
                    <a:pt x="0" y="3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8" y="6"/>
                  </a:lnTo>
                  <a:lnTo>
                    <a:pt x="42" y="14"/>
                  </a:lnTo>
                  <a:lnTo>
                    <a:pt x="44" y="22"/>
                  </a:lnTo>
                  <a:lnTo>
                    <a:pt x="44" y="22"/>
                  </a:ln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7" name="Google Shape;9704;p187">
              <a:extLst>
                <a:ext uri="{FF2B5EF4-FFF2-40B4-BE49-F238E27FC236}">
                  <a16:creationId xmlns:a16="http://schemas.microsoft.com/office/drawing/2014/main" id="{7C02DE62-F16C-F3D6-B3B8-FBE50F91CE33}"/>
                </a:ext>
              </a:extLst>
            </p:cNvPr>
            <p:cNvSpPr/>
            <p:nvPr/>
          </p:nvSpPr>
          <p:spPr>
            <a:xfrm>
              <a:off x="9114175" y="4020955"/>
              <a:ext cx="57130" cy="57130"/>
            </a:xfrm>
            <a:custGeom>
              <a:avLst/>
              <a:gdLst/>
              <a:ahLst/>
              <a:cxnLst/>
              <a:rect l="l" t="t" r="r" b="b"/>
              <a:pathLst>
                <a:path w="32" h="32" extrusionOk="0">
                  <a:moveTo>
                    <a:pt x="32" y="16"/>
                  </a:moveTo>
                  <a:lnTo>
                    <a:pt x="32" y="16"/>
                  </a:lnTo>
                  <a:lnTo>
                    <a:pt x="30" y="22"/>
                  </a:lnTo>
                  <a:lnTo>
                    <a:pt x="26" y="28"/>
                  </a:lnTo>
                  <a:lnTo>
                    <a:pt x="22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6" y="6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8" name="Google Shape;9705;p187">
              <a:extLst>
                <a:ext uri="{FF2B5EF4-FFF2-40B4-BE49-F238E27FC236}">
                  <a16:creationId xmlns:a16="http://schemas.microsoft.com/office/drawing/2014/main" id="{CDAF5F19-C314-4282-FD17-17EBFDE6357A}"/>
                </a:ext>
              </a:extLst>
            </p:cNvPr>
            <p:cNvSpPr/>
            <p:nvPr/>
          </p:nvSpPr>
          <p:spPr>
            <a:xfrm>
              <a:off x="8857091" y="4010244"/>
              <a:ext cx="82124" cy="78553"/>
            </a:xfrm>
            <a:custGeom>
              <a:avLst/>
              <a:gdLst/>
              <a:ahLst/>
              <a:cxnLst/>
              <a:rect l="l" t="t" r="r" b="b"/>
              <a:pathLst>
                <a:path w="46" h="44" extrusionOk="0">
                  <a:moveTo>
                    <a:pt x="46" y="22"/>
                  </a:moveTo>
                  <a:lnTo>
                    <a:pt x="46" y="22"/>
                  </a:lnTo>
                  <a:lnTo>
                    <a:pt x="44" y="32"/>
                  </a:lnTo>
                  <a:lnTo>
                    <a:pt x="38" y="38"/>
                  </a:lnTo>
                  <a:lnTo>
                    <a:pt x="32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4" y="44"/>
                  </a:lnTo>
                  <a:lnTo>
                    <a:pt x="6" y="38"/>
                  </a:lnTo>
                  <a:lnTo>
                    <a:pt x="2" y="3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2" y="2"/>
                  </a:lnTo>
                  <a:lnTo>
                    <a:pt x="38" y="6"/>
                  </a:lnTo>
                  <a:lnTo>
                    <a:pt x="44" y="14"/>
                  </a:lnTo>
                  <a:lnTo>
                    <a:pt x="46" y="22"/>
                  </a:lnTo>
                  <a:lnTo>
                    <a:pt x="46" y="22"/>
                  </a:ln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9" name="Google Shape;9706;p187">
              <a:extLst>
                <a:ext uri="{FF2B5EF4-FFF2-40B4-BE49-F238E27FC236}">
                  <a16:creationId xmlns:a16="http://schemas.microsoft.com/office/drawing/2014/main" id="{411052FE-2EE7-A600-4F90-E9429C6E1377}"/>
                </a:ext>
              </a:extLst>
            </p:cNvPr>
            <p:cNvSpPr/>
            <p:nvPr/>
          </p:nvSpPr>
          <p:spPr>
            <a:xfrm>
              <a:off x="8871374" y="4020955"/>
              <a:ext cx="53559" cy="57130"/>
            </a:xfrm>
            <a:custGeom>
              <a:avLst/>
              <a:gdLst/>
              <a:ahLst/>
              <a:cxnLst/>
              <a:rect l="l" t="t" r="r" b="b"/>
              <a:pathLst>
                <a:path w="30" h="32" extrusionOk="0">
                  <a:moveTo>
                    <a:pt x="30" y="16"/>
                  </a:moveTo>
                  <a:lnTo>
                    <a:pt x="30" y="16"/>
                  </a:lnTo>
                  <a:lnTo>
                    <a:pt x="28" y="22"/>
                  </a:lnTo>
                  <a:lnTo>
                    <a:pt x="26" y="28"/>
                  </a:lnTo>
                  <a:lnTo>
                    <a:pt x="20" y="30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8" y="30"/>
                  </a:lnTo>
                  <a:lnTo>
                    <a:pt x="4" y="28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4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6" y="6"/>
                  </a:lnTo>
                  <a:lnTo>
                    <a:pt x="28" y="10"/>
                  </a:lnTo>
                  <a:lnTo>
                    <a:pt x="30" y="16"/>
                  </a:lnTo>
                  <a:lnTo>
                    <a:pt x="30" y="16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0" name="Google Shape;9707;p187">
              <a:extLst>
                <a:ext uri="{FF2B5EF4-FFF2-40B4-BE49-F238E27FC236}">
                  <a16:creationId xmlns:a16="http://schemas.microsoft.com/office/drawing/2014/main" id="{61593A70-C1DB-9F4A-9A3D-B8B405CA909E}"/>
                </a:ext>
              </a:extLst>
            </p:cNvPr>
            <p:cNvSpPr/>
            <p:nvPr/>
          </p:nvSpPr>
          <p:spPr>
            <a:xfrm>
              <a:off x="9117746" y="3888843"/>
              <a:ext cx="146395" cy="171389"/>
            </a:xfrm>
            <a:custGeom>
              <a:avLst/>
              <a:gdLst/>
              <a:ahLst/>
              <a:cxnLst/>
              <a:rect l="l" t="t" r="r" b="b"/>
              <a:pathLst>
                <a:path w="82" h="96" extrusionOk="0">
                  <a:moveTo>
                    <a:pt x="14" y="96"/>
                  </a:moveTo>
                  <a:lnTo>
                    <a:pt x="14" y="96"/>
                  </a:lnTo>
                  <a:lnTo>
                    <a:pt x="8" y="94"/>
                  </a:lnTo>
                  <a:lnTo>
                    <a:pt x="4" y="92"/>
                  </a:lnTo>
                  <a:lnTo>
                    <a:pt x="2" y="88"/>
                  </a:lnTo>
                  <a:lnTo>
                    <a:pt x="0" y="84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" y="34"/>
                  </a:lnTo>
                  <a:lnTo>
                    <a:pt x="4" y="28"/>
                  </a:lnTo>
                  <a:lnTo>
                    <a:pt x="8" y="20"/>
                  </a:lnTo>
                  <a:lnTo>
                    <a:pt x="12" y="14"/>
                  </a:lnTo>
                  <a:lnTo>
                    <a:pt x="16" y="8"/>
                  </a:lnTo>
                  <a:lnTo>
                    <a:pt x="24" y="4"/>
                  </a:lnTo>
                  <a:lnTo>
                    <a:pt x="30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6" y="0"/>
                  </a:lnTo>
                  <a:lnTo>
                    <a:pt x="56" y="2"/>
                  </a:lnTo>
                  <a:lnTo>
                    <a:pt x="62" y="6"/>
                  </a:lnTo>
                  <a:lnTo>
                    <a:pt x="70" y="10"/>
                  </a:lnTo>
                  <a:lnTo>
                    <a:pt x="76" y="16"/>
                  </a:lnTo>
                  <a:lnTo>
                    <a:pt x="80" y="24"/>
                  </a:lnTo>
                  <a:lnTo>
                    <a:pt x="82" y="32"/>
                  </a:lnTo>
                  <a:lnTo>
                    <a:pt x="82" y="40"/>
                  </a:lnTo>
                  <a:lnTo>
                    <a:pt x="82" y="48"/>
                  </a:lnTo>
                  <a:lnTo>
                    <a:pt x="58" y="48"/>
                  </a:lnTo>
                  <a:lnTo>
                    <a:pt x="58" y="42"/>
                  </a:lnTo>
                  <a:lnTo>
                    <a:pt x="58" y="42"/>
                  </a:lnTo>
                  <a:lnTo>
                    <a:pt x="58" y="36"/>
                  </a:lnTo>
                  <a:lnTo>
                    <a:pt x="54" y="30"/>
                  </a:lnTo>
                  <a:lnTo>
                    <a:pt x="50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36" y="24"/>
                  </a:lnTo>
                  <a:lnTo>
                    <a:pt x="30" y="28"/>
                  </a:lnTo>
                  <a:lnTo>
                    <a:pt x="26" y="34"/>
                  </a:lnTo>
                  <a:lnTo>
                    <a:pt x="26" y="40"/>
                  </a:lnTo>
                  <a:lnTo>
                    <a:pt x="26" y="84"/>
                  </a:lnTo>
                  <a:lnTo>
                    <a:pt x="26" y="84"/>
                  </a:lnTo>
                  <a:lnTo>
                    <a:pt x="24" y="88"/>
                  </a:lnTo>
                  <a:lnTo>
                    <a:pt x="22" y="92"/>
                  </a:lnTo>
                  <a:lnTo>
                    <a:pt x="18" y="94"/>
                  </a:lnTo>
                  <a:lnTo>
                    <a:pt x="14" y="96"/>
                  </a:ln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1" name="Google Shape;9708;p187">
              <a:extLst>
                <a:ext uri="{FF2B5EF4-FFF2-40B4-BE49-F238E27FC236}">
                  <a16:creationId xmlns:a16="http://schemas.microsoft.com/office/drawing/2014/main" id="{AD6F893F-894D-B15D-A379-3E46A994416E}"/>
                </a:ext>
              </a:extLst>
            </p:cNvPr>
            <p:cNvSpPr/>
            <p:nvPr/>
          </p:nvSpPr>
          <p:spPr>
            <a:xfrm>
              <a:off x="9117746" y="3888843"/>
              <a:ext cx="146395" cy="171389"/>
            </a:xfrm>
            <a:custGeom>
              <a:avLst/>
              <a:gdLst/>
              <a:ahLst/>
              <a:cxnLst/>
              <a:rect l="l" t="t" r="r" b="b"/>
              <a:pathLst>
                <a:path w="82" h="96" extrusionOk="0">
                  <a:moveTo>
                    <a:pt x="14" y="96"/>
                  </a:moveTo>
                  <a:lnTo>
                    <a:pt x="14" y="96"/>
                  </a:lnTo>
                  <a:lnTo>
                    <a:pt x="8" y="94"/>
                  </a:lnTo>
                  <a:lnTo>
                    <a:pt x="4" y="92"/>
                  </a:lnTo>
                  <a:lnTo>
                    <a:pt x="2" y="88"/>
                  </a:lnTo>
                  <a:lnTo>
                    <a:pt x="0" y="84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" y="34"/>
                  </a:lnTo>
                  <a:lnTo>
                    <a:pt x="4" y="28"/>
                  </a:lnTo>
                  <a:lnTo>
                    <a:pt x="8" y="20"/>
                  </a:lnTo>
                  <a:lnTo>
                    <a:pt x="12" y="14"/>
                  </a:lnTo>
                  <a:lnTo>
                    <a:pt x="16" y="8"/>
                  </a:lnTo>
                  <a:lnTo>
                    <a:pt x="24" y="4"/>
                  </a:lnTo>
                  <a:lnTo>
                    <a:pt x="30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6" y="0"/>
                  </a:lnTo>
                  <a:lnTo>
                    <a:pt x="56" y="2"/>
                  </a:lnTo>
                  <a:lnTo>
                    <a:pt x="62" y="6"/>
                  </a:lnTo>
                  <a:lnTo>
                    <a:pt x="70" y="10"/>
                  </a:lnTo>
                  <a:lnTo>
                    <a:pt x="76" y="16"/>
                  </a:lnTo>
                  <a:lnTo>
                    <a:pt x="80" y="24"/>
                  </a:lnTo>
                  <a:lnTo>
                    <a:pt x="82" y="32"/>
                  </a:lnTo>
                  <a:lnTo>
                    <a:pt x="82" y="40"/>
                  </a:lnTo>
                  <a:lnTo>
                    <a:pt x="82" y="48"/>
                  </a:lnTo>
                  <a:lnTo>
                    <a:pt x="58" y="48"/>
                  </a:lnTo>
                  <a:lnTo>
                    <a:pt x="58" y="42"/>
                  </a:lnTo>
                  <a:lnTo>
                    <a:pt x="58" y="42"/>
                  </a:lnTo>
                  <a:lnTo>
                    <a:pt x="58" y="36"/>
                  </a:lnTo>
                  <a:lnTo>
                    <a:pt x="54" y="30"/>
                  </a:lnTo>
                  <a:lnTo>
                    <a:pt x="50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36" y="24"/>
                  </a:lnTo>
                  <a:lnTo>
                    <a:pt x="30" y="28"/>
                  </a:lnTo>
                  <a:lnTo>
                    <a:pt x="26" y="34"/>
                  </a:lnTo>
                  <a:lnTo>
                    <a:pt x="26" y="40"/>
                  </a:lnTo>
                  <a:lnTo>
                    <a:pt x="26" y="84"/>
                  </a:lnTo>
                  <a:lnTo>
                    <a:pt x="26" y="84"/>
                  </a:lnTo>
                  <a:lnTo>
                    <a:pt x="24" y="88"/>
                  </a:lnTo>
                  <a:lnTo>
                    <a:pt x="22" y="92"/>
                  </a:lnTo>
                  <a:lnTo>
                    <a:pt x="18" y="94"/>
                  </a:lnTo>
                  <a:lnTo>
                    <a:pt x="14" y="9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2" name="Google Shape;9709;p187">
              <a:extLst>
                <a:ext uri="{FF2B5EF4-FFF2-40B4-BE49-F238E27FC236}">
                  <a16:creationId xmlns:a16="http://schemas.microsoft.com/office/drawing/2014/main" id="{7FBD79FB-C5FF-7978-93C2-90F5DD9A1E26}"/>
                </a:ext>
              </a:extLst>
            </p:cNvPr>
            <p:cNvSpPr/>
            <p:nvPr/>
          </p:nvSpPr>
          <p:spPr>
            <a:xfrm>
              <a:off x="8874944" y="3888843"/>
              <a:ext cx="146395" cy="171389"/>
            </a:xfrm>
            <a:custGeom>
              <a:avLst/>
              <a:gdLst/>
              <a:ahLst/>
              <a:cxnLst/>
              <a:rect l="l" t="t" r="r" b="b"/>
              <a:pathLst>
                <a:path w="82" h="96" extrusionOk="0">
                  <a:moveTo>
                    <a:pt x="12" y="96"/>
                  </a:moveTo>
                  <a:lnTo>
                    <a:pt x="12" y="96"/>
                  </a:lnTo>
                  <a:lnTo>
                    <a:pt x="12" y="96"/>
                  </a:lnTo>
                  <a:lnTo>
                    <a:pt x="8" y="94"/>
                  </a:lnTo>
                  <a:lnTo>
                    <a:pt x="4" y="92"/>
                  </a:lnTo>
                  <a:lnTo>
                    <a:pt x="0" y="88"/>
                  </a:lnTo>
                  <a:lnTo>
                    <a:pt x="0" y="84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34"/>
                  </a:lnTo>
                  <a:lnTo>
                    <a:pt x="2" y="28"/>
                  </a:lnTo>
                  <a:lnTo>
                    <a:pt x="6" y="20"/>
                  </a:lnTo>
                  <a:lnTo>
                    <a:pt x="10" y="14"/>
                  </a:lnTo>
                  <a:lnTo>
                    <a:pt x="16" y="8"/>
                  </a:lnTo>
                  <a:lnTo>
                    <a:pt x="22" y="4"/>
                  </a:lnTo>
                  <a:lnTo>
                    <a:pt x="30" y="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6" y="0"/>
                  </a:lnTo>
                  <a:lnTo>
                    <a:pt x="54" y="2"/>
                  </a:lnTo>
                  <a:lnTo>
                    <a:pt x="62" y="6"/>
                  </a:lnTo>
                  <a:lnTo>
                    <a:pt x="68" y="10"/>
                  </a:lnTo>
                  <a:lnTo>
                    <a:pt x="74" y="16"/>
                  </a:lnTo>
                  <a:lnTo>
                    <a:pt x="78" y="24"/>
                  </a:lnTo>
                  <a:lnTo>
                    <a:pt x="80" y="32"/>
                  </a:lnTo>
                  <a:lnTo>
                    <a:pt x="82" y="40"/>
                  </a:lnTo>
                  <a:lnTo>
                    <a:pt x="82" y="48"/>
                  </a:lnTo>
                  <a:lnTo>
                    <a:pt x="58" y="48"/>
                  </a:lnTo>
                  <a:lnTo>
                    <a:pt x="58" y="42"/>
                  </a:lnTo>
                  <a:lnTo>
                    <a:pt x="58" y="42"/>
                  </a:lnTo>
                  <a:lnTo>
                    <a:pt x="56" y="36"/>
                  </a:lnTo>
                  <a:lnTo>
                    <a:pt x="54" y="30"/>
                  </a:lnTo>
                  <a:lnTo>
                    <a:pt x="48" y="26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6" y="24"/>
                  </a:lnTo>
                  <a:lnTo>
                    <a:pt x="30" y="28"/>
                  </a:lnTo>
                  <a:lnTo>
                    <a:pt x="26" y="34"/>
                  </a:lnTo>
                  <a:lnTo>
                    <a:pt x="24" y="40"/>
                  </a:lnTo>
                  <a:lnTo>
                    <a:pt x="24" y="84"/>
                  </a:lnTo>
                  <a:lnTo>
                    <a:pt x="24" y="84"/>
                  </a:lnTo>
                  <a:lnTo>
                    <a:pt x="24" y="88"/>
                  </a:lnTo>
                  <a:lnTo>
                    <a:pt x="20" y="92"/>
                  </a:lnTo>
                  <a:lnTo>
                    <a:pt x="16" y="94"/>
                  </a:lnTo>
                  <a:lnTo>
                    <a:pt x="12" y="96"/>
                  </a:lnTo>
                  <a:lnTo>
                    <a:pt x="12" y="96"/>
                  </a:ln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3" name="Google Shape;9710;p187">
              <a:extLst>
                <a:ext uri="{FF2B5EF4-FFF2-40B4-BE49-F238E27FC236}">
                  <a16:creationId xmlns:a16="http://schemas.microsoft.com/office/drawing/2014/main" id="{967253F1-DCFB-78B6-E47E-9BC06BF4B606}"/>
                </a:ext>
              </a:extLst>
            </p:cNvPr>
            <p:cNvSpPr/>
            <p:nvPr/>
          </p:nvSpPr>
          <p:spPr>
            <a:xfrm>
              <a:off x="9285564" y="3978108"/>
              <a:ext cx="60700" cy="174960"/>
            </a:xfrm>
            <a:custGeom>
              <a:avLst/>
              <a:gdLst/>
              <a:ahLst/>
              <a:cxnLst/>
              <a:rect l="l" t="t" r="r" b="b"/>
              <a:pathLst>
                <a:path w="34" h="98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2"/>
                  </a:lnTo>
                  <a:lnTo>
                    <a:pt x="14" y="4"/>
                  </a:lnTo>
                  <a:lnTo>
                    <a:pt x="20" y="10"/>
                  </a:lnTo>
                  <a:lnTo>
                    <a:pt x="26" y="14"/>
                  </a:lnTo>
                  <a:lnTo>
                    <a:pt x="30" y="20"/>
                  </a:lnTo>
                  <a:lnTo>
                    <a:pt x="32" y="26"/>
                  </a:lnTo>
                  <a:lnTo>
                    <a:pt x="34" y="34"/>
                  </a:lnTo>
                  <a:lnTo>
                    <a:pt x="34" y="42"/>
                  </a:lnTo>
                  <a:lnTo>
                    <a:pt x="34" y="88"/>
                  </a:lnTo>
                  <a:lnTo>
                    <a:pt x="34" y="98"/>
                  </a:lnTo>
                  <a:lnTo>
                    <a:pt x="34" y="98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4" y="34"/>
                  </a:lnTo>
                  <a:lnTo>
                    <a:pt x="32" y="26"/>
                  </a:lnTo>
                  <a:lnTo>
                    <a:pt x="30" y="20"/>
                  </a:lnTo>
                  <a:lnTo>
                    <a:pt x="26" y="14"/>
                  </a:lnTo>
                  <a:lnTo>
                    <a:pt x="20" y="10"/>
                  </a:lnTo>
                  <a:lnTo>
                    <a:pt x="14" y="4"/>
                  </a:lnTo>
                  <a:lnTo>
                    <a:pt x="8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4" name="Google Shape;9711;p187">
              <a:extLst>
                <a:ext uri="{FF2B5EF4-FFF2-40B4-BE49-F238E27FC236}">
                  <a16:creationId xmlns:a16="http://schemas.microsoft.com/office/drawing/2014/main" id="{E9E89099-9260-4E8D-D0A7-D33F73008290}"/>
                </a:ext>
              </a:extLst>
            </p:cNvPr>
            <p:cNvSpPr/>
            <p:nvPr/>
          </p:nvSpPr>
          <p:spPr>
            <a:xfrm>
              <a:off x="9285564" y="3978108"/>
              <a:ext cx="60700" cy="174960"/>
            </a:xfrm>
            <a:custGeom>
              <a:avLst/>
              <a:gdLst/>
              <a:ahLst/>
              <a:cxnLst/>
              <a:rect l="l" t="t" r="r" b="b"/>
              <a:pathLst>
                <a:path w="34" h="98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2"/>
                  </a:lnTo>
                  <a:lnTo>
                    <a:pt x="14" y="4"/>
                  </a:lnTo>
                  <a:lnTo>
                    <a:pt x="20" y="10"/>
                  </a:lnTo>
                  <a:lnTo>
                    <a:pt x="26" y="14"/>
                  </a:lnTo>
                  <a:lnTo>
                    <a:pt x="30" y="20"/>
                  </a:lnTo>
                  <a:lnTo>
                    <a:pt x="32" y="26"/>
                  </a:lnTo>
                  <a:lnTo>
                    <a:pt x="34" y="34"/>
                  </a:lnTo>
                  <a:lnTo>
                    <a:pt x="34" y="42"/>
                  </a:lnTo>
                  <a:lnTo>
                    <a:pt x="34" y="88"/>
                  </a:lnTo>
                  <a:lnTo>
                    <a:pt x="34" y="98"/>
                  </a:lnTo>
                  <a:lnTo>
                    <a:pt x="34" y="98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4" y="34"/>
                  </a:lnTo>
                  <a:lnTo>
                    <a:pt x="32" y="26"/>
                  </a:lnTo>
                  <a:lnTo>
                    <a:pt x="30" y="20"/>
                  </a:lnTo>
                  <a:lnTo>
                    <a:pt x="26" y="14"/>
                  </a:lnTo>
                  <a:lnTo>
                    <a:pt x="20" y="10"/>
                  </a:lnTo>
                  <a:lnTo>
                    <a:pt x="14" y="4"/>
                  </a:lnTo>
                  <a:lnTo>
                    <a:pt x="8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5" name="Google Shape;9712;p187">
              <a:extLst>
                <a:ext uri="{FF2B5EF4-FFF2-40B4-BE49-F238E27FC236}">
                  <a16:creationId xmlns:a16="http://schemas.microsoft.com/office/drawing/2014/main" id="{A4534961-D131-DD81-6E7B-594C65DD2BFC}"/>
                </a:ext>
              </a:extLst>
            </p:cNvPr>
            <p:cNvSpPr/>
            <p:nvPr/>
          </p:nvSpPr>
          <p:spPr>
            <a:xfrm>
              <a:off x="9267711" y="4445857"/>
              <a:ext cx="78553" cy="60700"/>
            </a:xfrm>
            <a:custGeom>
              <a:avLst/>
              <a:gdLst/>
              <a:ahLst/>
              <a:cxnLst/>
              <a:rect l="l" t="t" r="r" b="b"/>
              <a:pathLst>
                <a:path w="44" h="34" extrusionOk="0">
                  <a:moveTo>
                    <a:pt x="44" y="0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42" y="6"/>
                  </a:lnTo>
                  <a:lnTo>
                    <a:pt x="38" y="14"/>
                  </a:lnTo>
                  <a:lnTo>
                    <a:pt x="28" y="24"/>
                  </a:lnTo>
                  <a:lnTo>
                    <a:pt x="22" y="28"/>
                  </a:lnTo>
                  <a:lnTo>
                    <a:pt x="16" y="32"/>
                  </a:lnTo>
                  <a:lnTo>
                    <a:pt x="8" y="34"/>
                  </a:lnTo>
                  <a:lnTo>
                    <a:pt x="0" y="34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8" y="34"/>
                  </a:lnTo>
                  <a:lnTo>
                    <a:pt x="16" y="32"/>
                  </a:lnTo>
                  <a:lnTo>
                    <a:pt x="22" y="28"/>
                  </a:lnTo>
                  <a:lnTo>
                    <a:pt x="28" y="24"/>
                  </a:lnTo>
                  <a:lnTo>
                    <a:pt x="34" y="18"/>
                  </a:lnTo>
                  <a:lnTo>
                    <a:pt x="38" y="14"/>
                  </a:lnTo>
                  <a:lnTo>
                    <a:pt x="42" y="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6" name="Google Shape;9713;p187">
              <a:extLst>
                <a:ext uri="{FF2B5EF4-FFF2-40B4-BE49-F238E27FC236}">
                  <a16:creationId xmlns:a16="http://schemas.microsoft.com/office/drawing/2014/main" id="{4A436920-CD7C-9C6C-03E3-DF841E7C1190}"/>
                </a:ext>
              </a:extLst>
            </p:cNvPr>
            <p:cNvSpPr/>
            <p:nvPr/>
          </p:nvSpPr>
          <p:spPr>
            <a:xfrm>
              <a:off x="9267711" y="4445857"/>
              <a:ext cx="78553" cy="60700"/>
            </a:xfrm>
            <a:custGeom>
              <a:avLst/>
              <a:gdLst/>
              <a:ahLst/>
              <a:cxnLst/>
              <a:rect l="l" t="t" r="r" b="b"/>
              <a:pathLst>
                <a:path w="44" h="34" extrusionOk="0">
                  <a:moveTo>
                    <a:pt x="44" y="0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42" y="6"/>
                  </a:lnTo>
                  <a:lnTo>
                    <a:pt x="38" y="14"/>
                  </a:lnTo>
                  <a:lnTo>
                    <a:pt x="28" y="24"/>
                  </a:lnTo>
                  <a:lnTo>
                    <a:pt x="22" y="28"/>
                  </a:lnTo>
                  <a:lnTo>
                    <a:pt x="16" y="32"/>
                  </a:lnTo>
                  <a:lnTo>
                    <a:pt x="8" y="34"/>
                  </a:lnTo>
                  <a:lnTo>
                    <a:pt x="0" y="34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8" y="34"/>
                  </a:lnTo>
                  <a:lnTo>
                    <a:pt x="16" y="32"/>
                  </a:lnTo>
                  <a:lnTo>
                    <a:pt x="22" y="28"/>
                  </a:lnTo>
                  <a:lnTo>
                    <a:pt x="28" y="24"/>
                  </a:lnTo>
                  <a:lnTo>
                    <a:pt x="34" y="18"/>
                  </a:lnTo>
                  <a:lnTo>
                    <a:pt x="38" y="14"/>
                  </a:lnTo>
                  <a:lnTo>
                    <a:pt x="42" y="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7" name="Google Shape;9714;p187">
              <a:extLst>
                <a:ext uri="{FF2B5EF4-FFF2-40B4-BE49-F238E27FC236}">
                  <a16:creationId xmlns:a16="http://schemas.microsoft.com/office/drawing/2014/main" id="{4D5F61F5-79FE-E435-126A-22949C489D6B}"/>
                </a:ext>
              </a:extLst>
            </p:cNvPr>
            <p:cNvSpPr/>
            <p:nvPr/>
          </p:nvSpPr>
          <p:spPr>
            <a:xfrm>
              <a:off x="9346264" y="4378016"/>
              <a:ext cx="0" cy="67841"/>
            </a:xfrm>
            <a:custGeom>
              <a:avLst/>
              <a:gdLst/>
              <a:ahLst/>
              <a:cxnLst/>
              <a:rect l="l" t="t" r="r" b="b"/>
              <a:pathLst>
                <a:path w="120000" h="38" extrusionOk="0">
                  <a:moveTo>
                    <a:pt x="0" y="0"/>
                  </a:moveTo>
                  <a:lnTo>
                    <a:pt x="0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8" name="Google Shape;9715;p187">
              <a:extLst>
                <a:ext uri="{FF2B5EF4-FFF2-40B4-BE49-F238E27FC236}">
                  <a16:creationId xmlns:a16="http://schemas.microsoft.com/office/drawing/2014/main" id="{5D04EF5F-DC3A-DF0C-26AC-7FBC175580B7}"/>
                </a:ext>
              </a:extLst>
            </p:cNvPr>
            <p:cNvSpPr/>
            <p:nvPr/>
          </p:nvSpPr>
          <p:spPr>
            <a:xfrm>
              <a:off x="9346264" y="4378016"/>
              <a:ext cx="0" cy="67841"/>
            </a:xfrm>
            <a:custGeom>
              <a:avLst/>
              <a:gdLst/>
              <a:ahLst/>
              <a:cxnLst/>
              <a:rect l="l" t="t" r="r" b="b"/>
              <a:pathLst>
                <a:path w="120000" h="38" extrusionOk="0">
                  <a:moveTo>
                    <a:pt x="0" y="0"/>
                  </a:moveTo>
                  <a:lnTo>
                    <a:pt x="0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2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9" name="Google Shape;9716;p187">
              <a:extLst>
                <a:ext uri="{FF2B5EF4-FFF2-40B4-BE49-F238E27FC236}">
                  <a16:creationId xmlns:a16="http://schemas.microsoft.com/office/drawing/2014/main" id="{DEB2A645-4A56-AC3F-2AD6-18F5F6A455C1}"/>
                </a:ext>
              </a:extLst>
            </p:cNvPr>
            <p:cNvSpPr/>
            <p:nvPr/>
          </p:nvSpPr>
          <p:spPr>
            <a:xfrm>
              <a:off x="9232005" y="4135215"/>
              <a:ext cx="114259" cy="371343"/>
            </a:xfrm>
            <a:custGeom>
              <a:avLst/>
              <a:gdLst/>
              <a:ahLst/>
              <a:cxnLst/>
              <a:rect l="l" t="t" r="r" b="b"/>
              <a:pathLst>
                <a:path w="64" h="208" extrusionOk="0">
                  <a:moveTo>
                    <a:pt x="64" y="0"/>
                  </a:moveTo>
                  <a:lnTo>
                    <a:pt x="44" y="0"/>
                  </a:lnTo>
                  <a:lnTo>
                    <a:pt x="44" y="164"/>
                  </a:lnTo>
                  <a:lnTo>
                    <a:pt x="44" y="164"/>
                  </a:lnTo>
                  <a:lnTo>
                    <a:pt x="42" y="172"/>
                  </a:lnTo>
                  <a:lnTo>
                    <a:pt x="40" y="182"/>
                  </a:lnTo>
                  <a:lnTo>
                    <a:pt x="36" y="188"/>
                  </a:lnTo>
                  <a:lnTo>
                    <a:pt x="30" y="194"/>
                  </a:lnTo>
                  <a:lnTo>
                    <a:pt x="24" y="200"/>
                  </a:lnTo>
                  <a:lnTo>
                    <a:pt x="16" y="204"/>
                  </a:lnTo>
                  <a:lnTo>
                    <a:pt x="8" y="206"/>
                  </a:lnTo>
                  <a:lnTo>
                    <a:pt x="0" y="208"/>
                  </a:lnTo>
                  <a:lnTo>
                    <a:pt x="20" y="208"/>
                  </a:lnTo>
                  <a:lnTo>
                    <a:pt x="20" y="208"/>
                  </a:lnTo>
                  <a:lnTo>
                    <a:pt x="28" y="208"/>
                  </a:lnTo>
                  <a:lnTo>
                    <a:pt x="36" y="206"/>
                  </a:lnTo>
                  <a:lnTo>
                    <a:pt x="42" y="202"/>
                  </a:lnTo>
                  <a:lnTo>
                    <a:pt x="48" y="198"/>
                  </a:lnTo>
                  <a:lnTo>
                    <a:pt x="58" y="188"/>
                  </a:lnTo>
                  <a:lnTo>
                    <a:pt x="62" y="180"/>
                  </a:lnTo>
                  <a:lnTo>
                    <a:pt x="64" y="174"/>
                  </a:lnTo>
                  <a:lnTo>
                    <a:pt x="64" y="174"/>
                  </a:lnTo>
                  <a:lnTo>
                    <a:pt x="64" y="162"/>
                  </a:lnTo>
                  <a:lnTo>
                    <a:pt x="64" y="136"/>
                  </a:lnTo>
                  <a:lnTo>
                    <a:pt x="64" y="16"/>
                  </a:lnTo>
                  <a:lnTo>
                    <a:pt x="64" y="1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C794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0" name="Google Shape;9717;p187">
              <a:extLst>
                <a:ext uri="{FF2B5EF4-FFF2-40B4-BE49-F238E27FC236}">
                  <a16:creationId xmlns:a16="http://schemas.microsoft.com/office/drawing/2014/main" id="{DC5DD6ED-0A14-283C-D4BE-248819FC6294}"/>
                </a:ext>
              </a:extLst>
            </p:cNvPr>
            <p:cNvSpPr/>
            <p:nvPr/>
          </p:nvSpPr>
          <p:spPr>
            <a:xfrm>
              <a:off x="9232005" y="4135215"/>
              <a:ext cx="114259" cy="371343"/>
            </a:xfrm>
            <a:custGeom>
              <a:avLst/>
              <a:gdLst/>
              <a:ahLst/>
              <a:cxnLst/>
              <a:rect l="l" t="t" r="r" b="b"/>
              <a:pathLst>
                <a:path w="64" h="208" extrusionOk="0">
                  <a:moveTo>
                    <a:pt x="64" y="0"/>
                  </a:moveTo>
                  <a:lnTo>
                    <a:pt x="44" y="0"/>
                  </a:lnTo>
                  <a:lnTo>
                    <a:pt x="44" y="164"/>
                  </a:lnTo>
                  <a:lnTo>
                    <a:pt x="44" y="164"/>
                  </a:lnTo>
                  <a:lnTo>
                    <a:pt x="42" y="172"/>
                  </a:lnTo>
                  <a:lnTo>
                    <a:pt x="40" y="182"/>
                  </a:lnTo>
                  <a:lnTo>
                    <a:pt x="36" y="188"/>
                  </a:lnTo>
                  <a:lnTo>
                    <a:pt x="30" y="194"/>
                  </a:lnTo>
                  <a:lnTo>
                    <a:pt x="24" y="200"/>
                  </a:lnTo>
                  <a:lnTo>
                    <a:pt x="16" y="204"/>
                  </a:lnTo>
                  <a:lnTo>
                    <a:pt x="8" y="206"/>
                  </a:lnTo>
                  <a:lnTo>
                    <a:pt x="0" y="208"/>
                  </a:lnTo>
                  <a:lnTo>
                    <a:pt x="20" y="208"/>
                  </a:lnTo>
                  <a:lnTo>
                    <a:pt x="20" y="208"/>
                  </a:lnTo>
                  <a:lnTo>
                    <a:pt x="28" y="208"/>
                  </a:lnTo>
                  <a:lnTo>
                    <a:pt x="36" y="206"/>
                  </a:lnTo>
                  <a:lnTo>
                    <a:pt x="42" y="202"/>
                  </a:lnTo>
                  <a:lnTo>
                    <a:pt x="48" y="198"/>
                  </a:lnTo>
                  <a:lnTo>
                    <a:pt x="58" y="188"/>
                  </a:lnTo>
                  <a:lnTo>
                    <a:pt x="62" y="180"/>
                  </a:lnTo>
                  <a:lnTo>
                    <a:pt x="64" y="174"/>
                  </a:lnTo>
                  <a:lnTo>
                    <a:pt x="64" y="174"/>
                  </a:lnTo>
                  <a:lnTo>
                    <a:pt x="64" y="162"/>
                  </a:lnTo>
                  <a:lnTo>
                    <a:pt x="64" y="136"/>
                  </a:lnTo>
                  <a:lnTo>
                    <a:pt x="64" y="16"/>
                  </a:lnTo>
                  <a:lnTo>
                    <a:pt x="64" y="10"/>
                  </a:lnTo>
                  <a:lnTo>
                    <a:pt x="6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1" name="Google Shape;9718;p187">
              <a:extLst>
                <a:ext uri="{FF2B5EF4-FFF2-40B4-BE49-F238E27FC236}">
                  <a16:creationId xmlns:a16="http://schemas.microsoft.com/office/drawing/2014/main" id="{07D3F675-CEBA-03D1-A68E-8FD835F84331}"/>
                </a:ext>
              </a:extLst>
            </p:cNvPr>
            <p:cNvSpPr/>
            <p:nvPr/>
          </p:nvSpPr>
          <p:spPr>
            <a:xfrm>
              <a:off x="9232005" y="3974538"/>
              <a:ext cx="114259" cy="160677"/>
            </a:xfrm>
            <a:custGeom>
              <a:avLst/>
              <a:gdLst/>
              <a:ahLst/>
              <a:cxnLst/>
              <a:rect l="l" t="t" r="r" b="b"/>
              <a:pathLst>
                <a:path w="64" h="90" extrusionOk="0">
                  <a:moveTo>
                    <a:pt x="2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2"/>
                  </a:lnTo>
                  <a:lnTo>
                    <a:pt x="16" y="4"/>
                  </a:lnTo>
                  <a:lnTo>
                    <a:pt x="24" y="8"/>
                  </a:lnTo>
                  <a:lnTo>
                    <a:pt x="30" y="14"/>
                  </a:lnTo>
                  <a:lnTo>
                    <a:pt x="36" y="20"/>
                  </a:lnTo>
                  <a:lnTo>
                    <a:pt x="40" y="26"/>
                  </a:lnTo>
                  <a:lnTo>
                    <a:pt x="42" y="36"/>
                  </a:lnTo>
                  <a:lnTo>
                    <a:pt x="44" y="44"/>
                  </a:lnTo>
                  <a:lnTo>
                    <a:pt x="44" y="90"/>
                  </a:lnTo>
                  <a:lnTo>
                    <a:pt x="64" y="90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64" y="36"/>
                  </a:lnTo>
                  <a:lnTo>
                    <a:pt x="62" y="28"/>
                  </a:lnTo>
                  <a:lnTo>
                    <a:pt x="60" y="22"/>
                  </a:lnTo>
                  <a:lnTo>
                    <a:pt x="56" y="16"/>
                  </a:lnTo>
                  <a:lnTo>
                    <a:pt x="50" y="12"/>
                  </a:lnTo>
                  <a:lnTo>
                    <a:pt x="44" y="6"/>
                  </a:lnTo>
                  <a:lnTo>
                    <a:pt x="38" y="4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6491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2" name="Google Shape;9719;p187">
              <a:extLst>
                <a:ext uri="{FF2B5EF4-FFF2-40B4-BE49-F238E27FC236}">
                  <a16:creationId xmlns:a16="http://schemas.microsoft.com/office/drawing/2014/main" id="{9AF90835-55FB-CE2D-B456-BDE295DC329D}"/>
                </a:ext>
              </a:extLst>
            </p:cNvPr>
            <p:cNvSpPr/>
            <p:nvPr/>
          </p:nvSpPr>
          <p:spPr>
            <a:xfrm>
              <a:off x="9232005" y="3974538"/>
              <a:ext cx="114259" cy="160677"/>
            </a:xfrm>
            <a:custGeom>
              <a:avLst/>
              <a:gdLst/>
              <a:ahLst/>
              <a:cxnLst/>
              <a:rect l="l" t="t" r="r" b="b"/>
              <a:pathLst>
                <a:path w="64" h="90" extrusionOk="0">
                  <a:moveTo>
                    <a:pt x="2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2"/>
                  </a:lnTo>
                  <a:lnTo>
                    <a:pt x="16" y="4"/>
                  </a:lnTo>
                  <a:lnTo>
                    <a:pt x="24" y="8"/>
                  </a:lnTo>
                  <a:lnTo>
                    <a:pt x="30" y="14"/>
                  </a:lnTo>
                  <a:lnTo>
                    <a:pt x="36" y="20"/>
                  </a:lnTo>
                  <a:lnTo>
                    <a:pt x="40" y="26"/>
                  </a:lnTo>
                  <a:lnTo>
                    <a:pt x="42" y="36"/>
                  </a:lnTo>
                  <a:lnTo>
                    <a:pt x="44" y="44"/>
                  </a:lnTo>
                  <a:lnTo>
                    <a:pt x="44" y="90"/>
                  </a:lnTo>
                  <a:lnTo>
                    <a:pt x="64" y="90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64" y="36"/>
                  </a:lnTo>
                  <a:lnTo>
                    <a:pt x="62" y="28"/>
                  </a:lnTo>
                  <a:lnTo>
                    <a:pt x="60" y="22"/>
                  </a:lnTo>
                  <a:lnTo>
                    <a:pt x="56" y="16"/>
                  </a:lnTo>
                  <a:lnTo>
                    <a:pt x="50" y="12"/>
                  </a:lnTo>
                  <a:lnTo>
                    <a:pt x="44" y="6"/>
                  </a:lnTo>
                  <a:lnTo>
                    <a:pt x="38" y="4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3" name="Google Shape;9720;p187">
              <a:extLst>
                <a:ext uri="{FF2B5EF4-FFF2-40B4-BE49-F238E27FC236}">
                  <a16:creationId xmlns:a16="http://schemas.microsoft.com/office/drawing/2014/main" id="{DA1A0972-55F1-791B-793C-38392FF396AB}"/>
                </a:ext>
              </a:extLst>
            </p:cNvPr>
            <p:cNvSpPr/>
            <p:nvPr/>
          </p:nvSpPr>
          <p:spPr>
            <a:xfrm>
              <a:off x="9128457" y="4170921"/>
              <a:ext cx="53559" cy="57130"/>
            </a:xfrm>
            <a:custGeom>
              <a:avLst/>
              <a:gdLst/>
              <a:ahLst/>
              <a:cxnLst/>
              <a:rect l="l" t="t" r="r" b="b"/>
              <a:pathLst>
                <a:path w="30" h="32" extrusionOk="0">
                  <a:moveTo>
                    <a:pt x="26" y="32"/>
                  </a:moveTo>
                  <a:lnTo>
                    <a:pt x="4" y="32"/>
                  </a:lnTo>
                  <a:lnTo>
                    <a:pt x="4" y="32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2"/>
                  </a:lnTo>
                  <a:lnTo>
                    <a:pt x="26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4" name="Google Shape;9721;p187">
              <a:extLst>
                <a:ext uri="{FF2B5EF4-FFF2-40B4-BE49-F238E27FC236}">
                  <a16:creationId xmlns:a16="http://schemas.microsoft.com/office/drawing/2014/main" id="{94F7A313-C757-9751-96DC-D3EF3E9F731D}"/>
                </a:ext>
              </a:extLst>
            </p:cNvPr>
            <p:cNvSpPr/>
            <p:nvPr/>
          </p:nvSpPr>
          <p:spPr>
            <a:xfrm>
              <a:off x="9039192" y="4170921"/>
              <a:ext cx="53559" cy="57130"/>
            </a:xfrm>
            <a:custGeom>
              <a:avLst/>
              <a:gdLst/>
              <a:ahLst/>
              <a:cxnLst/>
              <a:rect l="l" t="t" r="r" b="b"/>
              <a:pathLst>
                <a:path w="30" h="32" extrusionOk="0">
                  <a:moveTo>
                    <a:pt x="26" y="32"/>
                  </a:moveTo>
                  <a:lnTo>
                    <a:pt x="4" y="32"/>
                  </a:lnTo>
                  <a:lnTo>
                    <a:pt x="4" y="32"/>
                  </a:lnTo>
                  <a:lnTo>
                    <a:pt x="2" y="30"/>
                  </a:lnTo>
                  <a:lnTo>
                    <a:pt x="0" y="2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30" y="30"/>
                  </a:lnTo>
                  <a:lnTo>
                    <a:pt x="26" y="32"/>
                  </a:lnTo>
                  <a:lnTo>
                    <a:pt x="26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5" name="Google Shape;9722;p187">
              <a:extLst>
                <a:ext uri="{FF2B5EF4-FFF2-40B4-BE49-F238E27FC236}">
                  <a16:creationId xmlns:a16="http://schemas.microsoft.com/office/drawing/2014/main" id="{4A7D1F7D-FBB6-4419-8762-6B44A89BC6AA}"/>
                </a:ext>
              </a:extLst>
            </p:cNvPr>
            <p:cNvSpPr/>
            <p:nvPr/>
          </p:nvSpPr>
          <p:spPr>
            <a:xfrm>
              <a:off x="9214152" y="4170921"/>
              <a:ext cx="53559" cy="57130"/>
            </a:xfrm>
            <a:custGeom>
              <a:avLst/>
              <a:gdLst/>
              <a:ahLst/>
              <a:cxnLst/>
              <a:rect l="l" t="t" r="r" b="b"/>
              <a:pathLst>
                <a:path w="30" h="32" extrusionOk="0">
                  <a:moveTo>
                    <a:pt x="26" y="32"/>
                  </a:moveTo>
                  <a:lnTo>
                    <a:pt x="4" y="32"/>
                  </a:lnTo>
                  <a:lnTo>
                    <a:pt x="4" y="32"/>
                  </a:lnTo>
                  <a:lnTo>
                    <a:pt x="2" y="30"/>
                  </a:lnTo>
                  <a:lnTo>
                    <a:pt x="0" y="2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30" y="30"/>
                  </a:lnTo>
                  <a:lnTo>
                    <a:pt x="26" y="32"/>
                  </a:lnTo>
                  <a:lnTo>
                    <a:pt x="26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6" name="Google Shape;9723;p187">
              <a:extLst>
                <a:ext uri="{FF2B5EF4-FFF2-40B4-BE49-F238E27FC236}">
                  <a16:creationId xmlns:a16="http://schemas.microsoft.com/office/drawing/2014/main" id="{6BDE7A53-E60B-EA6C-EAE2-333BD8742D02}"/>
                </a:ext>
              </a:extLst>
            </p:cNvPr>
            <p:cNvSpPr/>
            <p:nvPr/>
          </p:nvSpPr>
          <p:spPr>
            <a:xfrm>
              <a:off x="8864233" y="4249474"/>
              <a:ext cx="57130" cy="57130"/>
            </a:xfrm>
            <a:custGeom>
              <a:avLst/>
              <a:gdLst/>
              <a:ahLst/>
              <a:cxnLst/>
              <a:rect l="l" t="t" r="r" b="b"/>
              <a:pathLst>
                <a:path w="32" h="32" extrusionOk="0">
                  <a:moveTo>
                    <a:pt x="28" y="32"/>
                  </a:moveTo>
                  <a:lnTo>
                    <a:pt x="4" y="32"/>
                  </a:lnTo>
                  <a:lnTo>
                    <a:pt x="4" y="32"/>
                  </a:lnTo>
                  <a:lnTo>
                    <a:pt x="2" y="30"/>
                  </a:lnTo>
                  <a:lnTo>
                    <a:pt x="0" y="2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2" y="4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8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7" name="Google Shape;9724;p187">
              <a:extLst>
                <a:ext uri="{FF2B5EF4-FFF2-40B4-BE49-F238E27FC236}">
                  <a16:creationId xmlns:a16="http://schemas.microsoft.com/office/drawing/2014/main" id="{0CA8FD8C-8521-035B-DF8F-90E6EEABE39F}"/>
                </a:ext>
              </a:extLst>
            </p:cNvPr>
            <p:cNvSpPr/>
            <p:nvPr/>
          </p:nvSpPr>
          <p:spPr>
            <a:xfrm>
              <a:off x="8953498" y="4249474"/>
              <a:ext cx="53559" cy="57130"/>
            </a:xfrm>
            <a:custGeom>
              <a:avLst/>
              <a:gdLst/>
              <a:ahLst/>
              <a:cxnLst/>
              <a:rect l="l" t="t" r="r" b="b"/>
              <a:pathLst>
                <a:path w="30" h="32" extrusionOk="0">
                  <a:moveTo>
                    <a:pt x="26" y="32"/>
                  </a:moveTo>
                  <a:lnTo>
                    <a:pt x="4" y="32"/>
                  </a:lnTo>
                  <a:lnTo>
                    <a:pt x="4" y="32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2"/>
                  </a:lnTo>
                  <a:lnTo>
                    <a:pt x="26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8" name="Google Shape;9725;p187">
              <a:extLst>
                <a:ext uri="{FF2B5EF4-FFF2-40B4-BE49-F238E27FC236}">
                  <a16:creationId xmlns:a16="http://schemas.microsoft.com/office/drawing/2014/main" id="{DCE62EA1-0A61-3717-6D46-3CFB5A9B598E}"/>
                </a:ext>
              </a:extLst>
            </p:cNvPr>
            <p:cNvSpPr/>
            <p:nvPr/>
          </p:nvSpPr>
          <p:spPr>
            <a:xfrm>
              <a:off x="9039192" y="4249474"/>
              <a:ext cx="53559" cy="57130"/>
            </a:xfrm>
            <a:custGeom>
              <a:avLst/>
              <a:gdLst/>
              <a:ahLst/>
              <a:cxnLst/>
              <a:rect l="l" t="t" r="r" b="b"/>
              <a:pathLst>
                <a:path w="30" h="32" extrusionOk="0">
                  <a:moveTo>
                    <a:pt x="26" y="32"/>
                  </a:moveTo>
                  <a:lnTo>
                    <a:pt x="4" y="32"/>
                  </a:lnTo>
                  <a:lnTo>
                    <a:pt x="4" y="32"/>
                  </a:lnTo>
                  <a:lnTo>
                    <a:pt x="2" y="30"/>
                  </a:lnTo>
                  <a:lnTo>
                    <a:pt x="0" y="2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30" y="30"/>
                  </a:lnTo>
                  <a:lnTo>
                    <a:pt x="26" y="32"/>
                  </a:lnTo>
                  <a:lnTo>
                    <a:pt x="26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9" name="Google Shape;9726;p187">
              <a:extLst>
                <a:ext uri="{FF2B5EF4-FFF2-40B4-BE49-F238E27FC236}">
                  <a16:creationId xmlns:a16="http://schemas.microsoft.com/office/drawing/2014/main" id="{4AECD98D-DD42-B23B-9749-B15B20F1AD5A}"/>
                </a:ext>
              </a:extLst>
            </p:cNvPr>
            <p:cNvSpPr/>
            <p:nvPr/>
          </p:nvSpPr>
          <p:spPr>
            <a:xfrm>
              <a:off x="9128457" y="4249474"/>
              <a:ext cx="53559" cy="57130"/>
            </a:xfrm>
            <a:custGeom>
              <a:avLst/>
              <a:gdLst/>
              <a:ahLst/>
              <a:cxnLst/>
              <a:rect l="l" t="t" r="r" b="b"/>
              <a:pathLst>
                <a:path w="30" h="32" extrusionOk="0">
                  <a:moveTo>
                    <a:pt x="26" y="32"/>
                  </a:moveTo>
                  <a:lnTo>
                    <a:pt x="4" y="32"/>
                  </a:lnTo>
                  <a:lnTo>
                    <a:pt x="4" y="32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2"/>
                  </a:lnTo>
                  <a:lnTo>
                    <a:pt x="26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0" name="Google Shape;9727;p187">
              <a:extLst>
                <a:ext uri="{FF2B5EF4-FFF2-40B4-BE49-F238E27FC236}">
                  <a16:creationId xmlns:a16="http://schemas.microsoft.com/office/drawing/2014/main" id="{5447B2CE-5A2B-4ADB-D0C3-0DE9D0029A99}"/>
                </a:ext>
              </a:extLst>
            </p:cNvPr>
            <p:cNvSpPr/>
            <p:nvPr/>
          </p:nvSpPr>
          <p:spPr>
            <a:xfrm>
              <a:off x="9214152" y="4249474"/>
              <a:ext cx="53559" cy="57130"/>
            </a:xfrm>
            <a:custGeom>
              <a:avLst/>
              <a:gdLst/>
              <a:ahLst/>
              <a:cxnLst/>
              <a:rect l="l" t="t" r="r" b="b"/>
              <a:pathLst>
                <a:path w="30" h="32" extrusionOk="0">
                  <a:moveTo>
                    <a:pt x="26" y="32"/>
                  </a:moveTo>
                  <a:lnTo>
                    <a:pt x="4" y="32"/>
                  </a:lnTo>
                  <a:lnTo>
                    <a:pt x="4" y="32"/>
                  </a:lnTo>
                  <a:lnTo>
                    <a:pt x="2" y="30"/>
                  </a:lnTo>
                  <a:lnTo>
                    <a:pt x="0" y="2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30" y="30"/>
                  </a:lnTo>
                  <a:lnTo>
                    <a:pt x="26" y="32"/>
                  </a:lnTo>
                  <a:lnTo>
                    <a:pt x="26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1" name="Google Shape;9728;p187">
              <a:extLst>
                <a:ext uri="{FF2B5EF4-FFF2-40B4-BE49-F238E27FC236}">
                  <a16:creationId xmlns:a16="http://schemas.microsoft.com/office/drawing/2014/main" id="{F7BC4A41-9891-6F39-2E2D-7E755D47FF45}"/>
                </a:ext>
              </a:extLst>
            </p:cNvPr>
            <p:cNvSpPr/>
            <p:nvPr/>
          </p:nvSpPr>
          <p:spPr>
            <a:xfrm>
              <a:off x="8864233" y="4328027"/>
              <a:ext cx="57130" cy="53559"/>
            </a:xfrm>
            <a:custGeom>
              <a:avLst/>
              <a:gdLst/>
              <a:ahLst/>
              <a:cxnLst/>
              <a:rect l="l" t="t" r="r" b="b"/>
              <a:pathLst>
                <a:path w="32" h="30" extrusionOk="0">
                  <a:moveTo>
                    <a:pt x="28" y="30"/>
                  </a:moveTo>
                  <a:lnTo>
                    <a:pt x="4" y="30"/>
                  </a:lnTo>
                  <a:lnTo>
                    <a:pt x="4" y="30"/>
                  </a:lnTo>
                  <a:lnTo>
                    <a:pt x="2" y="30"/>
                  </a:lnTo>
                  <a:lnTo>
                    <a:pt x="0" y="2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2" y="4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28" y="30"/>
                  </a:lnTo>
                  <a:lnTo>
                    <a:pt x="28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2" name="Google Shape;9729;p187">
              <a:extLst>
                <a:ext uri="{FF2B5EF4-FFF2-40B4-BE49-F238E27FC236}">
                  <a16:creationId xmlns:a16="http://schemas.microsoft.com/office/drawing/2014/main" id="{70359A36-C94F-64E9-3905-ED531CF45C9F}"/>
                </a:ext>
              </a:extLst>
            </p:cNvPr>
            <p:cNvSpPr/>
            <p:nvPr/>
          </p:nvSpPr>
          <p:spPr>
            <a:xfrm>
              <a:off x="8953498" y="4328027"/>
              <a:ext cx="53559" cy="53559"/>
            </a:xfrm>
            <a:custGeom>
              <a:avLst/>
              <a:gdLst/>
              <a:ahLst/>
              <a:cxnLst/>
              <a:rect l="l" t="t" r="r" b="b"/>
              <a:pathLst>
                <a:path w="30" h="30" extrusionOk="0">
                  <a:moveTo>
                    <a:pt x="26" y="30"/>
                  </a:moveTo>
                  <a:lnTo>
                    <a:pt x="4" y="30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" name="Google Shape;9730;p187">
              <a:extLst>
                <a:ext uri="{FF2B5EF4-FFF2-40B4-BE49-F238E27FC236}">
                  <a16:creationId xmlns:a16="http://schemas.microsoft.com/office/drawing/2014/main" id="{CA977C65-1B85-87FB-D91D-643E066EB4C7}"/>
                </a:ext>
              </a:extLst>
            </p:cNvPr>
            <p:cNvSpPr/>
            <p:nvPr/>
          </p:nvSpPr>
          <p:spPr>
            <a:xfrm>
              <a:off x="9039192" y="4328027"/>
              <a:ext cx="53559" cy="53559"/>
            </a:xfrm>
            <a:custGeom>
              <a:avLst/>
              <a:gdLst/>
              <a:ahLst/>
              <a:cxnLst/>
              <a:rect l="l" t="t" r="r" b="b"/>
              <a:pathLst>
                <a:path w="30" h="30" extrusionOk="0">
                  <a:moveTo>
                    <a:pt x="26" y="30"/>
                  </a:moveTo>
                  <a:lnTo>
                    <a:pt x="4" y="30"/>
                  </a:lnTo>
                  <a:lnTo>
                    <a:pt x="4" y="30"/>
                  </a:lnTo>
                  <a:lnTo>
                    <a:pt x="2" y="30"/>
                  </a:lnTo>
                  <a:lnTo>
                    <a:pt x="0" y="2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30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4" name="Google Shape;9731;p187">
              <a:extLst>
                <a:ext uri="{FF2B5EF4-FFF2-40B4-BE49-F238E27FC236}">
                  <a16:creationId xmlns:a16="http://schemas.microsoft.com/office/drawing/2014/main" id="{E7FC4704-4EB0-2B41-632A-7EF4C265D08E}"/>
                </a:ext>
              </a:extLst>
            </p:cNvPr>
            <p:cNvSpPr/>
            <p:nvPr/>
          </p:nvSpPr>
          <p:spPr>
            <a:xfrm>
              <a:off x="9128457" y="4328027"/>
              <a:ext cx="53559" cy="53559"/>
            </a:xfrm>
            <a:custGeom>
              <a:avLst/>
              <a:gdLst/>
              <a:ahLst/>
              <a:cxnLst/>
              <a:rect l="l" t="t" r="r" b="b"/>
              <a:pathLst>
                <a:path w="30" h="30" extrusionOk="0">
                  <a:moveTo>
                    <a:pt x="26" y="30"/>
                  </a:moveTo>
                  <a:lnTo>
                    <a:pt x="4" y="30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5" name="Google Shape;9732;p187">
              <a:extLst>
                <a:ext uri="{FF2B5EF4-FFF2-40B4-BE49-F238E27FC236}">
                  <a16:creationId xmlns:a16="http://schemas.microsoft.com/office/drawing/2014/main" id="{BC7CE878-738A-E3B9-92B8-DF525FF5A1ED}"/>
                </a:ext>
              </a:extLst>
            </p:cNvPr>
            <p:cNvSpPr/>
            <p:nvPr/>
          </p:nvSpPr>
          <p:spPr>
            <a:xfrm>
              <a:off x="9214152" y="4328027"/>
              <a:ext cx="53559" cy="53559"/>
            </a:xfrm>
            <a:custGeom>
              <a:avLst/>
              <a:gdLst/>
              <a:ahLst/>
              <a:cxnLst/>
              <a:rect l="l" t="t" r="r" b="b"/>
              <a:pathLst>
                <a:path w="30" h="30" extrusionOk="0">
                  <a:moveTo>
                    <a:pt x="26" y="30"/>
                  </a:moveTo>
                  <a:lnTo>
                    <a:pt x="4" y="30"/>
                  </a:lnTo>
                  <a:lnTo>
                    <a:pt x="4" y="30"/>
                  </a:lnTo>
                  <a:lnTo>
                    <a:pt x="2" y="30"/>
                  </a:lnTo>
                  <a:lnTo>
                    <a:pt x="0" y="2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30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6" name="Google Shape;9733;p187">
              <a:extLst>
                <a:ext uri="{FF2B5EF4-FFF2-40B4-BE49-F238E27FC236}">
                  <a16:creationId xmlns:a16="http://schemas.microsoft.com/office/drawing/2014/main" id="{8EA6CB81-F5B8-1841-5137-416EE4B1F9AC}"/>
                </a:ext>
              </a:extLst>
            </p:cNvPr>
            <p:cNvSpPr/>
            <p:nvPr/>
          </p:nvSpPr>
          <p:spPr>
            <a:xfrm>
              <a:off x="8864233" y="4406581"/>
              <a:ext cx="57130" cy="53559"/>
            </a:xfrm>
            <a:custGeom>
              <a:avLst/>
              <a:gdLst/>
              <a:ahLst/>
              <a:cxnLst/>
              <a:rect l="l" t="t" r="r" b="b"/>
              <a:pathLst>
                <a:path w="32" h="30" extrusionOk="0">
                  <a:moveTo>
                    <a:pt x="28" y="30"/>
                  </a:moveTo>
                  <a:lnTo>
                    <a:pt x="4" y="30"/>
                  </a:lnTo>
                  <a:lnTo>
                    <a:pt x="4" y="30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2" y="4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0" y="30"/>
                  </a:lnTo>
                  <a:lnTo>
                    <a:pt x="28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7" name="Google Shape;9734;p187">
              <a:extLst>
                <a:ext uri="{FF2B5EF4-FFF2-40B4-BE49-F238E27FC236}">
                  <a16:creationId xmlns:a16="http://schemas.microsoft.com/office/drawing/2014/main" id="{9075A38D-E260-037E-52DA-8426C0ECA843}"/>
                </a:ext>
              </a:extLst>
            </p:cNvPr>
            <p:cNvSpPr/>
            <p:nvPr/>
          </p:nvSpPr>
          <p:spPr>
            <a:xfrm>
              <a:off x="8864233" y="4406581"/>
              <a:ext cx="57130" cy="53559"/>
            </a:xfrm>
            <a:custGeom>
              <a:avLst/>
              <a:gdLst/>
              <a:ahLst/>
              <a:cxnLst/>
              <a:rect l="l" t="t" r="r" b="b"/>
              <a:pathLst>
                <a:path w="32" h="30" extrusionOk="0">
                  <a:moveTo>
                    <a:pt x="28" y="30"/>
                  </a:moveTo>
                  <a:lnTo>
                    <a:pt x="4" y="30"/>
                  </a:lnTo>
                  <a:lnTo>
                    <a:pt x="4" y="30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2" y="4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0" y="30"/>
                  </a:lnTo>
                  <a:lnTo>
                    <a:pt x="28" y="3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8" name="Google Shape;9735;p187">
              <a:extLst>
                <a:ext uri="{FF2B5EF4-FFF2-40B4-BE49-F238E27FC236}">
                  <a16:creationId xmlns:a16="http://schemas.microsoft.com/office/drawing/2014/main" id="{1DE17E45-A220-9D94-659B-7C30005D9028}"/>
                </a:ext>
              </a:extLst>
            </p:cNvPr>
            <p:cNvSpPr/>
            <p:nvPr/>
          </p:nvSpPr>
          <p:spPr>
            <a:xfrm>
              <a:off x="8953498" y="4406581"/>
              <a:ext cx="53559" cy="53559"/>
            </a:xfrm>
            <a:custGeom>
              <a:avLst/>
              <a:gdLst/>
              <a:ahLst/>
              <a:cxnLst/>
              <a:rect l="l" t="t" r="r" b="b"/>
              <a:pathLst>
                <a:path w="30" h="30" extrusionOk="0">
                  <a:moveTo>
                    <a:pt x="26" y="30"/>
                  </a:moveTo>
                  <a:lnTo>
                    <a:pt x="4" y="30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9" name="Google Shape;9736;p187">
              <a:extLst>
                <a:ext uri="{FF2B5EF4-FFF2-40B4-BE49-F238E27FC236}">
                  <a16:creationId xmlns:a16="http://schemas.microsoft.com/office/drawing/2014/main" id="{30927F04-4139-7130-F1B3-5805D5257B76}"/>
                </a:ext>
              </a:extLst>
            </p:cNvPr>
            <p:cNvSpPr/>
            <p:nvPr/>
          </p:nvSpPr>
          <p:spPr>
            <a:xfrm>
              <a:off x="9039192" y="4406581"/>
              <a:ext cx="53559" cy="53559"/>
            </a:xfrm>
            <a:custGeom>
              <a:avLst/>
              <a:gdLst/>
              <a:ahLst/>
              <a:cxnLst/>
              <a:rect l="l" t="t" r="r" b="b"/>
              <a:pathLst>
                <a:path w="30" h="30" extrusionOk="0">
                  <a:moveTo>
                    <a:pt x="26" y="30"/>
                  </a:moveTo>
                  <a:lnTo>
                    <a:pt x="4" y="30"/>
                  </a:lnTo>
                  <a:lnTo>
                    <a:pt x="4" y="30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0" name="Google Shape;9737;p187">
              <a:extLst>
                <a:ext uri="{FF2B5EF4-FFF2-40B4-BE49-F238E27FC236}">
                  <a16:creationId xmlns:a16="http://schemas.microsoft.com/office/drawing/2014/main" id="{7CA8D844-346E-620A-E651-97DDB7EB1238}"/>
                </a:ext>
              </a:extLst>
            </p:cNvPr>
            <p:cNvSpPr/>
            <p:nvPr/>
          </p:nvSpPr>
          <p:spPr>
            <a:xfrm>
              <a:off x="8692844" y="4110221"/>
              <a:ext cx="189242" cy="367772"/>
            </a:xfrm>
            <a:custGeom>
              <a:avLst/>
              <a:gdLst/>
              <a:ahLst/>
              <a:cxnLst/>
              <a:rect l="l" t="t" r="r" b="b"/>
              <a:pathLst>
                <a:path w="106" h="206" extrusionOk="0">
                  <a:moveTo>
                    <a:pt x="0" y="206"/>
                  </a:moveTo>
                  <a:lnTo>
                    <a:pt x="0" y="136"/>
                  </a:lnTo>
                  <a:lnTo>
                    <a:pt x="0" y="136"/>
                  </a:lnTo>
                  <a:lnTo>
                    <a:pt x="0" y="130"/>
                  </a:lnTo>
                  <a:lnTo>
                    <a:pt x="4" y="124"/>
                  </a:lnTo>
                  <a:lnTo>
                    <a:pt x="28" y="106"/>
                  </a:lnTo>
                  <a:lnTo>
                    <a:pt x="28" y="106"/>
                  </a:lnTo>
                  <a:lnTo>
                    <a:pt x="30" y="102"/>
                  </a:lnTo>
                  <a:lnTo>
                    <a:pt x="28" y="9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0" y="74"/>
                  </a:lnTo>
                  <a:lnTo>
                    <a:pt x="0" y="68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68"/>
                  </a:lnTo>
                  <a:lnTo>
                    <a:pt x="106" y="68"/>
                  </a:lnTo>
                  <a:lnTo>
                    <a:pt x="106" y="74"/>
                  </a:lnTo>
                  <a:lnTo>
                    <a:pt x="102" y="78"/>
                  </a:lnTo>
                  <a:lnTo>
                    <a:pt x="78" y="98"/>
                  </a:lnTo>
                  <a:lnTo>
                    <a:pt x="78" y="98"/>
                  </a:lnTo>
                  <a:lnTo>
                    <a:pt x="76" y="102"/>
                  </a:lnTo>
                  <a:lnTo>
                    <a:pt x="78" y="106"/>
                  </a:lnTo>
                  <a:lnTo>
                    <a:pt x="102" y="124"/>
                  </a:lnTo>
                  <a:lnTo>
                    <a:pt x="102" y="124"/>
                  </a:lnTo>
                  <a:lnTo>
                    <a:pt x="106" y="130"/>
                  </a:lnTo>
                  <a:lnTo>
                    <a:pt x="106" y="136"/>
                  </a:lnTo>
                  <a:lnTo>
                    <a:pt x="106" y="206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1" name="Google Shape;9738;p187">
              <a:extLst>
                <a:ext uri="{FF2B5EF4-FFF2-40B4-BE49-F238E27FC236}">
                  <a16:creationId xmlns:a16="http://schemas.microsoft.com/office/drawing/2014/main" id="{FBBDCEFF-158C-A114-04E2-FF485E8EB92F}"/>
                </a:ext>
              </a:extLst>
            </p:cNvPr>
            <p:cNvSpPr/>
            <p:nvPr/>
          </p:nvSpPr>
          <p:spPr>
            <a:xfrm>
              <a:off x="8692844" y="4110221"/>
              <a:ext cx="189242" cy="367772"/>
            </a:xfrm>
            <a:custGeom>
              <a:avLst/>
              <a:gdLst/>
              <a:ahLst/>
              <a:cxnLst/>
              <a:rect l="l" t="t" r="r" b="b"/>
              <a:pathLst>
                <a:path w="106" h="206" extrusionOk="0">
                  <a:moveTo>
                    <a:pt x="0" y="206"/>
                  </a:moveTo>
                  <a:lnTo>
                    <a:pt x="0" y="136"/>
                  </a:lnTo>
                  <a:lnTo>
                    <a:pt x="0" y="136"/>
                  </a:lnTo>
                  <a:lnTo>
                    <a:pt x="0" y="130"/>
                  </a:lnTo>
                  <a:lnTo>
                    <a:pt x="4" y="124"/>
                  </a:lnTo>
                  <a:lnTo>
                    <a:pt x="28" y="106"/>
                  </a:lnTo>
                  <a:lnTo>
                    <a:pt x="28" y="106"/>
                  </a:lnTo>
                  <a:lnTo>
                    <a:pt x="30" y="102"/>
                  </a:lnTo>
                  <a:lnTo>
                    <a:pt x="28" y="9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0" y="74"/>
                  </a:lnTo>
                  <a:lnTo>
                    <a:pt x="0" y="68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68"/>
                  </a:lnTo>
                  <a:lnTo>
                    <a:pt x="106" y="68"/>
                  </a:lnTo>
                  <a:lnTo>
                    <a:pt x="106" y="74"/>
                  </a:lnTo>
                  <a:lnTo>
                    <a:pt x="102" y="78"/>
                  </a:lnTo>
                  <a:lnTo>
                    <a:pt x="78" y="98"/>
                  </a:lnTo>
                  <a:lnTo>
                    <a:pt x="78" y="98"/>
                  </a:lnTo>
                  <a:lnTo>
                    <a:pt x="76" y="102"/>
                  </a:lnTo>
                  <a:lnTo>
                    <a:pt x="78" y="106"/>
                  </a:lnTo>
                  <a:lnTo>
                    <a:pt x="102" y="124"/>
                  </a:lnTo>
                  <a:lnTo>
                    <a:pt x="102" y="124"/>
                  </a:lnTo>
                  <a:lnTo>
                    <a:pt x="106" y="130"/>
                  </a:lnTo>
                  <a:lnTo>
                    <a:pt x="106" y="136"/>
                  </a:lnTo>
                  <a:lnTo>
                    <a:pt x="106" y="206"/>
                  </a:lnTo>
                  <a:lnTo>
                    <a:pt x="0" y="20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" name="Google Shape;9739;p187">
              <a:extLst>
                <a:ext uri="{FF2B5EF4-FFF2-40B4-BE49-F238E27FC236}">
                  <a16:creationId xmlns:a16="http://schemas.microsoft.com/office/drawing/2014/main" id="{DA6640C8-B741-ABAD-5BB7-6643B4EB1C93}"/>
                </a:ext>
              </a:extLst>
            </p:cNvPr>
            <p:cNvSpPr/>
            <p:nvPr/>
          </p:nvSpPr>
          <p:spPr>
            <a:xfrm>
              <a:off x="8692844" y="4110221"/>
              <a:ext cx="74983" cy="367772"/>
            </a:xfrm>
            <a:custGeom>
              <a:avLst/>
              <a:gdLst/>
              <a:ahLst/>
              <a:cxnLst/>
              <a:rect l="l" t="t" r="r" b="b"/>
              <a:pathLst>
                <a:path w="42" h="206" extrusionOk="0">
                  <a:moveTo>
                    <a:pt x="16" y="124"/>
                  </a:moveTo>
                  <a:lnTo>
                    <a:pt x="40" y="106"/>
                  </a:lnTo>
                  <a:lnTo>
                    <a:pt x="40" y="106"/>
                  </a:lnTo>
                  <a:lnTo>
                    <a:pt x="42" y="102"/>
                  </a:lnTo>
                  <a:lnTo>
                    <a:pt x="40" y="98"/>
                  </a:lnTo>
                  <a:lnTo>
                    <a:pt x="16" y="78"/>
                  </a:lnTo>
                  <a:lnTo>
                    <a:pt x="16" y="78"/>
                  </a:lnTo>
                  <a:lnTo>
                    <a:pt x="12" y="74"/>
                  </a:lnTo>
                  <a:lnTo>
                    <a:pt x="10" y="68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4"/>
                  </a:lnTo>
                  <a:lnTo>
                    <a:pt x="4" y="78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30" y="102"/>
                  </a:lnTo>
                  <a:lnTo>
                    <a:pt x="28" y="106"/>
                  </a:lnTo>
                  <a:lnTo>
                    <a:pt x="4" y="124"/>
                  </a:lnTo>
                  <a:lnTo>
                    <a:pt x="4" y="124"/>
                  </a:lnTo>
                  <a:lnTo>
                    <a:pt x="0" y="130"/>
                  </a:lnTo>
                  <a:lnTo>
                    <a:pt x="0" y="136"/>
                  </a:lnTo>
                  <a:lnTo>
                    <a:pt x="0" y="206"/>
                  </a:lnTo>
                  <a:lnTo>
                    <a:pt x="10" y="206"/>
                  </a:lnTo>
                  <a:lnTo>
                    <a:pt x="10" y="136"/>
                  </a:lnTo>
                  <a:lnTo>
                    <a:pt x="10" y="136"/>
                  </a:lnTo>
                  <a:lnTo>
                    <a:pt x="12" y="130"/>
                  </a:lnTo>
                  <a:lnTo>
                    <a:pt x="16" y="124"/>
                  </a:lnTo>
                  <a:close/>
                </a:path>
              </a:pathLst>
            </a:custGeom>
            <a:solidFill>
              <a:srgbClr val="DB536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3" name="Google Shape;9740;p187">
              <a:extLst>
                <a:ext uri="{FF2B5EF4-FFF2-40B4-BE49-F238E27FC236}">
                  <a16:creationId xmlns:a16="http://schemas.microsoft.com/office/drawing/2014/main" id="{E1EF7401-8961-BFB0-35E5-2DD87073639D}"/>
                </a:ext>
              </a:extLst>
            </p:cNvPr>
            <p:cNvSpPr/>
            <p:nvPr/>
          </p:nvSpPr>
          <p:spPr>
            <a:xfrm>
              <a:off x="8692844" y="4110221"/>
              <a:ext cx="74983" cy="367772"/>
            </a:xfrm>
            <a:custGeom>
              <a:avLst/>
              <a:gdLst/>
              <a:ahLst/>
              <a:cxnLst/>
              <a:rect l="l" t="t" r="r" b="b"/>
              <a:pathLst>
                <a:path w="42" h="206" extrusionOk="0">
                  <a:moveTo>
                    <a:pt x="16" y="124"/>
                  </a:moveTo>
                  <a:lnTo>
                    <a:pt x="40" y="106"/>
                  </a:lnTo>
                  <a:lnTo>
                    <a:pt x="40" y="106"/>
                  </a:lnTo>
                  <a:lnTo>
                    <a:pt x="42" y="102"/>
                  </a:lnTo>
                  <a:lnTo>
                    <a:pt x="40" y="98"/>
                  </a:lnTo>
                  <a:lnTo>
                    <a:pt x="16" y="78"/>
                  </a:lnTo>
                  <a:lnTo>
                    <a:pt x="16" y="78"/>
                  </a:lnTo>
                  <a:lnTo>
                    <a:pt x="12" y="74"/>
                  </a:lnTo>
                  <a:lnTo>
                    <a:pt x="10" y="68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4"/>
                  </a:lnTo>
                  <a:lnTo>
                    <a:pt x="4" y="78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30" y="102"/>
                  </a:lnTo>
                  <a:lnTo>
                    <a:pt x="28" y="106"/>
                  </a:lnTo>
                  <a:lnTo>
                    <a:pt x="4" y="124"/>
                  </a:lnTo>
                  <a:lnTo>
                    <a:pt x="4" y="124"/>
                  </a:lnTo>
                  <a:lnTo>
                    <a:pt x="0" y="130"/>
                  </a:lnTo>
                  <a:lnTo>
                    <a:pt x="0" y="136"/>
                  </a:lnTo>
                  <a:lnTo>
                    <a:pt x="0" y="206"/>
                  </a:lnTo>
                  <a:lnTo>
                    <a:pt x="10" y="206"/>
                  </a:lnTo>
                  <a:lnTo>
                    <a:pt x="10" y="136"/>
                  </a:lnTo>
                  <a:lnTo>
                    <a:pt x="10" y="136"/>
                  </a:lnTo>
                  <a:lnTo>
                    <a:pt x="12" y="130"/>
                  </a:lnTo>
                  <a:lnTo>
                    <a:pt x="16" y="12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4" name="Google Shape;9741;p187">
              <a:extLst>
                <a:ext uri="{FF2B5EF4-FFF2-40B4-BE49-F238E27FC236}">
                  <a16:creationId xmlns:a16="http://schemas.microsoft.com/office/drawing/2014/main" id="{979A6BB7-044D-9727-A5D1-439AD6EED5F3}"/>
                </a:ext>
              </a:extLst>
            </p:cNvPr>
            <p:cNvSpPr/>
            <p:nvPr/>
          </p:nvSpPr>
          <p:spPr>
            <a:xfrm>
              <a:off x="8799962" y="4110221"/>
              <a:ext cx="82124" cy="367772"/>
            </a:xfrm>
            <a:custGeom>
              <a:avLst/>
              <a:gdLst/>
              <a:ahLst/>
              <a:cxnLst/>
              <a:rect l="l" t="t" r="r" b="b"/>
              <a:pathLst>
                <a:path w="46" h="206" extrusionOk="0">
                  <a:moveTo>
                    <a:pt x="42" y="78"/>
                  </a:moveTo>
                  <a:lnTo>
                    <a:pt x="42" y="78"/>
                  </a:lnTo>
                  <a:lnTo>
                    <a:pt x="46" y="74"/>
                  </a:lnTo>
                  <a:lnTo>
                    <a:pt x="46" y="68"/>
                  </a:lnTo>
                  <a:lnTo>
                    <a:pt x="46" y="0"/>
                  </a:lnTo>
                  <a:lnTo>
                    <a:pt x="32" y="0"/>
                  </a:lnTo>
                  <a:lnTo>
                    <a:pt x="32" y="68"/>
                  </a:lnTo>
                  <a:lnTo>
                    <a:pt x="32" y="68"/>
                  </a:lnTo>
                  <a:lnTo>
                    <a:pt x="30" y="74"/>
                  </a:lnTo>
                  <a:lnTo>
                    <a:pt x="28" y="7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0" y="102"/>
                  </a:lnTo>
                  <a:lnTo>
                    <a:pt x="4" y="106"/>
                  </a:lnTo>
                  <a:lnTo>
                    <a:pt x="28" y="124"/>
                  </a:lnTo>
                  <a:lnTo>
                    <a:pt x="28" y="124"/>
                  </a:lnTo>
                  <a:lnTo>
                    <a:pt x="30" y="130"/>
                  </a:lnTo>
                  <a:lnTo>
                    <a:pt x="32" y="136"/>
                  </a:lnTo>
                  <a:lnTo>
                    <a:pt x="32" y="206"/>
                  </a:lnTo>
                  <a:lnTo>
                    <a:pt x="46" y="20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0"/>
                  </a:lnTo>
                  <a:lnTo>
                    <a:pt x="42" y="124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6" y="102"/>
                  </a:lnTo>
                  <a:lnTo>
                    <a:pt x="18" y="98"/>
                  </a:lnTo>
                  <a:lnTo>
                    <a:pt x="42" y="78"/>
                  </a:lnTo>
                  <a:close/>
                </a:path>
              </a:pathLst>
            </a:custGeom>
            <a:solidFill>
              <a:srgbClr val="DB536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5" name="Google Shape;9742;p187">
              <a:extLst>
                <a:ext uri="{FF2B5EF4-FFF2-40B4-BE49-F238E27FC236}">
                  <a16:creationId xmlns:a16="http://schemas.microsoft.com/office/drawing/2014/main" id="{BFA65EDC-7DFC-A918-1C76-03F27414DCDB}"/>
                </a:ext>
              </a:extLst>
            </p:cNvPr>
            <p:cNvSpPr/>
            <p:nvPr/>
          </p:nvSpPr>
          <p:spPr>
            <a:xfrm>
              <a:off x="8799962" y="4110221"/>
              <a:ext cx="82124" cy="367772"/>
            </a:xfrm>
            <a:custGeom>
              <a:avLst/>
              <a:gdLst/>
              <a:ahLst/>
              <a:cxnLst/>
              <a:rect l="l" t="t" r="r" b="b"/>
              <a:pathLst>
                <a:path w="46" h="206" extrusionOk="0">
                  <a:moveTo>
                    <a:pt x="42" y="78"/>
                  </a:moveTo>
                  <a:lnTo>
                    <a:pt x="42" y="78"/>
                  </a:lnTo>
                  <a:lnTo>
                    <a:pt x="46" y="74"/>
                  </a:lnTo>
                  <a:lnTo>
                    <a:pt x="46" y="68"/>
                  </a:lnTo>
                  <a:lnTo>
                    <a:pt x="46" y="0"/>
                  </a:lnTo>
                  <a:lnTo>
                    <a:pt x="32" y="0"/>
                  </a:lnTo>
                  <a:lnTo>
                    <a:pt x="32" y="68"/>
                  </a:lnTo>
                  <a:lnTo>
                    <a:pt x="32" y="68"/>
                  </a:lnTo>
                  <a:lnTo>
                    <a:pt x="30" y="74"/>
                  </a:lnTo>
                  <a:lnTo>
                    <a:pt x="28" y="7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0" y="102"/>
                  </a:lnTo>
                  <a:lnTo>
                    <a:pt x="4" y="106"/>
                  </a:lnTo>
                  <a:lnTo>
                    <a:pt x="28" y="124"/>
                  </a:lnTo>
                  <a:lnTo>
                    <a:pt x="28" y="124"/>
                  </a:lnTo>
                  <a:lnTo>
                    <a:pt x="30" y="130"/>
                  </a:lnTo>
                  <a:lnTo>
                    <a:pt x="32" y="136"/>
                  </a:lnTo>
                  <a:lnTo>
                    <a:pt x="32" y="206"/>
                  </a:lnTo>
                  <a:lnTo>
                    <a:pt x="46" y="20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0"/>
                  </a:lnTo>
                  <a:lnTo>
                    <a:pt x="42" y="124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6" y="102"/>
                  </a:lnTo>
                  <a:lnTo>
                    <a:pt x="18" y="98"/>
                  </a:lnTo>
                  <a:lnTo>
                    <a:pt x="42" y="7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6" name="Google Shape;9743;p187">
              <a:extLst>
                <a:ext uri="{FF2B5EF4-FFF2-40B4-BE49-F238E27FC236}">
                  <a16:creationId xmlns:a16="http://schemas.microsoft.com/office/drawing/2014/main" id="{D2B184A4-5746-95BC-D9FB-20CA9425DFFE}"/>
                </a:ext>
              </a:extLst>
            </p:cNvPr>
            <p:cNvSpPr/>
            <p:nvPr/>
          </p:nvSpPr>
          <p:spPr>
            <a:xfrm>
              <a:off x="8714267" y="4353022"/>
              <a:ext cx="146395" cy="114259"/>
            </a:xfrm>
            <a:custGeom>
              <a:avLst/>
              <a:gdLst/>
              <a:ahLst/>
              <a:cxnLst/>
              <a:rect l="l" t="t" r="r" b="b"/>
              <a:pathLst>
                <a:path w="82" h="64" extrusionOk="0">
                  <a:moveTo>
                    <a:pt x="0" y="64"/>
                  </a:moveTo>
                  <a:lnTo>
                    <a:pt x="82" y="64"/>
                  </a:lnTo>
                  <a:lnTo>
                    <a:pt x="82" y="32"/>
                  </a:lnTo>
                  <a:lnTo>
                    <a:pt x="82" y="32"/>
                  </a:lnTo>
                  <a:lnTo>
                    <a:pt x="80" y="26"/>
                  </a:lnTo>
                  <a:lnTo>
                    <a:pt x="78" y="22"/>
                  </a:lnTo>
                  <a:lnTo>
                    <a:pt x="76" y="18"/>
                  </a:lnTo>
                  <a:lnTo>
                    <a:pt x="72" y="16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40" y="0"/>
                  </a:lnTo>
                  <a:lnTo>
                    <a:pt x="30" y="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7" name="Google Shape;9744;p187">
              <a:extLst>
                <a:ext uri="{FF2B5EF4-FFF2-40B4-BE49-F238E27FC236}">
                  <a16:creationId xmlns:a16="http://schemas.microsoft.com/office/drawing/2014/main" id="{26FF6F4F-E26F-A474-0451-B07ADBFAC012}"/>
                </a:ext>
              </a:extLst>
            </p:cNvPr>
            <p:cNvSpPr/>
            <p:nvPr/>
          </p:nvSpPr>
          <p:spPr>
            <a:xfrm>
              <a:off x="8714267" y="4353022"/>
              <a:ext cx="146395" cy="114259"/>
            </a:xfrm>
            <a:custGeom>
              <a:avLst/>
              <a:gdLst/>
              <a:ahLst/>
              <a:cxnLst/>
              <a:rect l="l" t="t" r="r" b="b"/>
              <a:pathLst>
                <a:path w="82" h="64" extrusionOk="0">
                  <a:moveTo>
                    <a:pt x="0" y="64"/>
                  </a:moveTo>
                  <a:lnTo>
                    <a:pt x="82" y="64"/>
                  </a:lnTo>
                  <a:lnTo>
                    <a:pt x="82" y="32"/>
                  </a:lnTo>
                  <a:lnTo>
                    <a:pt x="82" y="32"/>
                  </a:lnTo>
                  <a:lnTo>
                    <a:pt x="80" y="26"/>
                  </a:lnTo>
                  <a:lnTo>
                    <a:pt x="78" y="22"/>
                  </a:lnTo>
                  <a:lnTo>
                    <a:pt x="76" y="18"/>
                  </a:lnTo>
                  <a:lnTo>
                    <a:pt x="72" y="16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40" y="0"/>
                  </a:lnTo>
                  <a:lnTo>
                    <a:pt x="30" y="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6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68" name="Google Shape;9745;p187">
              <a:extLst>
                <a:ext uri="{FF2B5EF4-FFF2-40B4-BE49-F238E27FC236}">
                  <a16:creationId xmlns:a16="http://schemas.microsoft.com/office/drawing/2014/main" id="{178A2380-52EA-D6D6-A750-B4B7A6F0A144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8696414" y="4088797"/>
              <a:ext cx="171389" cy="6427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69" name="Google Shape;9746;p187">
              <a:extLst>
                <a:ext uri="{FF2B5EF4-FFF2-40B4-BE49-F238E27FC236}">
                  <a16:creationId xmlns:a16="http://schemas.microsoft.com/office/drawing/2014/main" id="{0DE5DC78-5669-4AAE-4C10-877E15F45596}"/>
                </a:ext>
              </a:extLst>
            </p:cNvPr>
            <p:cNvSpPr/>
            <p:nvPr/>
          </p:nvSpPr>
          <p:spPr>
            <a:xfrm>
              <a:off x="8692844" y="4110221"/>
              <a:ext cx="17853" cy="32135"/>
            </a:xfrm>
            <a:custGeom>
              <a:avLst/>
              <a:gdLst/>
              <a:ahLst/>
              <a:cxnLst/>
              <a:rect l="l" t="t" r="r" b="b"/>
              <a:pathLst>
                <a:path w="10" h="18" extrusionOk="0">
                  <a:moveTo>
                    <a:pt x="1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0" y="18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993A4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0" name="Google Shape;9747;p187">
              <a:extLst>
                <a:ext uri="{FF2B5EF4-FFF2-40B4-BE49-F238E27FC236}">
                  <a16:creationId xmlns:a16="http://schemas.microsoft.com/office/drawing/2014/main" id="{4E42C892-75CB-C4AA-8034-54F068A8B415}"/>
                </a:ext>
              </a:extLst>
            </p:cNvPr>
            <p:cNvSpPr/>
            <p:nvPr/>
          </p:nvSpPr>
          <p:spPr>
            <a:xfrm>
              <a:off x="8692844" y="4110221"/>
              <a:ext cx="17853" cy="32135"/>
            </a:xfrm>
            <a:custGeom>
              <a:avLst/>
              <a:gdLst/>
              <a:ahLst/>
              <a:cxnLst/>
              <a:rect l="l" t="t" r="r" b="b"/>
              <a:pathLst>
                <a:path w="10" h="18" extrusionOk="0">
                  <a:moveTo>
                    <a:pt x="1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0" y="18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1" name="Google Shape;9748;p187">
              <a:extLst>
                <a:ext uri="{FF2B5EF4-FFF2-40B4-BE49-F238E27FC236}">
                  <a16:creationId xmlns:a16="http://schemas.microsoft.com/office/drawing/2014/main" id="{47D5EAFD-9C82-447B-4AEE-E5D98EE8F8A2}"/>
                </a:ext>
              </a:extLst>
            </p:cNvPr>
            <p:cNvSpPr/>
            <p:nvPr/>
          </p:nvSpPr>
          <p:spPr>
            <a:xfrm>
              <a:off x="8857091" y="4110221"/>
              <a:ext cx="24966" cy="32051"/>
            </a:xfrm>
            <a:prstGeom prst="rect">
              <a:avLst/>
            </a:prstGeom>
            <a:solidFill>
              <a:srgbClr val="993A4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2" name="Google Shape;9749;p187">
              <a:extLst>
                <a:ext uri="{FF2B5EF4-FFF2-40B4-BE49-F238E27FC236}">
                  <a16:creationId xmlns:a16="http://schemas.microsoft.com/office/drawing/2014/main" id="{9DE98A64-D413-B77C-D2CE-9D983F830A88}"/>
                </a:ext>
              </a:extLst>
            </p:cNvPr>
            <p:cNvSpPr/>
            <p:nvPr/>
          </p:nvSpPr>
          <p:spPr>
            <a:xfrm>
              <a:off x="8857091" y="4110221"/>
              <a:ext cx="24966" cy="320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3" name="Google Shape;9750;p187">
              <a:extLst>
                <a:ext uri="{FF2B5EF4-FFF2-40B4-BE49-F238E27FC236}">
                  <a16:creationId xmlns:a16="http://schemas.microsoft.com/office/drawing/2014/main" id="{12DC4433-AC23-7505-D7CE-DDF0C2F530BF}"/>
                </a:ext>
              </a:extLst>
            </p:cNvPr>
            <p:cNvSpPr/>
            <p:nvPr/>
          </p:nvSpPr>
          <p:spPr>
            <a:xfrm>
              <a:off x="8678561" y="4081656"/>
              <a:ext cx="217807" cy="46418"/>
            </a:xfrm>
            <a:custGeom>
              <a:avLst/>
              <a:gdLst/>
              <a:ahLst/>
              <a:cxnLst/>
              <a:rect l="l" t="t" r="r" b="b"/>
              <a:pathLst>
                <a:path w="122" h="26" extrusionOk="0">
                  <a:moveTo>
                    <a:pt x="118" y="26"/>
                  </a:move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20" y="2"/>
                  </a:lnTo>
                  <a:lnTo>
                    <a:pt x="122" y="4"/>
                  </a:lnTo>
                  <a:lnTo>
                    <a:pt x="122" y="20"/>
                  </a:lnTo>
                  <a:lnTo>
                    <a:pt x="122" y="20"/>
                  </a:lnTo>
                  <a:lnTo>
                    <a:pt x="120" y="24"/>
                  </a:lnTo>
                  <a:lnTo>
                    <a:pt x="118" y="26"/>
                  </a:lnTo>
                  <a:lnTo>
                    <a:pt x="118" y="26"/>
                  </a:lnTo>
                  <a:close/>
                </a:path>
              </a:pathLst>
            </a:custGeom>
            <a:solidFill>
              <a:srgbClr val="DB536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4" name="Google Shape;9751;p187">
              <a:extLst>
                <a:ext uri="{FF2B5EF4-FFF2-40B4-BE49-F238E27FC236}">
                  <a16:creationId xmlns:a16="http://schemas.microsoft.com/office/drawing/2014/main" id="{41300FC3-1AEC-C220-538E-4647EF0DFF0E}"/>
                </a:ext>
              </a:extLst>
            </p:cNvPr>
            <p:cNvSpPr/>
            <p:nvPr/>
          </p:nvSpPr>
          <p:spPr>
            <a:xfrm>
              <a:off x="8678561" y="4081656"/>
              <a:ext cx="217807" cy="14282"/>
            </a:xfrm>
            <a:custGeom>
              <a:avLst/>
              <a:gdLst/>
              <a:ahLst/>
              <a:cxnLst/>
              <a:rect l="l" t="t" r="r" b="b"/>
              <a:pathLst>
                <a:path w="122" h="8" extrusionOk="0">
                  <a:moveTo>
                    <a:pt x="118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122" y="8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0" y="2"/>
                  </a:lnTo>
                  <a:lnTo>
                    <a:pt x="118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DB536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5" name="Google Shape;9752;p187">
              <a:extLst>
                <a:ext uri="{FF2B5EF4-FFF2-40B4-BE49-F238E27FC236}">
                  <a16:creationId xmlns:a16="http://schemas.microsoft.com/office/drawing/2014/main" id="{E8FE1D5B-5F33-8631-D51D-F07B993B8319}"/>
                </a:ext>
              </a:extLst>
            </p:cNvPr>
            <p:cNvSpPr/>
            <p:nvPr/>
          </p:nvSpPr>
          <p:spPr>
            <a:xfrm>
              <a:off x="8710697" y="4449428"/>
              <a:ext cx="146395" cy="28565"/>
            </a:xfrm>
            <a:custGeom>
              <a:avLst/>
              <a:gdLst/>
              <a:ahLst/>
              <a:cxnLst/>
              <a:rect l="l" t="t" r="r" b="b"/>
              <a:pathLst>
                <a:path w="82" h="16" extrusionOk="0">
                  <a:moveTo>
                    <a:pt x="2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2" y="16"/>
                  </a:lnTo>
                  <a:lnTo>
                    <a:pt x="82" y="10"/>
                  </a:lnTo>
                  <a:lnTo>
                    <a:pt x="2" y="1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9A9A9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6" name="Google Shape;9753;p187">
              <a:extLst>
                <a:ext uri="{FF2B5EF4-FFF2-40B4-BE49-F238E27FC236}">
                  <a16:creationId xmlns:a16="http://schemas.microsoft.com/office/drawing/2014/main" id="{D7B18D19-ABEC-342D-B603-20E54CA34A7E}"/>
                </a:ext>
              </a:extLst>
            </p:cNvPr>
            <p:cNvSpPr/>
            <p:nvPr/>
          </p:nvSpPr>
          <p:spPr>
            <a:xfrm>
              <a:off x="8710697" y="4449428"/>
              <a:ext cx="146395" cy="28565"/>
            </a:xfrm>
            <a:custGeom>
              <a:avLst/>
              <a:gdLst/>
              <a:ahLst/>
              <a:cxnLst/>
              <a:rect l="l" t="t" r="r" b="b"/>
              <a:pathLst>
                <a:path w="82" h="16" extrusionOk="0">
                  <a:moveTo>
                    <a:pt x="2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2" y="16"/>
                  </a:lnTo>
                  <a:lnTo>
                    <a:pt x="82" y="10"/>
                  </a:lnTo>
                  <a:lnTo>
                    <a:pt x="2" y="1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7" name="Google Shape;9754;p187">
              <a:extLst>
                <a:ext uri="{FF2B5EF4-FFF2-40B4-BE49-F238E27FC236}">
                  <a16:creationId xmlns:a16="http://schemas.microsoft.com/office/drawing/2014/main" id="{5C91D237-3211-B4B1-CF4C-0DB4773C0802}"/>
                </a:ext>
              </a:extLst>
            </p:cNvPr>
            <p:cNvSpPr/>
            <p:nvPr/>
          </p:nvSpPr>
          <p:spPr>
            <a:xfrm>
              <a:off x="8692844" y="4449428"/>
              <a:ext cx="17881" cy="28677"/>
            </a:xfrm>
            <a:prstGeom prst="rect">
              <a:avLst/>
            </a:prstGeom>
            <a:solidFill>
              <a:srgbClr val="993A4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8" name="Google Shape;9755;p187">
              <a:extLst>
                <a:ext uri="{FF2B5EF4-FFF2-40B4-BE49-F238E27FC236}">
                  <a16:creationId xmlns:a16="http://schemas.microsoft.com/office/drawing/2014/main" id="{206FBF71-1792-0629-D0A2-4B20C568AA5A}"/>
                </a:ext>
              </a:extLst>
            </p:cNvPr>
            <p:cNvSpPr/>
            <p:nvPr/>
          </p:nvSpPr>
          <p:spPr>
            <a:xfrm>
              <a:off x="8692844" y="4449428"/>
              <a:ext cx="17881" cy="286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9" name="Google Shape;9756;p187">
              <a:extLst>
                <a:ext uri="{FF2B5EF4-FFF2-40B4-BE49-F238E27FC236}">
                  <a16:creationId xmlns:a16="http://schemas.microsoft.com/office/drawing/2014/main" id="{F60E0F82-998B-0291-53F1-1B6B25815F7B}"/>
                </a:ext>
              </a:extLst>
            </p:cNvPr>
            <p:cNvSpPr/>
            <p:nvPr/>
          </p:nvSpPr>
          <p:spPr>
            <a:xfrm>
              <a:off x="8857091" y="4449428"/>
              <a:ext cx="24994" cy="28565"/>
            </a:xfrm>
            <a:custGeom>
              <a:avLst/>
              <a:gdLst/>
              <a:ahLst/>
              <a:cxnLst/>
              <a:rect l="l" t="t" r="r" b="b"/>
              <a:pathLst>
                <a:path w="14" h="16" extrusionOk="0">
                  <a:moveTo>
                    <a:pt x="14" y="0"/>
                  </a:moveTo>
                  <a:lnTo>
                    <a:pt x="2" y="0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14" y="16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993A4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0" name="Google Shape;9757;p187">
              <a:extLst>
                <a:ext uri="{FF2B5EF4-FFF2-40B4-BE49-F238E27FC236}">
                  <a16:creationId xmlns:a16="http://schemas.microsoft.com/office/drawing/2014/main" id="{5680DFF0-F72F-B9B8-F271-A84AC3E88E41}"/>
                </a:ext>
              </a:extLst>
            </p:cNvPr>
            <p:cNvSpPr/>
            <p:nvPr/>
          </p:nvSpPr>
          <p:spPr>
            <a:xfrm>
              <a:off x="8857091" y="4449428"/>
              <a:ext cx="24994" cy="28565"/>
            </a:xfrm>
            <a:custGeom>
              <a:avLst/>
              <a:gdLst/>
              <a:ahLst/>
              <a:cxnLst/>
              <a:rect l="l" t="t" r="r" b="b"/>
              <a:pathLst>
                <a:path w="14" h="16" extrusionOk="0">
                  <a:moveTo>
                    <a:pt x="14" y="0"/>
                  </a:moveTo>
                  <a:lnTo>
                    <a:pt x="2" y="0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14" y="16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1" name="Google Shape;9758;p187">
              <a:extLst>
                <a:ext uri="{FF2B5EF4-FFF2-40B4-BE49-F238E27FC236}">
                  <a16:creationId xmlns:a16="http://schemas.microsoft.com/office/drawing/2014/main" id="{269523E2-ECB1-D2DE-AEE4-395C94409CEA}"/>
                </a:ext>
              </a:extLst>
            </p:cNvPr>
            <p:cNvSpPr/>
            <p:nvPr/>
          </p:nvSpPr>
          <p:spPr>
            <a:xfrm>
              <a:off x="8714267" y="4449428"/>
              <a:ext cx="146395" cy="17853"/>
            </a:xfrm>
            <a:custGeom>
              <a:avLst/>
              <a:gdLst/>
              <a:ahLst/>
              <a:cxnLst/>
              <a:rect l="l" t="t" r="r" b="b"/>
              <a:pathLst>
                <a:path w="82" h="10" extrusionOk="0">
                  <a:moveTo>
                    <a:pt x="82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0" y="10"/>
                  </a:lnTo>
                  <a:lnTo>
                    <a:pt x="82" y="1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B27F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2" name="Google Shape;9759;p187">
              <a:extLst>
                <a:ext uri="{FF2B5EF4-FFF2-40B4-BE49-F238E27FC236}">
                  <a16:creationId xmlns:a16="http://schemas.microsoft.com/office/drawing/2014/main" id="{4F1CB00D-9250-183E-70D0-502030A902E5}"/>
                </a:ext>
              </a:extLst>
            </p:cNvPr>
            <p:cNvSpPr/>
            <p:nvPr/>
          </p:nvSpPr>
          <p:spPr>
            <a:xfrm>
              <a:off x="8714267" y="4449428"/>
              <a:ext cx="146395" cy="17853"/>
            </a:xfrm>
            <a:custGeom>
              <a:avLst/>
              <a:gdLst/>
              <a:ahLst/>
              <a:cxnLst/>
              <a:rect l="l" t="t" r="r" b="b"/>
              <a:pathLst>
                <a:path w="82" h="10" extrusionOk="0">
                  <a:moveTo>
                    <a:pt x="82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0" y="10"/>
                  </a:lnTo>
                  <a:lnTo>
                    <a:pt x="82" y="10"/>
                  </a:lnTo>
                  <a:lnTo>
                    <a:pt x="8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3" name="Google Shape;9760;p187">
              <a:extLst>
                <a:ext uri="{FF2B5EF4-FFF2-40B4-BE49-F238E27FC236}">
                  <a16:creationId xmlns:a16="http://schemas.microsoft.com/office/drawing/2014/main" id="{CCBD4AE6-1C64-CC72-3EA5-D50482579379}"/>
                </a:ext>
              </a:extLst>
            </p:cNvPr>
            <p:cNvSpPr/>
            <p:nvPr/>
          </p:nvSpPr>
          <p:spPr>
            <a:xfrm>
              <a:off x="8678561" y="4463710"/>
              <a:ext cx="217807" cy="42847"/>
            </a:xfrm>
            <a:custGeom>
              <a:avLst/>
              <a:gdLst/>
              <a:ahLst/>
              <a:cxnLst/>
              <a:rect l="l" t="t" r="r" b="b"/>
              <a:pathLst>
                <a:path w="122" h="24" extrusionOk="0">
                  <a:moveTo>
                    <a:pt x="118" y="24"/>
                  </a:moveTo>
                  <a:lnTo>
                    <a:pt x="4" y="24"/>
                  </a:lnTo>
                  <a:lnTo>
                    <a:pt x="4" y="24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20" y="0"/>
                  </a:lnTo>
                  <a:lnTo>
                    <a:pt x="122" y="4"/>
                  </a:lnTo>
                  <a:lnTo>
                    <a:pt x="122" y="20"/>
                  </a:lnTo>
                  <a:lnTo>
                    <a:pt x="122" y="20"/>
                  </a:lnTo>
                  <a:lnTo>
                    <a:pt x="120" y="22"/>
                  </a:lnTo>
                  <a:lnTo>
                    <a:pt x="118" y="24"/>
                  </a:lnTo>
                  <a:lnTo>
                    <a:pt x="118" y="24"/>
                  </a:lnTo>
                  <a:close/>
                </a:path>
              </a:pathLst>
            </a:custGeom>
            <a:solidFill>
              <a:srgbClr val="DB536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4" name="Google Shape;9761;p187">
              <a:extLst>
                <a:ext uri="{FF2B5EF4-FFF2-40B4-BE49-F238E27FC236}">
                  <a16:creationId xmlns:a16="http://schemas.microsoft.com/office/drawing/2014/main" id="{08E7FCE5-3F33-F1DD-0F08-966B19318AC2}"/>
                </a:ext>
              </a:extLst>
            </p:cNvPr>
            <p:cNvSpPr/>
            <p:nvPr/>
          </p:nvSpPr>
          <p:spPr>
            <a:xfrm>
              <a:off x="8678561" y="4492275"/>
              <a:ext cx="217807" cy="14282"/>
            </a:xfrm>
            <a:custGeom>
              <a:avLst/>
              <a:gdLst/>
              <a:ahLst/>
              <a:cxnLst/>
              <a:rect l="l" t="t" r="r" b="b"/>
              <a:pathLst>
                <a:path w="122" h="8" extrusionOk="0">
                  <a:moveTo>
                    <a:pt x="0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8"/>
                  </a:lnTo>
                  <a:lnTo>
                    <a:pt x="118" y="8"/>
                  </a:lnTo>
                  <a:lnTo>
                    <a:pt x="118" y="8"/>
                  </a:lnTo>
                  <a:lnTo>
                    <a:pt x="120" y="6"/>
                  </a:lnTo>
                  <a:lnTo>
                    <a:pt x="122" y="4"/>
                  </a:lnTo>
                  <a:lnTo>
                    <a:pt x="1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536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5" name="Google Shape;9762;p187">
              <a:extLst>
                <a:ext uri="{FF2B5EF4-FFF2-40B4-BE49-F238E27FC236}">
                  <a16:creationId xmlns:a16="http://schemas.microsoft.com/office/drawing/2014/main" id="{EA17077F-30F9-478E-1C44-34FE4B7947D3}"/>
                </a:ext>
              </a:extLst>
            </p:cNvPr>
            <p:cNvSpPr/>
            <p:nvPr/>
          </p:nvSpPr>
          <p:spPr>
            <a:xfrm>
              <a:off x="8774967" y="4299463"/>
              <a:ext cx="17853" cy="28565"/>
            </a:xfrm>
            <a:custGeom>
              <a:avLst/>
              <a:gdLst/>
              <a:ahLst/>
              <a:cxnLst/>
              <a:rect l="l" t="t" r="r" b="b"/>
              <a:pathLst>
                <a:path w="10" h="16" extrusionOk="0">
                  <a:moveTo>
                    <a:pt x="6" y="16"/>
                  </a:moveTo>
                  <a:lnTo>
                    <a:pt x="4" y="16"/>
                  </a:lnTo>
                  <a:lnTo>
                    <a:pt x="4" y="16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4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6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6" name="Google Shape;9763;p187">
              <a:extLst>
                <a:ext uri="{FF2B5EF4-FFF2-40B4-BE49-F238E27FC236}">
                  <a16:creationId xmlns:a16="http://schemas.microsoft.com/office/drawing/2014/main" id="{3B3E9C2F-F406-D93D-8D04-44B939165E89}"/>
                </a:ext>
              </a:extLst>
            </p:cNvPr>
            <p:cNvSpPr/>
            <p:nvPr/>
          </p:nvSpPr>
          <p:spPr>
            <a:xfrm>
              <a:off x="8714267" y="4185203"/>
              <a:ext cx="146395" cy="110689"/>
            </a:xfrm>
            <a:custGeom>
              <a:avLst/>
              <a:gdLst/>
              <a:ahLst/>
              <a:cxnLst/>
              <a:rect l="l" t="t" r="r" b="b"/>
              <a:pathLst>
                <a:path w="82" h="62" extrusionOk="0">
                  <a:moveTo>
                    <a:pt x="40" y="18"/>
                  </a:moveTo>
                  <a:lnTo>
                    <a:pt x="40" y="18"/>
                  </a:lnTo>
                  <a:lnTo>
                    <a:pt x="28" y="16"/>
                  </a:lnTo>
                  <a:lnTo>
                    <a:pt x="18" y="14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6" y="30"/>
                  </a:lnTo>
                  <a:lnTo>
                    <a:pt x="10" y="34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32" y="48"/>
                  </a:lnTo>
                  <a:lnTo>
                    <a:pt x="34" y="52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6" y="62"/>
                  </a:lnTo>
                  <a:lnTo>
                    <a:pt x="38" y="62"/>
                  </a:lnTo>
                  <a:lnTo>
                    <a:pt x="38" y="62"/>
                  </a:lnTo>
                  <a:lnTo>
                    <a:pt x="42" y="62"/>
                  </a:lnTo>
                  <a:lnTo>
                    <a:pt x="44" y="58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6" y="48"/>
                  </a:lnTo>
                  <a:lnTo>
                    <a:pt x="48" y="46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76" y="30"/>
                  </a:lnTo>
                  <a:lnTo>
                    <a:pt x="78" y="26"/>
                  </a:lnTo>
                  <a:lnTo>
                    <a:pt x="80" y="22"/>
                  </a:lnTo>
                  <a:lnTo>
                    <a:pt x="82" y="16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72" y="8"/>
                  </a:lnTo>
                  <a:lnTo>
                    <a:pt x="64" y="14"/>
                  </a:lnTo>
                  <a:lnTo>
                    <a:pt x="52" y="16"/>
                  </a:lnTo>
                  <a:lnTo>
                    <a:pt x="40" y="18"/>
                  </a:lnTo>
                  <a:lnTo>
                    <a:pt x="40" y="18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7" name="Google Shape;9764;p187">
              <a:extLst>
                <a:ext uri="{FF2B5EF4-FFF2-40B4-BE49-F238E27FC236}">
                  <a16:creationId xmlns:a16="http://schemas.microsoft.com/office/drawing/2014/main" id="{4879A841-42B7-D3E2-3DBB-A4FB611FF5CB}"/>
                </a:ext>
              </a:extLst>
            </p:cNvPr>
            <p:cNvSpPr/>
            <p:nvPr/>
          </p:nvSpPr>
          <p:spPr>
            <a:xfrm>
              <a:off x="8964210" y="4278039"/>
              <a:ext cx="24994" cy="10712"/>
            </a:xfrm>
            <a:custGeom>
              <a:avLst/>
              <a:gdLst/>
              <a:ahLst/>
              <a:cxnLst/>
              <a:rect l="l" t="t" r="r" b="b"/>
              <a:pathLst>
                <a:path w="14" h="6" extrusionOk="0">
                  <a:moveTo>
                    <a:pt x="10" y="6"/>
                  </a:moveTo>
                  <a:lnTo>
                    <a:pt x="4" y="6"/>
                  </a:lnTo>
                  <a:lnTo>
                    <a:pt x="4" y="6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2" y="4"/>
                  </a:lnTo>
                  <a:lnTo>
                    <a:pt x="10" y="6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8" name="Google Shape;9765;p187">
              <a:extLst>
                <a:ext uri="{FF2B5EF4-FFF2-40B4-BE49-F238E27FC236}">
                  <a16:creationId xmlns:a16="http://schemas.microsoft.com/office/drawing/2014/main" id="{0D23B469-1254-645D-DEF2-EE06EC389231}"/>
                </a:ext>
              </a:extLst>
            </p:cNvPr>
            <p:cNvSpPr/>
            <p:nvPr/>
          </p:nvSpPr>
          <p:spPr>
            <a:xfrm>
              <a:off x="8960639" y="4310174"/>
              <a:ext cx="35706" cy="17853"/>
            </a:xfrm>
            <a:custGeom>
              <a:avLst/>
              <a:gdLst/>
              <a:ahLst/>
              <a:cxnLst/>
              <a:rect l="l" t="t" r="r" b="b"/>
              <a:pathLst>
                <a:path w="20" h="10" extrusionOk="0">
                  <a:moveTo>
                    <a:pt x="16" y="10"/>
                  </a:moveTo>
                  <a:lnTo>
                    <a:pt x="16" y="10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8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9" name="Google Shape;9766;p187">
              <a:extLst>
                <a:ext uri="{FF2B5EF4-FFF2-40B4-BE49-F238E27FC236}">
                  <a16:creationId xmlns:a16="http://schemas.microsoft.com/office/drawing/2014/main" id="{B737E596-9955-32F3-DDA5-83EB006AD31F}"/>
                </a:ext>
              </a:extLst>
            </p:cNvPr>
            <p:cNvSpPr/>
            <p:nvPr/>
          </p:nvSpPr>
          <p:spPr>
            <a:xfrm>
              <a:off x="8949927" y="4342310"/>
              <a:ext cx="17853" cy="14282"/>
            </a:xfrm>
            <a:custGeom>
              <a:avLst/>
              <a:gdLst/>
              <a:ahLst/>
              <a:cxnLst/>
              <a:rect l="l" t="t" r="r" b="b"/>
              <a:pathLst>
                <a:path w="10" h="8" extrusionOk="0">
                  <a:moveTo>
                    <a:pt x="8" y="8"/>
                  </a:moveTo>
                  <a:lnTo>
                    <a:pt x="6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0" name="Google Shape;9767;p187">
              <a:extLst>
                <a:ext uri="{FF2B5EF4-FFF2-40B4-BE49-F238E27FC236}">
                  <a16:creationId xmlns:a16="http://schemas.microsoft.com/office/drawing/2014/main" id="{C9C13CFD-2748-E4B3-4288-5FF930A03D91}"/>
                </a:ext>
              </a:extLst>
            </p:cNvPr>
            <p:cNvSpPr/>
            <p:nvPr/>
          </p:nvSpPr>
          <p:spPr>
            <a:xfrm>
              <a:off x="8928503" y="4367304"/>
              <a:ext cx="28565" cy="28565"/>
            </a:xfrm>
            <a:custGeom>
              <a:avLst/>
              <a:gdLst/>
              <a:ahLst/>
              <a:cxnLst/>
              <a:rect l="l" t="t" r="r" b="b"/>
              <a:pathLst>
                <a:path w="16" h="16" extrusionOk="0">
                  <a:moveTo>
                    <a:pt x="12" y="16"/>
                  </a:moveTo>
                  <a:lnTo>
                    <a:pt x="12" y="16"/>
                  </a:lnTo>
                  <a:lnTo>
                    <a:pt x="10" y="1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16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1" name="Google Shape;9768;p187">
              <a:extLst>
                <a:ext uri="{FF2B5EF4-FFF2-40B4-BE49-F238E27FC236}">
                  <a16:creationId xmlns:a16="http://schemas.microsoft.com/office/drawing/2014/main" id="{D208E3E4-CB20-B669-3F3C-FE7F73F673DC}"/>
                </a:ext>
              </a:extLst>
            </p:cNvPr>
            <p:cNvSpPr/>
            <p:nvPr/>
          </p:nvSpPr>
          <p:spPr>
            <a:xfrm>
              <a:off x="8899939" y="4388728"/>
              <a:ext cx="17853" cy="21424"/>
            </a:xfrm>
            <a:custGeom>
              <a:avLst/>
              <a:gdLst/>
              <a:ahLst/>
              <a:cxnLst/>
              <a:rect l="l" t="t" r="r" b="b"/>
              <a:pathLst>
                <a:path w="10" h="12" extrusionOk="0">
                  <a:moveTo>
                    <a:pt x="6" y="12"/>
                  </a:moveTo>
                  <a:lnTo>
                    <a:pt x="6" y="12"/>
                  </a:lnTo>
                  <a:lnTo>
                    <a:pt x="4" y="1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8" y="12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2" name="Google Shape;9769;p187">
              <a:extLst>
                <a:ext uri="{FF2B5EF4-FFF2-40B4-BE49-F238E27FC236}">
                  <a16:creationId xmlns:a16="http://schemas.microsoft.com/office/drawing/2014/main" id="{066A728B-A51C-9EFE-FB04-95C86870BB3C}"/>
                </a:ext>
              </a:extLst>
            </p:cNvPr>
            <p:cNvSpPr/>
            <p:nvPr/>
          </p:nvSpPr>
          <p:spPr>
            <a:xfrm>
              <a:off x="8899939" y="4153068"/>
              <a:ext cx="17853" cy="21424"/>
            </a:xfrm>
            <a:custGeom>
              <a:avLst/>
              <a:gdLst/>
              <a:ahLst/>
              <a:cxnLst/>
              <a:rect l="l" t="t" r="r" b="b"/>
              <a:pathLst>
                <a:path w="10" h="12" extrusionOk="0">
                  <a:moveTo>
                    <a:pt x="4" y="12"/>
                  </a:moveTo>
                  <a:lnTo>
                    <a:pt x="2" y="12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0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3" name="Google Shape;9770;p187">
              <a:extLst>
                <a:ext uri="{FF2B5EF4-FFF2-40B4-BE49-F238E27FC236}">
                  <a16:creationId xmlns:a16="http://schemas.microsoft.com/office/drawing/2014/main" id="{5194BB6F-5E86-B834-DB32-42735B22E529}"/>
                </a:ext>
              </a:extLst>
            </p:cNvPr>
            <p:cNvSpPr/>
            <p:nvPr/>
          </p:nvSpPr>
          <p:spPr>
            <a:xfrm>
              <a:off x="8928503" y="4167350"/>
              <a:ext cx="28565" cy="28565"/>
            </a:xfrm>
            <a:custGeom>
              <a:avLst/>
              <a:gdLst/>
              <a:ahLst/>
              <a:cxnLst/>
              <a:rect l="l" t="t" r="r" b="b"/>
              <a:pathLst>
                <a:path w="16" h="16" extrusionOk="0">
                  <a:moveTo>
                    <a:pt x="2" y="16"/>
                  </a:moveTo>
                  <a:lnTo>
                    <a:pt x="2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2" y="16"/>
                  </a:lnTo>
                  <a:lnTo>
                    <a:pt x="2" y="16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4" name="Google Shape;9771;p187">
              <a:extLst>
                <a:ext uri="{FF2B5EF4-FFF2-40B4-BE49-F238E27FC236}">
                  <a16:creationId xmlns:a16="http://schemas.microsoft.com/office/drawing/2014/main" id="{906C3BB5-7446-AE95-2706-8D27A7FEA7B7}"/>
                </a:ext>
              </a:extLst>
            </p:cNvPr>
            <p:cNvSpPr/>
            <p:nvPr/>
          </p:nvSpPr>
          <p:spPr>
            <a:xfrm>
              <a:off x="8949927" y="4206627"/>
              <a:ext cx="17853" cy="17853"/>
            </a:xfrm>
            <a:custGeom>
              <a:avLst/>
              <a:gdLst/>
              <a:ahLst/>
              <a:cxnLst/>
              <a:rect l="l" t="t" r="r" b="b"/>
              <a:pathLst>
                <a:path w="10" h="10" extrusionOk="0">
                  <a:moveTo>
                    <a:pt x="2" y="10"/>
                  </a:move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4" y="8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5" name="Google Shape;9772;p187">
              <a:extLst>
                <a:ext uri="{FF2B5EF4-FFF2-40B4-BE49-F238E27FC236}">
                  <a16:creationId xmlns:a16="http://schemas.microsoft.com/office/drawing/2014/main" id="{DA906C4D-DE87-C8C2-FE0C-94E6B37322FD}"/>
                </a:ext>
              </a:extLst>
            </p:cNvPr>
            <p:cNvSpPr/>
            <p:nvPr/>
          </p:nvSpPr>
          <p:spPr>
            <a:xfrm>
              <a:off x="8960639" y="4235192"/>
              <a:ext cx="35706" cy="17853"/>
            </a:xfrm>
            <a:custGeom>
              <a:avLst/>
              <a:gdLst/>
              <a:ahLst/>
              <a:cxnLst/>
              <a:rect l="l" t="t" r="r" b="b"/>
              <a:pathLst>
                <a:path w="20" h="10" extrusionOk="0">
                  <a:moveTo>
                    <a:pt x="4" y="10"/>
                  </a:moveTo>
                  <a:lnTo>
                    <a:pt x="4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6" y="8"/>
                  </a:lnTo>
                  <a:lnTo>
                    <a:pt x="4" y="10"/>
                  </a:lnTo>
                  <a:lnTo>
                    <a:pt x="4" y="10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6" name="Google Shape;9773;p187">
              <a:extLst>
                <a:ext uri="{FF2B5EF4-FFF2-40B4-BE49-F238E27FC236}">
                  <a16:creationId xmlns:a16="http://schemas.microsoft.com/office/drawing/2014/main" id="{5DC764E4-B99C-7607-D90D-2BB554B6E0DA}"/>
                </a:ext>
              </a:extLst>
            </p:cNvPr>
            <p:cNvSpPr/>
            <p:nvPr/>
          </p:nvSpPr>
          <p:spPr>
            <a:xfrm>
              <a:off x="10513852" y="2978339"/>
              <a:ext cx="196383" cy="203524"/>
            </a:xfrm>
            <a:custGeom>
              <a:avLst/>
              <a:gdLst/>
              <a:ahLst/>
              <a:cxnLst/>
              <a:rect l="l" t="t" r="r" b="b"/>
              <a:pathLst>
                <a:path w="110" h="114" extrusionOk="0">
                  <a:moveTo>
                    <a:pt x="110" y="74"/>
                  </a:moveTo>
                  <a:lnTo>
                    <a:pt x="64" y="114"/>
                  </a:lnTo>
                  <a:lnTo>
                    <a:pt x="0" y="40"/>
                  </a:lnTo>
                  <a:lnTo>
                    <a:pt x="44" y="0"/>
                  </a:lnTo>
                  <a:lnTo>
                    <a:pt x="110" y="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7" name="Google Shape;9774;p187">
              <a:extLst>
                <a:ext uri="{FF2B5EF4-FFF2-40B4-BE49-F238E27FC236}">
                  <a16:creationId xmlns:a16="http://schemas.microsoft.com/office/drawing/2014/main" id="{9015D08A-3497-CC02-103B-A569209237E0}"/>
                </a:ext>
              </a:extLst>
            </p:cNvPr>
            <p:cNvSpPr/>
            <p:nvPr/>
          </p:nvSpPr>
          <p:spPr>
            <a:xfrm>
              <a:off x="10513852" y="2978339"/>
              <a:ext cx="196383" cy="203524"/>
            </a:xfrm>
            <a:custGeom>
              <a:avLst/>
              <a:gdLst/>
              <a:ahLst/>
              <a:cxnLst/>
              <a:rect l="l" t="t" r="r" b="b"/>
              <a:pathLst>
                <a:path w="110" h="114" extrusionOk="0">
                  <a:moveTo>
                    <a:pt x="110" y="74"/>
                  </a:moveTo>
                  <a:lnTo>
                    <a:pt x="64" y="114"/>
                  </a:lnTo>
                  <a:lnTo>
                    <a:pt x="0" y="40"/>
                  </a:lnTo>
                  <a:lnTo>
                    <a:pt x="44" y="0"/>
                  </a:lnTo>
                  <a:lnTo>
                    <a:pt x="110" y="7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8" name="Google Shape;9775;p187">
              <a:extLst>
                <a:ext uri="{FF2B5EF4-FFF2-40B4-BE49-F238E27FC236}">
                  <a16:creationId xmlns:a16="http://schemas.microsoft.com/office/drawing/2014/main" id="{2209F3F8-B3C8-7983-2503-7E8279A236BD}"/>
                </a:ext>
              </a:extLst>
            </p:cNvPr>
            <p:cNvSpPr/>
            <p:nvPr/>
          </p:nvSpPr>
          <p:spPr>
            <a:xfrm>
              <a:off x="10513852" y="2978339"/>
              <a:ext cx="135683" cy="71412"/>
            </a:xfrm>
            <a:custGeom>
              <a:avLst/>
              <a:gdLst/>
              <a:ahLst/>
              <a:cxnLst/>
              <a:rect l="l" t="t" r="r" b="b"/>
              <a:pathLst>
                <a:path w="76" h="40" extrusionOk="0">
                  <a:moveTo>
                    <a:pt x="44" y="0"/>
                  </a:moveTo>
                  <a:lnTo>
                    <a:pt x="0" y="40"/>
                  </a:lnTo>
                  <a:lnTo>
                    <a:pt x="44" y="0"/>
                  </a:lnTo>
                  <a:lnTo>
                    <a:pt x="76" y="36"/>
                  </a:lnTo>
                  <a:lnTo>
                    <a:pt x="76" y="3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B977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9" name="Google Shape;9776;p187">
              <a:extLst>
                <a:ext uri="{FF2B5EF4-FFF2-40B4-BE49-F238E27FC236}">
                  <a16:creationId xmlns:a16="http://schemas.microsoft.com/office/drawing/2014/main" id="{96289F48-620B-7DAB-7FD4-BAA5E392EDAC}"/>
                </a:ext>
              </a:extLst>
            </p:cNvPr>
            <p:cNvSpPr/>
            <p:nvPr/>
          </p:nvSpPr>
          <p:spPr>
            <a:xfrm>
              <a:off x="10513852" y="2978339"/>
              <a:ext cx="135683" cy="71412"/>
            </a:xfrm>
            <a:custGeom>
              <a:avLst/>
              <a:gdLst/>
              <a:ahLst/>
              <a:cxnLst/>
              <a:rect l="l" t="t" r="r" b="b"/>
              <a:pathLst>
                <a:path w="76" h="40" extrusionOk="0">
                  <a:moveTo>
                    <a:pt x="44" y="0"/>
                  </a:moveTo>
                  <a:lnTo>
                    <a:pt x="0" y="40"/>
                  </a:lnTo>
                  <a:lnTo>
                    <a:pt x="44" y="0"/>
                  </a:lnTo>
                  <a:lnTo>
                    <a:pt x="76" y="36"/>
                  </a:lnTo>
                  <a:lnTo>
                    <a:pt x="76" y="3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0" name="Google Shape;9777;p187">
              <a:extLst>
                <a:ext uri="{FF2B5EF4-FFF2-40B4-BE49-F238E27FC236}">
                  <a16:creationId xmlns:a16="http://schemas.microsoft.com/office/drawing/2014/main" id="{C1F9D36F-3107-8746-A8A8-D72659D8F827}"/>
                </a:ext>
              </a:extLst>
            </p:cNvPr>
            <p:cNvSpPr/>
            <p:nvPr/>
          </p:nvSpPr>
          <p:spPr>
            <a:xfrm>
              <a:off x="10513852" y="2978339"/>
              <a:ext cx="135683" cy="164248"/>
            </a:xfrm>
            <a:custGeom>
              <a:avLst/>
              <a:gdLst/>
              <a:ahLst/>
              <a:cxnLst/>
              <a:rect l="l" t="t" r="r" b="b"/>
              <a:pathLst>
                <a:path w="76" h="92" extrusionOk="0">
                  <a:moveTo>
                    <a:pt x="44" y="0"/>
                  </a:moveTo>
                  <a:lnTo>
                    <a:pt x="0" y="40"/>
                  </a:lnTo>
                  <a:lnTo>
                    <a:pt x="48" y="92"/>
                  </a:lnTo>
                  <a:lnTo>
                    <a:pt x="76" y="3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C7C7C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1" name="Google Shape;9778;p187">
              <a:extLst>
                <a:ext uri="{FF2B5EF4-FFF2-40B4-BE49-F238E27FC236}">
                  <a16:creationId xmlns:a16="http://schemas.microsoft.com/office/drawing/2014/main" id="{156F4A5B-AD41-1F05-9024-4BCE0177A05E}"/>
                </a:ext>
              </a:extLst>
            </p:cNvPr>
            <p:cNvSpPr/>
            <p:nvPr/>
          </p:nvSpPr>
          <p:spPr>
            <a:xfrm>
              <a:off x="10513852" y="2978339"/>
              <a:ext cx="135683" cy="164248"/>
            </a:xfrm>
            <a:custGeom>
              <a:avLst/>
              <a:gdLst/>
              <a:ahLst/>
              <a:cxnLst/>
              <a:rect l="l" t="t" r="r" b="b"/>
              <a:pathLst>
                <a:path w="76" h="92" extrusionOk="0">
                  <a:moveTo>
                    <a:pt x="44" y="0"/>
                  </a:moveTo>
                  <a:lnTo>
                    <a:pt x="0" y="40"/>
                  </a:lnTo>
                  <a:lnTo>
                    <a:pt x="48" y="92"/>
                  </a:lnTo>
                  <a:lnTo>
                    <a:pt x="76" y="3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2" name="Google Shape;9779;p187">
              <a:extLst>
                <a:ext uri="{FF2B5EF4-FFF2-40B4-BE49-F238E27FC236}">
                  <a16:creationId xmlns:a16="http://schemas.microsoft.com/office/drawing/2014/main" id="{C78B05DF-8DF2-1F8C-EC50-D7831E55B67D}"/>
                </a:ext>
              </a:extLst>
            </p:cNvPr>
            <p:cNvSpPr/>
            <p:nvPr/>
          </p:nvSpPr>
          <p:spPr>
            <a:xfrm>
              <a:off x="10306757" y="2860509"/>
              <a:ext cx="339207" cy="282078"/>
            </a:xfrm>
            <a:custGeom>
              <a:avLst/>
              <a:gdLst/>
              <a:ahLst/>
              <a:cxnLst/>
              <a:rect l="l" t="t" r="r" b="b"/>
              <a:pathLst>
                <a:path w="190" h="158" extrusionOk="0">
                  <a:moveTo>
                    <a:pt x="190" y="98"/>
                  </a:moveTo>
                  <a:lnTo>
                    <a:pt x="132" y="148"/>
                  </a:lnTo>
                  <a:lnTo>
                    <a:pt x="132" y="148"/>
                  </a:lnTo>
                  <a:lnTo>
                    <a:pt x="124" y="152"/>
                  </a:lnTo>
                  <a:lnTo>
                    <a:pt x="116" y="156"/>
                  </a:lnTo>
                  <a:lnTo>
                    <a:pt x="108" y="158"/>
                  </a:lnTo>
                  <a:lnTo>
                    <a:pt x="100" y="158"/>
                  </a:lnTo>
                  <a:lnTo>
                    <a:pt x="92" y="158"/>
                  </a:lnTo>
                  <a:lnTo>
                    <a:pt x="84" y="154"/>
                  </a:lnTo>
                  <a:lnTo>
                    <a:pt x="78" y="150"/>
                  </a:lnTo>
                  <a:lnTo>
                    <a:pt x="72" y="144"/>
                  </a:lnTo>
                  <a:lnTo>
                    <a:pt x="52" y="122"/>
                  </a:lnTo>
                  <a:lnTo>
                    <a:pt x="38" y="128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24" y="82"/>
                  </a:lnTo>
                  <a:lnTo>
                    <a:pt x="14" y="78"/>
                  </a:lnTo>
                  <a:lnTo>
                    <a:pt x="6" y="72"/>
                  </a:lnTo>
                  <a:lnTo>
                    <a:pt x="0" y="62"/>
                  </a:lnTo>
                  <a:lnTo>
                    <a:pt x="10" y="52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64" y="6"/>
                  </a:lnTo>
                  <a:lnTo>
                    <a:pt x="70" y="2"/>
                  </a:lnTo>
                  <a:lnTo>
                    <a:pt x="78" y="0"/>
                  </a:lnTo>
                  <a:lnTo>
                    <a:pt x="86" y="0"/>
                  </a:lnTo>
                  <a:lnTo>
                    <a:pt x="94" y="2"/>
                  </a:lnTo>
                  <a:lnTo>
                    <a:pt x="102" y="4"/>
                  </a:lnTo>
                  <a:lnTo>
                    <a:pt x="110" y="8"/>
                  </a:lnTo>
                  <a:lnTo>
                    <a:pt x="116" y="14"/>
                  </a:lnTo>
                  <a:lnTo>
                    <a:pt x="190" y="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3" name="Google Shape;9780;p187">
              <a:extLst>
                <a:ext uri="{FF2B5EF4-FFF2-40B4-BE49-F238E27FC236}">
                  <a16:creationId xmlns:a16="http://schemas.microsoft.com/office/drawing/2014/main" id="{E6F03F0F-237D-CE62-37D5-B6895C282B41}"/>
                </a:ext>
              </a:extLst>
            </p:cNvPr>
            <p:cNvSpPr/>
            <p:nvPr/>
          </p:nvSpPr>
          <p:spPr>
            <a:xfrm>
              <a:off x="10951251" y="4281610"/>
              <a:ext cx="153536" cy="142824"/>
            </a:xfrm>
            <a:custGeom>
              <a:avLst/>
              <a:gdLst/>
              <a:ahLst/>
              <a:cxnLst/>
              <a:rect l="l" t="t" r="r" b="b"/>
              <a:pathLst>
                <a:path w="86" h="80" extrusionOk="0">
                  <a:moveTo>
                    <a:pt x="10" y="6"/>
                  </a:moveTo>
                  <a:lnTo>
                    <a:pt x="24" y="40"/>
                  </a:lnTo>
                  <a:lnTo>
                    <a:pt x="0" y="80"/>
                  </a:lnTo>
                  <a:lnTo>
                    <a:pt x="86" y="80"/>
                  </a:lnTo>
                  <a:lnTo>
                    <a:pt x="86" y="48"/>
                  </a:lnTo>
                  <a:lnTo>
                    <a:pt x="60" y="0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4" name="Google Shape;9781;p187">
              <a:extLst>
                <a:ext uri="{FF2B5EF4-FFF2-40B4-BE49-F238E27FC236}">
                  <a16:creationId xmlns:a16="http://schemas.microsoft.com/office/drawing/2014/main" id="{912CB119-045C-3001-7AF2-BC69C7F923A9}"/>
                </a:ext>
              </a:extLst>
            </p:cNvPr>
            <p:cNvSpPr/>
            <p:nvPr/>
          </p:nvSpPr>
          <p:spPr>
            <a:xfrm>
              <a:off x="11833191" y="4242333"/>
              <a:ext cx="164248" cy="160677"/>
            </a:xfrm>
            <a:custGeom>
              <a:avLst/>
              <a:gdLst/>
              <a:ahLst/>
              <a:cxnLst/>
              <a:rect l="l" t="t" r="r" b="b"/>
              <a:pathLst>
                <a:path w="92" h="90" extrusionOk="0">
                  <a:moveTo>
                    <a:pt x="0" y="24"/>
                  </a:moveTo>
                  <a:lnTo>
                    <a:pt x="26" y="48"/>
                  </a:lnTo>
                  <a:lnTo>
                    <a:pt x="22" y="90"/>
                  </a:lnTo>
                  <a:lnTo>
                    <a:pt x="92" y="56"/>
                  </a:lnTo>
                  <a:lnTo>
                    <a:pt x="80" y="30"/>
                  </a:lnTo>
                  <a:lnTo>
                    <a:pt x="38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5" name="Google Shape;9782;p187">
              <a:extLst>
                <a:ext uri="{FF2B5EF4-FFF2-40B4-BE49-F238E27FC236}">
                  <a16:creationId xmlns:a16="http://schemas.microsoft.com/office/drawing/2014/main" id="{434EC73A-2C71-8611-4505-64CD1047E56E}"/>
                </a:ext>
              </a:extLst>
            </p:cNvPr>
            <p:cNvSpPr/>
            <p:nvPr/>
          </p:nvSpPr>
          <p:spPr>
            <a:xfrm>
              <a:off x="10731659" y="3560347"/>
              <a:ext cx="526665" cy="774821"/>
            </a:xfrm>
            <a:custGeom>
              <a:avLst/>
              <a:gdLst/>
              <a:ahLst/>
              <a:cxnLst/>
              <a:rect l="l" t="t" r="r" b="b"/>
              <a:pathLst>
                <a:path w="295" h="434" extrusionOk="0">
                  <a:moveTo>
                    <a:pt x="161" y="0"/>
                  </a:moveTo>
                  <a:lnTo>
                    <a:pt x="8" y="156"/>
                  </a:lnTo>
                  <a:lnTo>
                    <a:pt x="8" y="156"/>
                  </a:lnTo>
                  <a:lnTo>
                    <a:pt x="2" y="162"/>
                  </a:lnTo>
                  <a:lnTo>
                    <a:pt x="0" y="168"/>
                  </a:lnTo>
                  <a:lnTo>
                    <a:pt x="0" y="176"/>
                  </a:lnTo>
                  <a:lnTo>
                    <a:pt x="2" y="182"/>
                  </a:lnTo>
                  <a:lnTo>
                    <a:pt x="131" y="434"/>
                  </a:lnTo>
                  <a:lnTo>
                    <a:pt x="193" y="420"/>
                  </a:lnTo>
                  <a:lnTo>
                    <a:pt x="193" y="420"/>
                  </a:lnTo>
                  <a:lnTo>
                    <a:pt x="183" y="390"/>
                  </a:lnTo>
                  <a:lnTo>
                    <a:pt x="161" y="320"/>
                  </a:lnTo>
                  <a:lnTo>
                    <a:pt x="131" y="242"/>
                  </a:lnTo>
                  <a:lnTo>
                    <a:pt x="118" y="208"/>
                  </a:lnTo>
                  <a:lnTo>
                    <a:pt x="106" y="184"/>
                  </a:lnTo>
                  <a:lnTo>
                    <a:pt x="295" y="62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6" name="Google Shape;9783;p187">
              <a:extLst>
                <a:ext uri="{FF2B5EF4-FFF2-40B4-BE49-F238E27FC236}">
                  <a16:creationId xmlns:a16="http://schemas.microsoft.com/office/drawing/2014/main" id="{D705D20D-7B27-43D0-3FDF-D08F3EB6258F}"/>
                </a:ext>
              </a:extLst>
            </p:cNvPr>
            <p:cNvSpPr/>
            <p:nvPr/>
          </p:nvSpPr>
          <p:spPr>
            <a:xfrm>
              <a:off x="10731659" y="3560347"/>
              <a:ext cx="526665" cy="774821"/>
            </a:xfrm>
            <a:custGeom>
              <a:avLst/>
              <a:gdLst/>
              <a:ahLst/>
              <a:cxnLst/>
              <a:rect l="l" t="t" r="r" b="b"/>
              <a:pathLst>
                <a:path w="295" h="434" extrusionOk="0">
                  <a:moveTo>
                    <a:pt x="161" y="0"/>
                  </a:moveTo>
                  <a:lnTo>
                    <a:pt x="8" y="156"/>
                  </a:lnTo>
                  <a:lnTo>
                    <a:pt x="8" y="156"/>
                  </a:lnTo>
                  <a:lnTo>
                    <a:pt x="2" y="162"/>
                  </a:lnTo>
                  <a:lnTo>
                    <a:pt x="0" y="168"/>
                  </a:lnTo>
                  <a:lnTo>
                    <a:pt x="0" y="176"/>
                  </a:lnTo>
                  <a:lnTo>
                    <a:pt x="2" y="182"/>
                  </a:lnTo>
                  <a:lnTo>
                    <a:pt x="131" y="434"/>
                  </a:lnTo>
                  <a:lnTo>
                    <a:pt x="193" y="420"/>
                  </a:lnTo>
                  <a:lnTo>
                    <a:pt x="193" y="420"/>
                  </a:lnTo>
                  <a:lnTo>
                    <a:pt x="183" y="390"/>
                  </a:lnTo>
                  <a:lnTo>
                    <a:pt x="161" y="320"/>
                  </a:lnTo>
                  <a:lnTo>
                    <a:pt x="131" y="242"/>
                  </a:lnTo>
                  <a:lnTo>
                    <a:pt x="118" y="208"/>
                  </a:lnTo>
                  <a:lnTo>
                    <a:pt x="106" y="184"/>
                  </a:lnTo>
                  <a:lnTo>
                    <a:pt x="295" y="62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7" name="Google Shape;9784;p187">
              <a:extLst>
                <a:ext uri="{FF2B5EF4-FFF2-40B4-BE49-F238E27FC236}">
                  <a16:creationId xmlns:a16="http://schemas.microsoft.com/office/drawing/2014/main" id="{E626A914-ED2B-5392-A520-097FF84A7CB3}"/>
                </a:ext>
              </a:extLst>
            </p:cNvPr>
            <p:cNvSpPr/>
            <p:nvPr/>
          </p:nvSpPr>
          <p:spPr>
            <a:xfrm>
              <a:off x="10972675" y="3599624"/>
              <a:ext cx="7141" cy="7141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977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8" name="Google Shape;9785;p187">
              <a:extLst>
                <a:ext uri="{FF2B5EF4-FFF2-40B4-BE49-F238E27FC236}">
                  <a16:creationId xmlns:a16="http://schemas.microsoft.com/office/drawing/2014/main" id="{E097D02C-0B3E-880B-1925-FF4EEFFB98AB}"/>
                </a:ext>
              </a:extLst>
            </p:cNvPr>
            <p:cNvSpPr/>
            <p:nvPr/>
          </p:nvSpPr>
          <p:spPr>
            <a:xfrm>
              <a:off x="10972675" y="3599624"/>
              <a:ext cx="7141" cy="7141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9" name="Google Shape;9786;p187">
              <a:extLst>
                <a:ext uri="{FF2B5EF4-FFF2-40B4-BE49-F238E27FC236}">
                  <a16:creationId xmlns:a16="http://schemas.microsoft.com/office/drawing/2014/main" id="{A32734AB-BEE0-79EF-3018-3274030CD3E4}"/>
                </a:ext>
              </a:extLst>
            </p:cNvPr>
            <p:cNvSpPr/>
            <p:nvPr/>
          </p:nvSpPr>
          <p:spPr>
            <a:xfrm>
              <a:off x="10945895" y="3599624"/>
              <a:ext cx="241016" cy="271366"/>
            </a:xfrm>
            <a:custGeom>
              <a:avLst/>
              <a:gdLst/>
              <a:ahLst/>
              <a:cxnLst/>
              <a:rect l="l" t="t" r="r" b="b"/>
              <a:pathLst>
                <a:path w="135" h="152" extrusionOk="0">
                  <a:moveTo>
                    <a:pt x="19" y="0"/>
                  </a:moveTo>
                  <a:lnTo>
                    <a:pt x="15" y="4"/>
                  </a:lnTo>
                  <a:lnTo>
                    <a:pt x="0" y="152"/>
                  </a:lnTo>
                  <a:lnTo>
                    <a:pt x="135" y="64"/>
                  </a:lnTo>
                  <a:lnTo>
                    <a:pt x="133" y="62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59" y="20"/>
                  </a:lnTo>
                  <a:lnTo>
                    <a:pt x="59" y="20"/>
                  </a:lnTo>
                  <a:lnTo>
                    <a:pt x="43" y="22"/>
                  </a:lnTo>
                  <a:lnTo>
                    <a:pt x="43" y="22"/>
                  </a:lnTo>
                  <a:lnTo>
                    <a:pt x="37" y="16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6C6C6C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0" name="Google Shape;9787;p187">
              <a:extLst>
                <a:ext uri="{FF2B5EF4-FFF2-40B4-BE49-F238E27FC236}">
                  <a16:creationId xmlns:a16="http://schemas.microsoft.com/office/drawing/2014/main" id="{D32B46F9-F0AA-A9E6-6CB8-349622DCD370}"/>
                </a:ext>
              </a:extLst>
            </p:cNvPr>
            <p:cNvSpPr/>
            <p:nvPr/>
          </p:nvSpPr>
          <p:spPr>
            <a:xfrm>
              <a:off x="10945895" y="3599624"/>
              <a:ext cx="241016" cy="271366"/>
            </a:xfrm>
            <a:custGeom>
              <a:avLst/>
              <a:gdLst/>
              <a:ahLst/>
              <a:cxnLst/>
              <a:rect l="l" t="t" r="r" b="b"/>
              <a:pathLst>
                <a:path w="135" h="152" extrusionOk="0">
                  <a:moveTo>
                    <a:pt x="19" y="0"/>
                  </a:moveTo>
                  <a:lnTo>
                    <a:pt x="15" y="4"/>
                  </a:lnTo>
                  <a:lnTo>
                    <a:pt x="0" y="152"/>
                  </a:lnTo>
                  <a:lnTo>
                    <a:pt x="135" y="64"/>
                  </a:lnTo>
                  <a:lnTo>
                    <a:pt x="133" y="62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59" y="20"/>
                  </a:lnTo>
                  <a:lnTo>
                    <a:pt x="59" y="20"/>
                  </a:lnTo>
                  <a:lnTo>
                    <a:pt x="43" y="22"/>
                  </a:lnTo>
                  <a:lnTo>
                    <a:pt x="43" y="22"/>
                  </a:lnTo>
                  <a:lnTo>
                    <a:pt x="37" y="16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1" name="Google Shape;9788;p187">
              <a:extLst>
                <a:ext uri="{FF2B5EF4-FFF2-40B4-BE49-F238E27FC236}">
                  <a16:creationId xmlns:a16="http://schemas.microsoft.com/office/drawing/2014/main" id="{30BAFC0C-EDB1-19F3-D3AD-667FF6AE3CD4}"/>
                </a:ext>
              </a:extLst>
            </p:cNvPr>
            <p:cNvSpPr/>
            <p:nvPr/>
          </p:nvSpPr>
          <p:spPr>
            <a:xfrm>
              <a:off x="11029805" y="3406811"/>
              <a:ext cx="914075" cy="921216"/>
            </a:xfrm>
            <a:custGeom>
              <a:avLst/>
              <a:gdLst/>
              <a:ahLst/>
              <a:cxnLst/>
              <a:rect l="l" t="t" r="r" b="b"/>
              <a:pathLst>
                <a:path w="512" h="516" extrusionOk="0">
                  <a:moveTo>
                    <a:pt x="116" y="0"/>
                  </a:moveTo>
                  <a:lnTo>
                    <a:pt x="116" y="0"/>
                  </a:lnTo>
                  <a:lnTo>
                    <a:pt x="124" y="2"/>
                  </a:lnTo>
                  <a:lnTo>
                    <a:pt x="148" y="12"/>
                  </a:lnTo>
                  <a:lnTo>
                    <a:pt x="160" y="20"/>
                  </a:lnTo>
                  <a:lnTo>
                    <a:pt x="174" y="30"/>
                  </a:lnTo>
                  <a:lnTo>
                    <a:pt x="186" y="42"/>
                  </a:lnTo>
                  <a:lnTo>
                    <a:pt x="196" y="54"/>
                  </a:lnTo>
                  <a:lnTo>
                    <a:pt x="228" y="130"/>
                  </a:lnTo>
                  <a:lnTo>
                    <a:pt x="352" y="284"/>
                  </a:lnTo>
                  <a:lnTo>
                    <a:pt x="352" y="284"/>
                  </a:lnTo>
                  <a:lnTo>
                    <a:pt x="366" y="292"/>
                  </a:lnTo>
                  <a:lnTo>
                    <a:pt x="382" y="304"/>
                  </a:lnTo>
                  <a:lnTo>
                    <a:pt x="402" y="322"/>
                  </a:lnTo>
                  <a:lnTo>
                    <a:pt x="426" y="346"/>
                  </a:lnTo>
                  <a:lnTo>
                    <a:pt x="452" y="378"/>
                  </a:lnTo>
                  <a:lnTo>
                    <a:pt x="482" y="420"/>
                  </a:lnTo>
                  <a:lnTo>
                    <a:pt x="512" y="470"/>
                  </a:lnTo>
                  <a:lnTo>
                    <a:pt x="462" y="516"/>
                  </a:lnTo>
                  <a:lnTo>
                    <a:pt x="298" y="352"/>
                  </a:lnTo>
                  <a:lnTo>
                    <a:pt x="86" y="170"/>
                  </a:lnTo>
                  <a:lnTo>
                    <a:pt x="0" y="122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2" name="Google Shape;9789;p187">
              <a:extLst>
                <a:ext uri="{FF2B5EF4-FFF2-40B4-BE49-F238E27FC236}">
                  <a16:creationId xmlns:a16="http://schemas.microsoft.com/office/drawing/2014/main" id="{B3AA694F-7C17-C7E3-2C63-A3FB9B4FBBD0}"/>
                </a:ext>
              </a:extLst>
            </p:cNvPr>
            <p:cNvSpPr/>
            <p:nvPr/>
          </p:nvSpPr>
          <p:spPr>
            <a:xfrm>
              <a:off x="11029805" y="3406811"/>
              <a:ext cx="914075" cy="921216"/>
            </a:xfrm>
            <a:custGeom>
              <a:avLst/>
              <a:gdLst/>
              <a:ahLst/>
              <a:cxnLst/>
              <a:rect l="l" t="t" r="r" b="b"/>
              <a:pathLst>
                <a:path w="512" h="516" extrusionOk="0">
                  <a:moveTo>
                    <a:pt x="116" y="0"/>
                  </a:moveTo>
                  <a:lnTo>
                    <a:pt x="116" y="0"/>
                  </a:lnTo>
                  <a:lnTo>
                    <a:pt x="124" y="2"/>
                  </a:lnTo>
                  <a:lnTo>
                    <a:pt x="148" y="12"/>
                  </a:lnTo>
                  <a:lnTo>
                    <a:pt x="160" y="20"/>
                  </a:lnTo>
                  <a:lnTo>
                    <a:pt x="174" y="30"/>
                  </a:lnTo>
                  <a:lnTo>
                    <a:pt x="186" y="42"/>
                  </a:lnTo>
                  <a:lnTo>
                    <a:pt x="196" y="54"/>
                  </a:lnTo>
                  <a:lnTo>
                    <a:pt x="228" y="130"/>
                  </a:lnTo>
                  <a:lnTo>
                    <a:pt x="352" y="284"/>
                  </a:lnTo>
                  <a:lnTo>
                    <a:pt x="352" y="284"/>
                  </a:lnTo>
                  <a:lnTo>
                    <a:pt x="366" y="292"/>
                  </a:lnTo>
                  <a:lnTo>
                    <a:pt x="382" y="304"/>
                  </a:lnTo>
                  <a:lnTo>
                    <a:pt x="402" y="322"/>
                  </a:lnTo>
                  <a:lnTo>
                    <a:pt x="426" y="346"/>
                  </a:lnTo>
                  <a:lnTo>
                    <a:pt x="452" y="378"/>
                  </a:lnTo>
                  <a:lnTo>
                    <a:pt x="482" y="420"/>
                  </a:lnTo>
                  <a:lnTo>
                    <a:pt x="512" y="470"/>
                  </a:lnTo>
                  <a:lnTo>
                    <a:pt x="462" y="516"/>
                  </a:lnTo>
                  <a:lnTo>
                    <a:pt x="298" y="352"/>
                  </a:lnTo>
                  <a:lnTo>
                    <a:pt x="86" y="170"/>
                  </a:lnTo>
                  <a:lnTo>
                    <a:pt x="0" y="122"/>
                  </a:lnTo>
                  <a:lnTo>
                    <a:pt x="11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3" name="Google Shape;9790;p187">
              <a:extLst>
                <a:ext uri="{FF2B5EF4-FFF2-40B4-BE49-F238E27FC236}">
                  <a16:creationId xmlns:a16="http://schemas.microsoft.com/office/drawing/2014/main" id="{1838AB8B-B425-6A17-2546-C659F9D5D021}"/>
                </a:ext>
              </a:extLst>
            </p:cNvPr>
            <p:cNvSpPr/>
            <p:nvPr/>
          </p:nvSpPr>
          <p:spPr>
            <a:xfrm>
              <a:off x="9949697" y="3028327"/>
              <a:ext cx="689127" cy="303501"/>
            </a:xfrm>
            <a:custGeom>
              <a:avLst/>
              <a:gdLst/>
              <a:ahLst/>
              <a:cxnLst/>
              <a:rect l="l" t="t" r="r" b="b"/>
              <a:pathLst>
                <a:path w="386" h="170" extrusionOk="0">
                  <a:moveTo>
                    <a:pt x="380" y="58"/>
                  </a:moveTo>
                  <a:lnTo>
                    <a:pt x="266" y="114"/>
                  </a:lnTo>
                  <a:lnTo>
                    <a:pt x="62" y="122"/>
                  </a:lnTo>
                  <a:lnTo>
                    <a:pt x="30" y="8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12"/>
                  </a:lnTo>
                  <a:lnTo>
                    <a:pt x="0" y="26"/>
                  </a:lnTo>
                  <a:lnTo>
                    <a:pt x="6" y="70"/>
                  </a:lnTo>
                  <a:lnTo>
                    <a:pt x="14" y="122"/>
                  </a:lnTo>
                  <a:lnTo>
                    <a:pt x="34" y="154"/>
                  </a:lnTo>
                  <a:lnTo>
                    <a:pt x="278" y="170"/>
                  </a:lnTo>
                  <a:lnTo>
                    <a:pt x="386" y="130"/>
                  </a:lnTo>
                  <a:lnTo>
                    <a:pt x="380" y="58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4" name="Google Shape;9791;p187">
              <a:extLst>
                <a:ext uri="{FF2B5EF4-FFF2-40B4-BE49-F238E27FC236}">
                  <a16:creationId xmlns:a16="http://schemas.microsoft.com/office/drawing/2014/main" id="{795473F7-F86B-A1BF-6AF9-EE35F6DC27D7}"/>
                </a:ext>
              </a:extLst>
            </p:cNvPr>
            <p:cNvSpPr/>
            <p:nvPr/>
          </p:nvSpPr>
          <p:spPr>
            <a:xfrm>
              <a:off x="9949697" y="3028327"/>
              <a:ext cx="689127" cy="303501"/>
            </a:xfrm>
            <a:custGeom>
              <a:avLst/>
              <a:gdLst/>
              <a:ahLst/>
              <a:cxnLst/>
              <a:rect l="l" t="t" r="r" b="b"/>
              <a:pathLst>
                <a:path w="386" h="170" extrusionOk="0">
                  <a:moveTo>
                    <a:pt x="380" y="58"/>
                  </a:moveTo>
                  <a:lnTo>
                    <a:pt x="266" y="114"/>
                  </a:lnTo>
                  <a:lnTo>
                    <a:pt x="62" y="122"/>
                  </a:lnTo>
                  <a:lnTo>
                    <a:pt x="30" y="8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12"/>
                  </a:lnTo>
                  <a:lnTo>
                    <a:pt x="0" y="26"/>
                  </a:lnTo>
                  <a:lnTo>
                    <a:pt x="6" y="70"/>
                  </a:lnTo>
                  <a:lnTo>
                    <a:pt x="14" y="122"/>
                  </a:lnTo>
                  <a:lnTo>
                    <a:pt x="34" y="154"/>
                  </a:lnTo>
                  <a:lnTo>
                    <a:pt x="278" y="170"/>
                  </a:lnTo>
                  <a:lnTo>
                    <a:pt x="386" y="130"/>
                  </a:lnTo>
                  <a:lnTo>
                    <a:pt x="380" y="5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5" name="Google Shape;9792;p187">
              <a:extLst>
                <a:ext uri="{FF2B5EF4-FFF2-40B4-BE49-F238E27FC236}">
                  <a16:creationId xmlns:a16="http://schemas.microsoft.com/office/drawing/2014/main" id="{65A1E137-0DBF-F20A-B6AC-465A5EBAD5DF}"/>
                </a:ext>
              </a:extLst>
            </p:cNvPr>
            <p:cNvSpPr/>
            <p:nvPr/>
          </p:nvSpPr>
          <p:spPr>
            <a:xfrm>
              <a:off x="11054799" y="3410382"/>
              <a:ext cx="228519" cy="228519"/>
            </a:xfrm>
            <a:custGeom>
              <a:avLst/>
              <a:gdLst/>
              <a:ahLst/>
              <a:cxnLst/>
              <a:rect l="l" t="t" r="r" b="b"/>
              <a:pathLst>
                <a:path w="128" h="128" extrusionOk="0">
                  <a:moveTo>
                    <a:pt x="110" y="0"/>
                  </a:moveTo>
                  <a:lnTo>
                    <a:pt x="110" y="0"/>
                  </a:lnTo>
                  <a:lnTo>
                    <a:pt x="106" y="14"/>
                  </a:lnTo>
                  <a:lnTo>
                    <a:pt x="100" y="30"/>
                  </a:lnTo>
                  <a:lnTo>
                    <a:pt x="92" y="50"/>
                  </a:lnTo>
                  <a:lnTo>
                    <a:pt x="80" y="68"/>
                  </a:lnTo>
                  <a:lnTo>
                    <a:pt x="66" y="88"/>
                  </a:lnTo>
                  <a:lnTo>
                    <a:pt x="48" y="104"/>
                  </a:lnTo>
                  <a:lnTo>
                    <a:pt x="38" y="110"/>
                  </a:lnTo>
                  <a:lnTo>
                    <a:pt x="26" y="118"/>
                  </a:lnTo>
                  <a:lnTo>
                    <a:pt x="14" y="122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2" y="128"/>
                  </a:lnTo>
                  <a:lnTo>
                    <a:pt x="2" y="128"/>
                  </a:lnTo>
                  <a:lnTo>
                    <a:pt x="2" y="128"/>
                  </a:lnTo>
                  <a:lnTo>
                    <a:pt x="2" y="128"/>
                  </a:lnTo>
                  <a:lnTo>
                    <a:pt x="18" y="126"/>
                  </a:lnTo>
                  <a:lnTo>
                    <a:pt x="32" y="122"/>
                  </a:lnTo>
                  <a:lnTo>
                    <a:pt x="44" y="118"/>
                  </a:lnTo>
                  <a:lnTo>
                    <a:pt x="56" y="112"/>
                  </a:lnTo>
                  <a:lnTo>
                    <a:pt x="66" y="106"/>
                  </a:lnTo>
                  <a:lnTo>
                    <a:pt x="76" y="98"/>
                  </a:lnTo>
                  <a:lnTo>
                    <a:pt x="92" y="80"/>
                  </a:lnTo>
                  <a:lnTo>
                    <a:pt x="106" y="60"/>
                  </a:lnTo>
                  <a:lnTo>
                    <a:pt x="116" y="42"/>
                  </a:lnTo>
                  <a:lnTo>
                    <a:pt x="124" y="24"/>
                  </a:lnTo>
                  <a:lnTo>
                    <a:pt x="128" y="8"/>
                  </a:lnTo>
                  <a:lnTo>
                    <a:pt x="128" y="8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6C6C6C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6" name="Google Shape;9793;p187">
              <a:extLst>
                <a:ext uri="{FF2B5EF4-FFF2-40B4-BE49-F238E27FC236}">
                  <a16:creationId xmlns:a16="http://schemas.microsoft.com/office/drawing/2014/main" id="{62C3241E-3180-0411-7AA8-D839F5095438}"/>
                </a:ext>
              </a:extLst>
            </p:cNvPr>
            <p:cNvSpPr/>
            <p:nvPr/>
          </p:nvSpPr>
          <p:spPr>
            <a:xfrm>
              <a:off x="11054799" y="3410382"/>
              <a:ext cx="228519" cy="228519"/>
            </a:xfrm>
            <a:custGeom>
              <a:avLst/>
              <a:gdLst/>
              <a:ahLst/>
              <a:cxnLst/>
              <a:rect l="l" t="t" r="r" b="b"/>
              <a:pathLst>
                <a:path w="128" h="128" extrusionOk="0">
                  <a:moveTo>
                    <a:pt x="110" y="0"/>
                  </a:moveTo>
                  <a:lnTo>
                    <a:pt x="110" y="0"/>
                  </a:lnTo>
                  <a:lnTo>
                    <a:pt x="106" y="14"/>
                  </a:lnTo>
                  <a:lnTo>
                    <a:pt x="100" y="30"/>
                  </a:lnTo>
                  <a:lnTo>
                    <a:pt x="92" y="50"/>
                  </a:lnTo>
                  <a:lnTo>
                    <a:pt x="80" y="68"/>
                  </a:lnTo>
                  <a:lnTo>
                    <a:pt x="66" y="88"/>
                  </a:lnTo>
                  <a:lnTo>
                    <a:pt x="48" y="104"/>
                  </a:lnTo>
                  <a:lnTo>
                    <a:pt x="38" y="110"/>
                  </a:lnTo>
                  <a:lnTo>
                    <a:pt x="26" y="118"/>
                  </a:lnTo>
                  <a:lnTo>
                    <a:pt x="14" y="122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2" y="128"/>
                  </a:lnTo>
                  <a:lnTo>
                    <a:pt x="2" y="128"/>
                  </a:lnTo>
                  <a:lnTo>
                    <a:pt x="2" y="128"/>
                  </a:lnTo>
                  <a:lnTo>
                    <a:pt x="2" y="128"/>
                  </a:lnTo>
                  <a:lnTo>
                    <a:pt x="18" y="126"/>
                  </a:lnTo>
                  <a:lnTo>
                    <a:pt x="32" y="122"/>
                  </a:lnTo>
                  <a:lnTo>
                    <a:pt x="44" y="118"/>
                  </a:lnTo>
                  <a:lnTo>
                    <a:pt x="56" y="112"/>
                  </a:lnTo>
                  <a:lnTo>
                    <a:pt x="66" y="106"/>
                  </a:lnTo>
                  <a:lnTo>
                    <a:pt x="76" y="98"/>
                  </a:lnTo>
                  <a:lnTo>
                    <a:pt x="92" y="80"/>
                  </a:lnTo>
                  <a:lnTo>
                    <a:pt x="106" y="60"/>
                  </a:lnTo>
                  <a:lnTo>
                    <a:pt x="116" y="42"/>
                  </a:lnTo>
                  <a:lnTo>
                    <a:pt x="124" y="24"/>
                  </a:lnTo>
                  <a:lnTo>
                    <a:pt x="128" y="8"/>
                  </a:lnTo>
                  <a:lnTo>
                    <a:pt x="128" y="8"/>
                  </a:lnTo>
                  <a:lnTo>
                    <a:pt x="11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7" name="Google Shape;9794;p187">
              <a:extLst>
                <a:ext uri="{FF2B5EF4-FFF2-40B4-BE49-F238E27FC236}">
                  <a16:creationId xmlns:a16="http://schemas.microsoft.com/office/drawing/2014/main" id="{19ACC8E5-FC2E-5200-FD6B-371AD9C27246}"/>
                </a:ext>
              </a:extLst>
            </p:cNvPr>
            <p:cNvSpPr/>
            <p:nvPr/>
          </p:nvSpPr>
          <p:spPr>
            <a:xfrm>
              <a:off x="10581694" y="3042610"/>
              <a:ext cx="676631" cy="596291"/>
            </a:xfrm>
            <a:custGeom>
              <a:avLst/>
              <a:gdLst/>
              <a:ahLst/>
              <a:cxnLst/>
              <a:rect l="l" t="t" r="r" b="b"/>
              <a:pathLst>
                <a:path w="379" h="334" extrusionOk="0">
                  <a:moveTo>
                    <a:pt x="46" y="6"/>
                  </a:moveTo>
                  <a:lnTo>
                    <a:pt x="46" y="6"/>
                  </a:lnTo>
                  <a:lnTo>
                    <a:pt x="56" y="4"/>
                  </a:lnTo>
                  <a:lnTo>
                    <a:pt x="66" y="2"/>
                  </a:lnTo>
                  <a:lnTo>
                    <a:pt x="78" y="0"/>
                  </a:lnTo>
                  <a:lnTo>
                    <a:pt x="94" y="0"/>
                  </a:lnTo>
                  <a:lnTo>
                    <a:pt x="110" y="2"/>
                  </a:lnTo>
                  <a:lnTo>
                    <a:pt x="128" y="8"/>
                  </a:lnTo>
                  <a:lnTo>
                    <a:pt x="144" y="18"/>
                  </a:lnTo>
                  <a:lnTo>
                    <a:pt x="144" y="18"/>
                  </a:lnTo>
                  <a:lnTo>
                    <a:pt x="172" y="44"/>
                  </a:lnTo>
                  <a:lnTo>
                    <a:pt x="239" y="100"/>
                  </a:lnTo>
                  <a:lnTo>
                    <a:pt x="277" y="132"/>
                  </a:lnTo>
                  <a:lnTo>
                    <a:pt x="317" y="162"/>
                  </a:lnTo>
                  <a:lnTo>
                    <a:pt x="351" y="184"/>
                  </a:lnTo>
                  <a:lnTo>
                    <a:pt x="365" y="190"/>
                  </a:lnTo>
                  <a:lnTo>
                    <a:pt x="379" y="194"/>
                  </a:lnTo>
                  <a:lnTo>
                    <a:pt x="379" y="194"/>
                  </a:lnTo>
                  <a:lnTo>
                    <a:pt x="373" y="216"/>
                  </a:lnTo>
                  <a:lnTo>
                    <a:pt x="365" y="236"/>
                  </a:lnTo>
                  <a:lnTo>
                    <a:pt x="353" y="262"/>
                  </a:lnTo>
                  <a:lnTo>
                    <a:pt x="345" y="274"/>
                  </a:lnTo>
                  <a:lnTo>
                    <a:pt x="337" y="286"/>
                  </a:lnTo>
                  <a:lnTo>
                    <a:pt x="325" y="298"/>
                  </a:lnTo>
                  <a:lnTo>
                    <a:pt x="313" y="308"/>
                  </a:lnTo>
                  <a:lnTo>
                    <a:pt x="299" y="318"/>
                  </a:lnTo>
                  <a:lnTo>
                    <a:pt x="285" y="326"/>
                  </a:lnTo>
                  <a:lnTo>
                    <a:pt x="267" y="332"/>
                  </a:lnTo>
                  <a:lnTo>
                    <a:pt x="247" y="334"/>
                  </a:lnTo>
                  <a:lnTo>
                    <a:pt x="247" y="334"/>
                  </a:lnTo>
                  <a:lnTo>
                    <a:pt x="241" y="328"/>
                  </a:lnTo>
                  <a:lnTo>
                    <a:pt x="219" y="310"/>
                  </a:lnTo>
                  <a:lnTo>
                    <a:pt x="182" y="282"/>
                  </a:lnTo>
                  <a:lnTo>
                    <a:pt x="160" y="268"/>
                  </a:lnTo>
                  <a:lnTo>
                    <a:pt x="132" y="252"/>
                  </a:lnTo>
                  <a:lnTo>
                    <a:pt x="132" y="252"/>
                  </a:lnTo>
                  <a:lnTo>
                    <a:pt x="116" y="242"/>
                  </a:lnTo>
                  <a:lnTo>
                    <a:pt x="98" y="230"/>
                  </a:lnTo>
                  <a:lnTo>
                    <a:pt x="78" y="212"/>
                  </a:lnTo>
                  <a:lnTo>
                    <a:pt x="54" y="186"/>
                  </a:lnTo>
                  <a:lnTo>
                    <a:pt x="44" y="172"/>
                  </a:lnTo>
                  <a:lnTo>
                    <a:pt x="34" y="156"/>
                  </a:lnTo>
                  <a:lnTo>
                    <a:pt x="24" y="138"/>
                  </a:lnTo>
                  <a:lnTo>
                    <a:pt x="14" y="118"/>
                  </a:lnTo>
                  <a:lnTo>
                    <a:pt x="6" y="96"/>
                  </a:lnTo>
                  <a:lnTo>
                    <a:pt x="0" y="74"/>
                  </a:lnTo>
                  <a:lnTo>
                    <a:pt x="46" y="6"/>
                  </a:lnTo>
                  <a:close/>
                </a:path>
              </a:pathLst>
            </a:custGeom>
            <a:solidFill>
              <a:srgbClr val="DB536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8" name="Google Shape;9795;p187">
              <a:extLst>
                <a:ext uri="{FF2B5EF4-FFF2-40B4-BE49-F238E27FC236}">
                  <a16:creationId xmlns:a16="http://schemas.microsoft.com/office/drawing/2014/main" id="{3507EFBF-CE65-AC7F-C217-C4A9A563266F}"/>
                </a:ext>
              </a:extLst>
            </p:cNvPr>
            <p:cNvSpPr/>
            <p:nvPr/>
          </p:nvSpPr>
          <p:spPr>
            <a:xfrm>
              <a:off x="10581694" y="3042610"/>
              <a:ext cx="676631" cy="596291"/>
            </a:xfrm>
            <a:custGeom>
              <a:avLst/>
              <a:gdLst/>
              <a:ahLst/>
              <a:cxnLst/>
              <a:rect l="l" t="t" r="r" b="b"/>
              <a:pathLst>
                <a:path w="379" h="334" extrusionOk="0">
                  <a:moveTo>
                    <a:pt x="46" y="6"/>
                  </a:moveTo>
                  <a:lnTo>
                    <a:pt x="46" y="6"/>
                  </a:lnTo>
                  <a:lnTo>
                    <a:pt x="56" y="4"/>
                  </a:lnTo>
                  <a:lnTo>
                    <a:pt x="66" y="2"/>
                  </a:lnTo>
                  <a:lnTo>
                    <a:pt x="78" y="0"/>
                  </a:lnTo>
                  <a:lnTo>
                    <a:pt x="94" y="0"/>
                  </a:lnTo>
                  <a:lnTo>
                    <a:pt x="110" y="2"/>
                  </a:lnTo>
                  <a:lnTo>
                    <a:pt x="128" y="8"/>
                  </a:lnTo>
                  <a:lnTo>
                    <a:pt x="144" y="18"/>
                  </a:lnTo>
                  <a:lnTo>
                    <a:pt x="144" y="18"/>
                  </a:lnTo>
                  <a:lnTo>
                    <a:pt x="172" y="44"/>
                  </a:lnTo>
                  <a:lnTo>
                    <a:pt x="239" y="100"/>
                  </a:lnTo>
                  <a:lnTo>
                    <a:pt x="277" y="132"/>
                  </a:lnTo>
                  <a:lnTo>
                    <a:pt x="317" y="162"/>
                  </a:lnTo>
                  <a:lnTo>
                    <a:pt x="351" y="184"/>
                  </a:lnTo>
                  <a:lnTo>
                    <a:pt x="365" y="190"/>
                  </a:lnTo>
                  <a:lnTo>
                    <a:pt x="379" y="194"/>
                  </a:lnTo>
                  <a:lnTo>
                    <a:pt x="379" y="194"/>
                  </a:lnTo>
                  <a:lnTo>
                    <a:pt x="373" y="216"/>
                  </a:lnTo>
                  <a:lnTo>
                    <a:pt x="365" y="236"/>
                  </a:lnTo>
                  <a:lnTo>
                    <a:pt x="353" y="262"/>
                  </a:lnTo>
                  <a:lnTo>
                    <a:pt x="345" y="274"/>
                  </a:lnTo>
                  <a:lnTo>
                    <a:pt x="337" y="286"/>
                  </a:lnTo>
                  <a:lnTo>
                    <a:pt x="325" y="298"/>
                  </a:lnTo>
                  <a:lnTo>
                    <a:pt x="313" y="308"/>
                  </a:lnTo>
                  <a:lnTo>
                    <a:pt x="299" y="318"/>
                  </a:lnTo>
                  <a:lnTo>
                    <a:pt x="285" y="326"/>
                  </a:lnTo>
                  <a:lnTo>
                    <a:pt x="267" y="332"/>
                  </a:lnTo>
                  <a:lnTo>
                    <a:pt x="247" y="334"/>
                  </a:lnTo>
                  <a:lnTo>
                    <a:pt x="247" y="334"/>
                  </a:lnTo>
                  <a:lnTo>
                    <a:pt x="241" y="328"/>
                  </a:lnTo>
                  <a:lnTo>
                    <a:pt x="219" y="310"/>
                  </a:lnTo>
                  <a:lnTo>
                    <a:pt x="182" y="282"/>
                  </a:lnTo>
                  <a:lnTo>
                    <a:pt x="160" y="268"/>
                  </a:lnTo>
                  <a:lnTo>
                    <a:pt x="132" y="252"/>
                  </a:lnTo>
                  <a:lnTo>
                    <a:pt x="132" y="252"/>
                  </a:lnTo>
                  <a:lnTo>
                    <a:pt x="116" y="242"/>
                  </a:lnTo>
                  <a:lnTo>
                    <a:pt x="98" y="230"/>
                  </a:lnTo>
                  <a:lnTo>
                    <a:pt x="78" y="212"/>
                  </a:lnTo>
                  <a:lnTo>
                    <a:pt x="54" y="186"/>
                  </a:lnTo>
                  <a:lnTo>
                    <a:pt x="44" y="172"/>
                  </a:lnTo>
                  <a:lnTo>
                    <a:pt x="34" y="156"/>
                  </a:lnTo>
                  <a:lnTo>
                    <a:pt x="24" y="138"/>
                  </a:lnTo>
                  <a:lnTo>
                    <a:pt x="14" y="118"/>
                  </a:lnTo>
                  <a:lnTo>
                    <a:pt x="6" y="96"/>
                  </a:lnTo>
                  <a:lnTo>
                    <a:pt x="0" y="74"/>
                  </a:lnTo>
                  <a:lnTo>
                    <a:pt x="46" y="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9" name="Google Shape;9796;p187">
              <a:extLst>
                <a:ext uri="{FF2B5EF4-FFF2-40B4-BE49-F238E27FC236}">
                  <a16:creationId xmlns:a16="http://schemas.microsoft.com/office/drawing/2014/main" id="{5D082F20-F55E-285F-8101-BC8650EEC7DD}"/>
                </a:ext>
              </a:extLst>
            </p:cNvPr>
            <p:cNvSpPr/>
            <p:nvPr/>
          </p:nvSpPr>
          <p:spPr>
            <a:xfrm>
              <a:off x="10767365" y="4367304"/>
              <a:ext cx="348135" cy="132112"/>
            </a:xfrm>
            <a:custGeom>
              <a:avLst/>
              <a:gdLst/>
              <a:ahLst/>
              <a:cxnLst/>
              <a:rect l="l" t="t" r="r" b="b"/>
              <a:pathLst>
                <a:path w="195" h="74" extrusionOk="0">
                  <a:moveTo>
                    <a:pt x="181" y="10"/>
                  </a:moveTo>
                  <a:lnTo>
                    <a:pt x="169" y="24"/>
                  </a:lnTo>
                  <a:lnTo>
                    <a:pt x="131" y="24"/>
                  </a:lnTo>
                  <a:lnTo>
                    <a:pt x="111" y="0"/>
                  </a:lnTo>
                  <a:lnTo>
                    <a:pt x="76" y="38"/>
                  </a:lnTo>
                  <a:lnTo>
                    <a:pt x="0" y="42"/>
                  </a:lnTo>
                  <a:lnTo>
                    <a:pt x="0" y="62"/>
                  </a:lnTo>
                  <a:lnTo>
                    <a:pt x="14" y="74"/>
                  </a:lnTo>
                  <a:lnTo>
                    <a:pt x="195" y="74"/>
                  </a:lnTo>
                  <a:lnTo>
                    <a:pt x="195" y="10"/>
                  </a:lnTo>
                  <a:lnTo>
                    <a:pt x="181" y="10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0" name="Google Shape;9797;p187">
              <a:extLst>
                <a:ext uri="{FF2B5EF4-FFF2-40B4-BE49-F238E27FC236}">
                  <a16:creationId xmlns:a16="http://schemas.microsoft.com/office/drawing/2014/main" id="{31B2273F-1770-1502-869D-E3E2CDA9B0A4}"/>
                </a:ext>
              </a:extLst>
            </p:cNvPr>
            <p:cNvSpPr/>
            <p:nvPr/>
          </p:nvSpPr>
          <p:spPr>
            <a:xfrm>
              <a:off x="11758208" y="4292321"/>
              <a:ext cx="278507" cy="214236"/>
            </a:xfrm>
            <a:custGeom>
              <a:avLst/>
              <a:gdLst/>
              <a:ahLst/>
              <a:cxnLst/>
              <a:rect l="l" t="t" r="r" b="b"/>
              <a:pathLst>
                <a:path w="156" h="120" extrusionOk="0">
                  <a:moveTo>
                    <a:pt x="66" y="28"/>
                  </a:moveTo>
                  <a:lnTo>
                    <a:pt x="52" y="64"/>
                  </a:lnTo>
                  <a:lnTo>
                    <a:pt x="34" y="84"/>
                  </a:lnTo>
                  <a:lnTo>
                    <a:pt x="0" y="96"/>
                  </a:lnTo>
                  <a:lnTo>
                    <a:pt x="0" y="114"/>
                  </a:lnTo>
                  <a:lnTo>
                    <a:pt x="20" y="120"/>
                  </a:lnTo>
                  <a:lnTo>
                    <a:pt x="92" y="120"/>
                  </a:lnTo>
                  <a:lnTo>
                    <a:pt x="156" y="50"/>
                  </a:lnTo>
                  <a:lnTo>
                    <a:pt x="124" y="0"/>
                  </a:lnTo>
                  <a:lnTo>
                    <a:pt x="114" y="6"/>
                  </a:lnTo>
                  <a:lnTo>
                    <a:pt x="114" y="22"/>
                  </a:lnTo>
                  <a:lnTo>
                    <a:pt x="92" y="40"/>
                  </a:lnTo>
                  <a:lnTo>
                    <a:pt x="66" y="28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1" name="Google Shape;9798;p187">
              <a:extLst>
                <a:ext uri="{FF2B5EF4-FFF2-40B4-BE49-F238E27FC236}">
                  <a16:creationId xmlns:a16="http://schemas.microsoft.com/office/drawing/2014/main" id="{705A1398-F453-0DDF-01A9-64131741AFFB}"/>
                </a:ext>
              </a:extLst>
            </p:cNvPr>
            <p:cNvSpPr/>
            <p:nvPr/>
          </p:nvSpPr>
          <p:spPr>
            <a:xfrm>
              <a:off x="9974691" y="3221140"/>
              <a:ext cx="471320" cy="110689"/>
            </a:xfrm>
            <a:custGeom>
              <a:avLst/>
              <a:gdLst/>
              <a:ahLst/>
              <a:cxnLst/>
              <a:rect l="l" t="t" r="r" b="b"/>
              <a:pathLst>
                <a:path w="264" h="62" extrusionOk="0">
                  <a:moveTo>
                    <a:pt x="120" y="52"/>
                  </a:moveTo>
                  <a:lnTo>
                    <a:pt x="120" y="52"/>
                  </a:lnTo>
                  <a:lnTo>
                    <a:pt x="264" y="62"/>
                  </a:lnTo>
                  <a:lnTo>
                    <a:pt x="120" y="52"/>
                  </a:lnTo>
                  <a:close/>
                  <a:moveTo>
                    <a:pt x="0" y="14"/>
                  </a:moveTo>
                  <a:lnTo>
                    <a:pt x="16" y="40"/>
                  </a:lnTo>
                  <a:lnTo>
                    <a:pt x="0" y="14"/>
                  </a:lnTo>
                  <a:close/>
                  <a:moveTo>
                    <a:pt x="264" y="0"/>
                  </a:moveTo>
                  <a:lnTo>
                    <a:pt x="264" y="0"/>
                  </a:lnTo>
                  <a:lnTo>
                    <a:pt x="252" y="6"/>
                  </a:lnTo>
                  <a:lnTo>
                    <a:pt x="48" y="14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48" y="14"/>
                  </a:lnTo>
                  <a:lnTo>
                    <a:pt x="252" y="6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B977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2" name="Google Shape;9799;p187">
              <a:extLst>
                <a:ext uri="{FF2B5EF4-FFF2-40B4-BE49-F238E27FC236}">
                  <a16:creationId xmlns:a16="http://schemas.microsoft.com/office/drawing/2014/main" id="{4788430B-9670-A2FB-A1AE-A8432F52517B}"/>
                </a:ext>
              </a:extLst>
            </p:cNvPr>
            <p:cNvSpPr/>
            <p:nvPr/>
          </p:nvSpPr>
          <p:spPr>
            <a:xfrm>
              <a:off x="10188927" y="3313976"/>
              <a:ext cx="257084" cy="17853"/>
            </a:xfrm>
            <a:custGeom>
              <a:avLst/>
              <a:gdLst/>
              <a:ahLst/>
              <a:cxnLst/>
              <a:rect l="l" t="t" r="r" b="b"/>
              <a:pathLst>
                <a:path w="144" h="10" extrusionOk="0">
                  <a:moveTo>
                    <a:pt x="0" y="0"/>
                  </a:moveTo>
                  <a:lnTo>
                    <a:pt x="0" y="0"/>
                  </a:lnTo>
                  <a:lnTo>
                    <a:pt x="144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3" name="Google Shape;9800;p187">
              <a:extLst>
                <a:ext uri="{FF2B5EF4-FFF2-40B4-BE49-F238E27FC236}">
                  <a16:creationId xmlns:a16="http://schemas.microsoft.com/office/drawing/2014/main" id="{096B4B0E-DFF9-1F72-61A1-2D37F2BB5985}"/>
                </a:ext>
              </a:extLst>
            </p:cNvPr>
            <p:cNvSpPr/>
            <p:nvPr/>
          </p:nvSpPr>
          <p:spPr>
            <a:xfrm>
              <a:off x="9974691" y="3246134"/>
              <a:ext cx="28565" cy="46418"/>
            </a:xfrm>
            <a:custGeom>
              <a:avLst/>
              <a:gdLst/>
              <a:ahLst/>
              <a:cxnLst/>
              <a:rect l="l" t="t" r="r" b="b"/>
              <a:pathLst>
                <a:path w="16" h="26" extrusionOk="0">
                  <a:moveTo>
                    <a:pt x="0" y="0"/>
                  </a:moveTo>
                  <a:lnTo>
                    <a:pt x="16" y="2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4" name="Google Shape;9801;p187">
              <a:extLst>
                <a:ext uri="{FF2B5EF4-FFF2-40B4-BE49-F238E27FC236}">
                  <a16:creationId xmlns:a16="http://schemas.microsoft.com/office/drawing/2014/main" id="{9722AD44-A0CF-D7E6-499F-B672F30A290C}"/>
                </a:ext>
              </a:extLst>
            </p:cNvPr>
            <p:cNvSpPr/>
            <p:nvPr/>
          </p:nvSpPr>
          <p:spPr>
            <a:xfrm>
              <a:off x="10049673" y="3221140"/>
              <a:ext cx="396337" cy="24994"/>
            </a:xfrm>
            <a:custGeom>
              <a:avLst/>
              <a:gdLst/>
              <a:ahLst/>
              <a:cxnLst/>
              <a:rect l="l" t="t" r="r" b="b"/>
              <a:pathLst>
                <a:path w="222" h="14" extrusionOk="0">
                  <a:moveTo>
                    <a:pt x="222" y="0"/>
                  </a:moveTo>
                  <a:lnTo>
                    <a:pt x="222" y="0"/>
                  </a:lnTo>
                  <a:lnTo>
                    <a:pt x="210" y="6"/>
                  </a:lnTo>
                  <a:lnTo>
                    <a:pt x="6" y="14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14"/>
                  </a:lnTo>
                  <a:lnTo>
                    <a:pt x="210" y="6"/>
                  </a:lnTo>
                  <a:lnTo>
                    <a:pt x="22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5" name="Google Shape;9802;p187">
              <a:extLst>
                <a:ext uri="{FF2B5EF4-FFF2-40B4-BE49-F238E27FC236}">
                  <a16:creationId xmlns:a16="http://schemas.microsoft.com/office/drawing/2014/main" id="{8E6EF117-95BB-306A-1B8D-315FE0AF4984}"/>
                </a:ext>
              </a:extLst>
            </p:cNvPr>
            <p:cNvSpPr/>
            <p:nvPr/>
          </p:nvSpPr>
          <p:spPr>
            <a:xfrm>
              <a:off x="9956838" y="3146157"/>
              <a:ext cx="635568" cy="185671"/>
            </a:xfrm>
            <a:custGeom>
              <a:avLst/>
              <a:gdLst/>
              <a:ahLst/>
              <a:cxnLst/>
              <a:rect l="l" t="t" r="r" b="b"/>
              <a:pathLst>
                <a:path w="356" h="104" extrusionOk="0">
                  <a:moveTo>
                    <a:pt x="0" y="0"/>
                  </a:moveTo>
                  <a:lnTo>
                    <a:pt x="2" y="4"/>
                  </a:lnTo>
                  <a:lnTo>
                    <a:pt x="10" y="56"/>
                  </a:lnTo>
                  <a:lnTo>
                    <a:pt x="26" y="82"/>
                  </a:lnTo>
                  <a:lnTo>
                    <a:pt x="130" y="94"/>
                  </a:lnTo>
                  <a:lnTo>
                    <a:pt x="274" y="104"/>
                  </a:lnTo>
                  <a:lnTo>
                    <a:pt x="356" y="74"/>
                  </a:lnTo>
                  <a:lnTo>
                    <a:pt x="336" y="26"/>
                  </a:lnTo>
                  <a:lnTo>
                    <a:pt x="274" y="42"/>
                  </a:lnTo>
                  <a:lnTo>
                    <a:pt x="262" y="48"/>
                  </a:lnTo>
                  <a:lnTo>
                    <a:pt x="58" y="56"/>
                  </a:lnTo>
                  <a:lnTo>
                    <a:pt x="52" y="48"/>
                  </a:lnTo>
                  <a:lnTo>
                    <a:pt x="34" y="48"/>
                  </a:lnTo>
                  <a:lnTo>
                    <a:pt x="2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77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6" name="Google Shape;9803;p187">
              <a:extLst>
                <a:ext uri="{FF2B5EF4-FFF2-40B4-BE49-F238E27FC236}">
                  <a16:creationId xmlns:a16="http://schemas.microsoft.com/office/drawing/2014/main" id="{1C86C712-0B52-6179-6051-4D4C59E7C5E7}"/>
                </a:ext>
              </a:extLst>
            </p:cNvPr>
            <p:cNvSpPr/>
            <p:nvPr/>
          </p:nvSpPr>
          <p:spPr>
            <a:xfrm>
              <a:off x="9956838" y="3146157"/>
              <a:ext cx="635568" cy="185671"/>
            </a:xfrm>
            <a:custGeom>
              <a:avLst/>
              <a:gdLst/>
              <a:ahLst/>
              <a:cxnLst/>
              <a:rect l="l" t="t" r="r" b="b"/>
              <a:pathLst>
                <a:path w="356" h="104" extrusionOk="0">
                  <a:moveTo>
                    <a:pt x="0" y="0"/>
                  </a:moveTo>
                  <a:lnTo>
                    <a:pt x="2" y="4"/>
                  </a:lnTo>
                  <a:lnTo>
                    <a:pt x="10" y="56"/>
                  </a:lnTo>
                  <a:lnTo>
                    <a:pt x="26" y="82"/>
                  </a:lnTo>
                  <a:lnTo>
                    <a:pt x="130" y="94"/>
                  </a:lnTo>
                  <a:lnTo>
                    <a:pt x="274" y="104"/>
                  </a:lnTo>
                  <a:lnTo>
                    <a:pt x="356" y="74"/>
                  </a:lnTo>
                  <a:lnTo>
                    <a:pt x="336" y="26"/>
                  </a:lnTo>
                  <a:lnTo>
                    <a:pt x="274" y="42"/>
                  </a:lnTo>
                  <a:lnTo>
                    <a:pt x="262" y="48"/>
                  </a:lnTo>
                  <a:lnTo>
                    <a:pt x="58" y="56"/>
                  </a:lnTo>
                  <a:lnTo>
                    <a:pt x="52" y="48"/>
                  </a:lnTo>
                  <a:lnTo>
                    <a:pt x="34" y="48"/>
                  </a:lnTo>
                  <a:lnTo>
                    <a:pt x="2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7" name="Google Shape;9804;p187">
              <a:extLst>
                <a:ext uri="{FF2B5EF4-FFF2-40B4-BE49-F238E27FC236}">
                  <a16:creationId xmlns:a16="http://schemas.microsoft.com/office/drawing/2014/main" id="{E509B985-4477-BA86-8F3A-608A517A7EF0}"/>
                </a:ext>
              </a:extLst>
            </p:cNvPr>
            <p:cNvSpPr/>
            <p:nvPr/>
          </p:nvSpPr>
          <p:spPr>
            <a:xfrm>
              <a:off x="10585264" y="3135445"/>
              <a:ext cx="217807" cy="221378"/>
            </a:xfrm>
            <a:custGeom>
              <a:avLst/>
              <a:gdLst/>
              <a:ahLst/>
              <a:cxnLst/>
              <a:rect l="l" t="t" r="r" b="b"/>
              <a:pathLst>
                <a:path w="122" h="124" extrusionOk="0">
                  <a:moveTo>
                    <a:pt x="86" y="0"/>
                  </a:moveTo>
                  <a:lnTo>
                    <a:pt x="86" y="0"/>
                  </a:lnTo>
                  <a:lnTo>
                    <a:pt x="80" y="0"/>
                  </a:lnTo>
                  <a:lnTo>
                    <a:pt x="72" y="2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8" y="58"/>
                  </a:lnTo>
                  <a:lnTo>
                    <a:pt x="20" y="82"/>
                  </a:lnTo>
                  <a:lnTo>
                    <a:pt x="32" y="104"/>
                  </a:lnTo>
                  <a:lnTo>
                    <a:pt x="44" y="124"/>
                  </a:lnTo>
                  <a:lnTo>
                    <a:pt x="100" y="60"/>
                  </a:lnTo>
                  <a:lnTo>
                    <a:pt x="100" y="60"/>
                  </a:lnTo>
                  <a:lnTo>
                    <a:pt x="112" y="54"/>
                  </a:lnTo>
                  <a:lnTo>
                    <a:pt x="116" y="50"/>
                  </a:lnTo>
                  <a:lnTo>
                    <a:pt x="118" y="46"/>
                  </a:lnTo>
                  <a:lnTo>
                    <a:pt x="118" y="42"/>
                  </a:lnTo>
                  <a:lnTo>
                    <a:pt x="118" y="36"/>
                  </a:lnTo>
                  <a:lnTo>
                    <a:pt x="114" y="24"/>
                  </a:lnTo>
                  <a:lnTo>
                    <a:pt x="122" y="24"/>
                  </a:lnTo>
                  <a:lnTo>
                    <a:pt x="122" y="24"/>
                  </a:lnTo>
                  <a:lnTo>
                    <a:pt x="116" y="14"/>
                  </a:lnTo>
                  <a:lnTo>
                    <a:pt x="108" y="6"/>
                  </a:lnTo>
                  <a:lnTo>
                    <a:pt x="98" y="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AE4F5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8" name="Google Shape;9805;p187">
              <a:extLst>
                <a:ext uri="{FF2B5EF4-FFF2-40B4-BE49-F238E27FC236}">
                  <a16:creationId xmlns:a16="http://schemas.microsoft.com/office/drawing/2014/main" id="{39AE82F6-EEF1-896B-0359-720D2BBCFEE3}"/>
                </a:ext>
              </a:extLst>
            </p:cNvPr>
            <p:cNvSpPr/>
            <p:nvPr/>
          </p:nvSpPr>
          <p:spPr>
            <a:xfrm>
              <a:off x="10585264" y="3135445"/>
              <a:ext cx="217807" cy="221378"/>
            </a:xfrm>
            <a:custGeom>
              <a:avLst/>
              <a:gdLst/>
              <a:ahLst/>
              <a:cxnLst/>
              <a:rect l="l" t="t" r="r" b="b"/>
              <a:pathLst>
                <a:path w="122" h="124" extrusionOk="0">
                  <a:moveTo>
                    <a:pt x="86" y="0"/>
                  </a:moveTo>
                  <a:lnTo>
                    <a:pt x="86" y="0"/>
                  </a:lnTo>
                  <a:lnTo>
                    <a:pt x="80" y="0"/>
                  </a:lnTo>
                  <a:lnTo>
                    <a:pt x="72" y="2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8" y="58"/>
                  </a:lnTo>
                  <a:lnTo>
                    <a:pt x="20" y="82"/>
                  </a:lnTo>
                  <a:lnTo>
                    <a:pt x="32" y="104"/>
                  </a:lnTo>
                  <a:lnTo>
                    <a:pt x="44" y="124"/>
                  </a:lnTo>
                  <a:lnTo>
                    <a:pt x="100" y="60"/>
                  </a:lnTo>
                  <a:lnTo>
                    <a:pt x="100" y="60"/>
                  </a:lnTo>
                  <a:lnTo>
                    <a:pt x="112" y="54"/>
                  </a:lnTo>
                  <a:lnTo>
                    <a:pt x="116" y="50"/>
                  </a:lnTo>
                  <a:lnTo>
                    <a:pt x="118" y="46"/>
                  </a:lnTo>
                  <a:lnTo>
                    <a:pt x="118" y="42"/>
                  </a:lnTo>
                  <a:lnTo>
                    <a:pt x="118" y="36"/>
                  </a:lnTo>
                  <a:lnTo>
                    <a:pt x="114" y="24"/>
                  </a:lnTo>
                  <a:lnTo>
                    <a:pt x="122" y="24"/>
                  </a:lnTo>
                  <a:lnTo>
                    <a:pt x="122" y="24"/>
                  </a:lnTo>
                  <a:lnTo>
                    <a:pt x="116" y="14"/>
                  </a:lnTo>
                  <a:lnTo>
                    <a:pt x="108" y="6"/>
                  </a:lnTo>
                  <a:lnTo>
                    <a:pt x="98" y="0"/>
                  </a:lnTo>
                  <a:lnTo>
                    <a:pt x="8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9" name="Google Shape;9806;p187">
              <a:extLst>
                <a:ext uri="{FF2B5EF4-FFF2-40B4-BE49-F238E27FC236}">
                  <a16:creationId xmlns:a16="http://schemas.microsoft.com/office/drawing/2014/main" id="{1457224C-1EE8-25B0-6FA3-DEE37D0F9842}"/>
                </a:ext>
              </a:extLst>
            </p:cNvPr>
            <p:cNvSpPr/>
            <p:nvPr/>
          </p:nvSpPr>
          <p:spPr>
            <a:xfrm>
              <a:off x="10549558" y="3121163"/>
              <a:ext cx="257084" cy="192813"/>
            </a:xfrm>
            <a:custGeom>
              <a:avLst/>
              <a:gdLst/>
              <a:ahLst/>
              <a:cxnLst/>
              <a:rect l="l" t="t" r="r" b="b"/>
              <a:pathLst>
                <a:path w="144" h="108" extrusionOk="0">
                  <a:moveTo>
                    <a:pt x="120" y="72"/>
                  </a:moveTo>
                  <a:lnTo>
                    <a:pt x="28" y="108"/>
                  </a:lnTo>
                  <a:lnTo>
                    <a:pt x="0" y="38"/>
                  </a:lnTo>
                  <a:lnTo>
                    <a:pt x="92" y="2"/>
                  </a:lnTo>
                  <a:lnTo>
                    <a:pt x="92" y="2"/>
                  </a:lnTo>
                  <a:lnTo>
                    <a:pt x="100" y="0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22" y="2"/>
                  </a:lnTo>
                  <a:lnTo>
                    <a:pt x="128" y="6"/>
                  </a:lnTo>
                  <a:lnTo>
                    <a:pt x="134" y="10"/>
                  </a:lnTo>
                  <a:lnTo>
                    <a:pt x="138" y="16"/>
                  </a:lnTo>
                  <a:lnTo>
                    <a:pt x="142" y="24"/>
                  </a:lnTo>
                  <a:lnTo>
                    <a:pt x="142" y="24"/>
                  </a:lnTo>
                  <a:lnTo>
                    <a:pt x="144" y="30"/>
                  </a:lnTo>
                  <a:lnTo>
                    <a:pt x="144" y="38"/>
                  </a:lnTo>
                  <a:lnTo>
                    <a:pt x="144" y="46"/>
                  </a:lnTo>
                  <a:lnTo>
                    <a:pt x="142" y="52"/>
                  </a:lnTo>
                  <a:lnTo>
                    <a:pt x="138" y="58"/>
                  </a:lnTo>
                  <a:lnTo>
                    <a:pt x="132" y="64"/>
                  </a:lnTo>
                  <a:lnTo>
                    <a:pt x="128" y="68"/>
                  </a:lnTo>
                  <a:lnTo>
                    <a:pt x="120" y="72"/>
                  </a:lnTo>
                  <a:lnTo>
                    <a:pt x="120" y="72"/>
                  </a:lnTo>
                  <a:close/>
                </a:path>
              </a:pathLst>
            </a:custGeom>
            <a:solidFill>
              <a:srgbClr val="DB536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0" name="Google Shape;9807;p187">
              <a:extLst>
                <a:ext uri="{FF2B5EF4-FFF2-40B4-BE49-F238E27FC236}">
                  <a16:creationId xmlns:a16="http://schemas.microsoft.com/office/drawing/2014/main" id="{59583A62-F5D6-97E7-453B-C51A5037528B}"/>
                </a:ext>
              </a:extLst>
            </p:cNvPr>
            <p:cNvSpPr/>
            <p:nvPr/>
          </p:nvSpPr>
          <p:spPr>
            <a:xfrm>
              <a:off x="9906849" y="3028327"/>
              <a:ext cx="689127" cy="328496"/>
            </a:xfrm>
            <a:custGeom>
              <a:avLst/>
              <a:gdLst/>
              <a:ahLst/>
              <a:cxnLst/>
              <a:rect l="l" t="t" r="r" b="b"/>
              <a:pathLst>
                <a:path w="386" h="184" extrusionOk="0">
                  <a:moveTo>
                    <a:pt x="364" y="100"/>
                  </a:moveTo>
                  <a:lnTo>
                    <a:pt x="282" y="122"/>
                  </a:lnTo>
                  <a:lnTo>
                    <a:pt x="62" y="122"/>
                  </a:lnTo>
                  <a:lnTo>
                    <a:pt x="30" y="8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12"/>
                  </a:lnTo>
                  <a:lnTo>
                    <a:pt x="0" y="26"/>
                  </a:lnTo>
                  <a:lnTo>
                    <a:pt x="6" y="70"/>
                  </a:lnTo>
                  <a:lnTo>
                    <a:pt x="12" y="118"/>
                  </a:lnTo>
                  <a:lnTo>
                    <a:pt x="12" y="118"/>
                  </a:lnTo>
                  <a:lnTo>
                    <a:pt x="16" y="124"/>
                  </a:lnTo>
                  <a:lnTo>
                    <a:pt x="34" y="154"/>
                  </a:lnTo>
                  <a:lnTo>
                    <a:pt x="286" y="184"/>
                  </a:lnTo>
                  <a:lnTo>
                    <a:pt x="386" y="154"/>
                  </a:lnTo>
                  <a:lnTo>
                    <a:pt x="364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1" name="Google Shape;9808;p187">
              <a:extLst>
                <a:ext uri="{FF2B5EF4-FFF2-40B4-BE49-F238E27FC236}">
                  <a16:creationId xmlns:a16="http://schemas.microsoft.com/office/drawing/2014/main" id="{4283C0D2-82C7-78D8-875E-4D417140B043}"/>
                </a:ext>
              </a:extLst>
            </p:cNvPr>
            <p:cNvSpPr/>
            <p:nvPr/>
          </p:nvSpPr>
          <p:spPr>
            <a:xfrm>
              <a:off x="10961963" y="4424434"/>
              <a:ext cx="153536" cy="57130"/>
            </a:xfrm>
            <a:custGeom>
              <a:avLst/>
              <a:gdLst/>
              <a:ahLst/>
              <a:cxnLst/>
              <a:rect l="l" t="t" r="r" b="b"/>
              <a:pathLst>
                <a:path w="86" h="32" extrusionOk="0">
                  <a:moveTo>
                    <a:pt x="86" y="32"/>
                  </a:moveTo>
                  <a:lnTo>
                    <a:pt x="0" y="0"/>
                  </a:lnTo>
                  <a:lnTo>
                    <a:pt x="86" y="0"/>
                  </a:lnTo>
                  <a:lnTo>
                    <a:pt x="86" y="32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2" name="Google Shape;9809;p187">
              <a:extLst>
                <a:ext uri="{FF2B5EF4-FFF2-40B4-BE49-F238E27FC236}">
                  <a16:creationId xmlns:a16="http://schemas.microsoft.com/office/drawing/2014/main" id="{2A2CDE6E-B9CF-669B-2028-69B100CACC54}"/>
                </a:ext>
              </a:extLst>
            </p:cNvPr>
            <p:cNvSpPr/>
            <p:nvPr/>
          </p:nvSpPr>
          <p:spPr>
            <a:xfrm>
              <a:off x="11868897" y="4324457"/>
              <a:ext cx="160677" cy="89265"/>
            </a:xfrm>
            <a:custGeom>
              <a:avLst/>
              <a:gdLst/>
              <a:ahLst/>
              <a:cxnLst/>
              <a:rect l="l" t="t" r="r" b="b"/>
              <a:pathLst>
                <a:path w="90" h="50" extrusionOk="0">
                  <a:moveTo>
                    <a:pt x="90" y="26"/>
                  </a:moveTo>
                  <a:lnTo>
                    <a:pt x="68" y="50"/>
                  </a:lnTo>
                  <a:lnTo>
                    <a:pt x="0" y="48"/>
                  </a:lnTo>
                  <a:lnTo>
                    <a:pt x="52" y="26"/>
                  </a:lnTo>
                  <a:lnTo>
                    <a:pt x="74" y="0"/>
                  </a:lnTo>
                  <a:lnTo>
                    <a:pt x="90" y="26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3" name="Google Shape;9810;p187">
              <a:extLst>
                <a:ext uri="{FF2B5EF4-FFF2-40B4-BE49-F238E27FC236}">
                  <a16:creationId xmlns:a16="http://schemas.microsoft.com/office/drawing/2014/main" id="{0BA2CBBA-C693-2F5F-DC6C-4EBDECC3B9FD}"/>
                </a:ext>
              </a:extLst>
            </p:cNvPr>
            <p:cNvSpPr/>
            <p:nvPr/>
          </p:nvSpPr>
          <p:spPr>
            <a:xfrm>
              <a:off x="10285333" y="2792667"/>
              <a:ext cx="382055" cy="242801"/>
            </a:xfrm>
            <a:custGeom>
              <a:avLst/>
              <a:gdLst/>
              <a:ahLst/>
              <a:cxnLst/>
              <a:rect l="l" t="t" r="r" b="b"/>
              <a:pathLst>
                <a:path w="214" h="136" extrusionOk="0">
                  <a:moveTo>
                    <a:pt x="198" y="72"/>
                  </a:moveTo>
                  <a:lnTo>
                    <a:pt x="198" y="72"/>
                  </a:lnTo>
                  <a:lnTo>
                    <a:pt x="192" y="66"/>
                  </a:lnTo>
                  <a:lnTo>
                    <a:pt x="192" y="66"/>
                  </a:lnTo>
                  <a:lnTo>
                    <a:pt x="186" y="54"/>
                  </a:lnTo>
                  <a:lnTo>
                    <a:pt x="180" y="42"/>
                  </a:lnTo>
                  <a:lnTo>
                    <a:pt x="180" y="42"/>
                  </a:lnTo>
                  <a:lnTo>
                    <a:pt x="178" y="36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64" y="22"/>
                  </a:lnTo>
                  <a:lnTo>
                    <a:pt x="152" y="16"/>
                  </a:lnTo>
                  <a:lnTo>
                    <a:pt x="140" y="14"/>
                  </a:lnTo>
                  <a:lnTo>
                    <a:pt x="128" y="10"/>
                  </a:lnTo>
                  <a:lnTo>
                    <a:pt x="128" y="10"/>
                  </a:lnTo>
                  <a:lnTo>
                    <a:pt x="114" y="6"/>
                  </a:lnTo>
                  <a:lnTo>
                    <a:pt x="100" y="2"/>
                  </a:lnTo>
                  <a:lnTo>
                    <a:pt x="86" y="0"/>
                  </a:lnTo>
                  <a:lnTo>
                    <a:pt x="78" y="0"/>
                  </a:lnTo>
                  <a:lnTo>
                    <a:pt x="72" y="2"/>
                  </a:lnTo>
                  <a:lnTo>
                    <a:pt x="72" y="2"/>
                  </a:lnTo>
                  <a:lnTo>
                    <a:pt x="64" y="6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38" y="24"/>
                  </a:lnTo>
                  <a:lnTo>
                    <a:pt x="32" y="30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2" y="46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0" y="56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2" y="68"/>
                  </a:lnTo>
                  <a:lnTo>
                    <a:pt x="0" y="76"/>
                  </a:lnTo>
                  <a:lnTo>
                    <a:pt x="2" y="84"/>
                  </a:lnTo>
                  <a:lnTo>
                    <a:pt x="6" y="94"/>
                  </a:lnTo>
                  <a:lnTo>
                    <a:pt x="6" y="94"/>
                  </a:lnTo>
                  <a:lnTo>
                    <a:pt x="16" y="124"/>
                  </a:lnTo>
                  <a:lnTo>
                    <a:pt x="16" y="124"/>
                  </a:lnTo>
                  <a:lnTo>
                    <a:pt x="20" y="120"/>
                  </a:lnTo>
                  <a:lnTo>
                    <a:pt x="24" y="114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38" y="96"/>
                  </a:lnTo>
                  <a:lnTo>
                    <a:pt x="48" y="88"/>
                  </a:lnTo>
                  <a:lnTo>
                    <a:pt x="60" y="82"/>
                  </a:lnTo>
                  <a:lnTo>
                    <a:pt x="66" y="82"/>
                  </a:lnTo>
                  <a:lnTo>
                    <a:pt x="72" y="82"/>
                  </a:lnTo>
                  <a:lnTo>
                    <a:pt x="72" y="82"/>
                  </a:lnTo>
                  <a:lnTo>
                    <a:pt x="76" y="86"/>
                  </a:lnTo>
                  <a:lnTo>
                    <a:pt x="80" y="90"/>
                  </a:lnTo>
                  <a:lnTo>
                    <a:pt x="88" y="102"/>
                  </a:lnTo>
                  <a:lnTo>
                    <a:pt x="88" y="102"/>
                  </a:lnTo>
                  <a:lnTo>
                    <a:pt x="92" y="106"/>
                  </a:lnTo>
                  <a:lnTo>
                    <a:pt x="98" y="110"/>
                  </a:lnTo>
                  <a:lnTo>
                    <a:pt x="104" y="114"/>
                  </a:lnTo>
                  <a:lnTo>
                    <a:pt x="108" y="118"/>
                  </a:lnTo>
                  <a:lnTo>
                    <a:pt x="108" y="118"/>
                  </a:lnTo>
                  <a:lnTo>
                    <a:pt x="112" y="126"/>
                  </a:lnTo>
                  <a:lnTo>
                    <a:pt x="116" y="130"/>
                  </a:lnTo>
                  <a:lnTo>
                    <a:pt x="118" y="132"/>
                  </a:lnTo>
                  <a:lnTo>
                    <a:pt x="118" y="132"/>
                  </a:lnTo>
                  <a:lnTo>
                    <a:pt x="118" y="130"/>
                  </a:lnTo>
                  <a:lnTo>
                    <a:pt x="116" y="124"/>
                  </a:lnTo>
                  <a:lnTo>
                    <a:pt x="116" y="114"/>
                  </a:lnTo>
                  <a:lnTo>
                    <a:pt x="116" y="114"/>
                  </a:lnTo>
                  <a:lnTo>
                    <a:pt x="112" y="96"/>
                  </a:lnTo>
                  <a:lnTo>
                    <a:pt x="112" y="96"/>
                  </a:lnTo>
                  <a:lnTo>
                    <a:pt x="114" y="90"/>
                  </a:lnTo>
                  <a:lnTo>
                    <a:pt x="116" y="86"/>
                  </a:lnTo>
                  <a:lnTo>
                    <a:pt x="116" y="86"/>
                  </a:lnTo>
                  <a:lnTo>
                    <a:pt x="120" y="82"/>
                  </a:lnTo>
                  <a:lnTo>
                    <a:pt x="120" y="82"/>
                  </a:lnTo>
                  <a:lnTo>
                    <a:pt x="124" y="80"/>
                  </a:lnTo>
                  <a:lnTo>
                    <a:pt x="124" y="80"/>
                  </a:lnTo>
                  <a:lnTo>
                    <a:pt x="126" y="80"/>
                  </a:lnTo>
                  <a:lnTo>
                    <a:pt x="128" y="82"/>
                  </a:lnTo>
                  <a:lnTo>
                    <a:pt x="128" y="82"/>
                  </a:lnTo>
                  <a:lnTo>
                    <a:pt x="134" y="86"/>
                  </a:lnTo>
                  <a:lnTo>
                    <a:pt x="138" y="92"/>
                  </a:lnTo>
                  <a:lnTo>
                    <a:pt x="140" y="106"/>
                  </a:lnTo>
                  <a:lnTo>
                    <a:pt x="140" y="106"/>
                  </a:lnTo>
                  <a:lnTo>
                    <a:pt x="142" y="106"/>
                  </a:lnTo>
                  <a:lnTo>
                    <a:pt x="146" y="104"/>
                  </a:lnTo>
                  <a:lnTo>
                    <a:pt x="146" y="104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60" y="102"/>
                  </a:lnTo>
                  <a:lnTo>
                    <a:pt x="166" y="104"/>
                  </a:lnTo>
                  <a:lnTo>
                    <a:pt x="170" y="106"/>
                  </a:lnTo>
                  <a:lnTo>
                    <a:pt x="170" y="106"/>
                  </a:lnTo>
                  <a:lnTo>
                    <a:pt x="174" y="110"/>
                  </a:lnTo>
                  <a:lnTo>
                    <a:pt x="178" y="116"/>
                  </a:lnTo>
                  <a:lnTo>
                    <a:pt x="184" y="126"/>
                  </a:lnTo>
                  <a:lnTo>
                    <a:pt x="184" y="126"/>
                  </a:lnTo>
                  <a:lnTo>
                    <a:pt x="186" y="132"/>
                  </a:lnTo>
                  <a:lnTo>
                    <a:pt x="192" y="134"/>
                  </a:lnTo>
                  <a:lnTo>
                    <a:pt x="192" y="134"/>
                  </a:lnTo>
                  <a:lnTo>
                    <a:pt x="196" y="136"/>
                  </a:lnTo>
                  <a:lnTo>
                    <a:pt x="196" y="136"/>
                  </a:lnTo>
                  <a:lnTo>
                    <a:pt x="206" y="136"/>
                  </a:lnTo>
                  <a:lnTo>
                    <a:pt x="206" y="136"/>
                  </a:lnTo>
                  <a:lnTo>
                    <a:pt x="210" y="134"/>
                  </a:lnTo>
                  <a:lnTo>
                    <a:pt x="210" y="134"/>
                  </a:lnTo>
                  <a:lnTo>
                    <a:pt x="212" y="130"/>
                  </a:lnTo>
                  <a:lnTo>
                    <a:pt x="214" y="128"/>
                  </a:lnTo>
                  <a:lnTo>
                    <a:pt x="212" y="120"/>
                  </a:lnTo>
                  <a:lnTo>
                    <a:pt x="210" y="112"/>
                  </a:lnTo>
                  <a:lnTo>
                    <a:pt x="210" y="104"/>
                  </a:lnTo>
                  <a:lnTo>
                    <a:pt x="210" y="104"/>
                  </a:lnTo>
                  <a:lnTo>
                    <a:pt x="212" y="100"/>
                  </a:lnTo>
                  <a:lnTo>
                    <a:pt x="214" y="98"/>
                  </a:lnTo>
                  <a:lnTo>
                    <a:pt x="214" y="98"/>
                  </a:lnTo>
                  <a:lnTo>
                    <a:pt x="208" y="94"/>
                  </a:lnTo>
                  <a:lnTo>
                    <a:pt x="202" y="90"/>
                  </a:lnTo>
                  <a:lnTo>
                    <a:pt x="202" y="90"/>
                  </a:lnTo>
                  <a:lnTo>
                    <a:pt x="202" y="82"/>
                  </a:lnTo>
                  <a:lnTo>
                    <a:pt x="204" y="78"/>
                  </a:lnTo>
                  <a:lnTo>
                    <a:pt x="206" y="78"/>
                  </a:lnTo>
                  <a:lnTo>
                    <a:pt x="206" y="78"/>
                  </a:lnTo>
                  <a:lnTo>
                    <a:pt x="200" y="74"/>
                  </a:lnTo>
                  <a:lnTo>
                    <a:pt x="200" y="74"/>
                  </a:lnTo>
                  <a:lnTo>
                    <a:pt x="198" y="72"/>
                  </a:lnTo>
                  <a:lnTo>
                    <a:pt x="198" y="72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4" name="Google Shape;9811;p187">
              <a:extLst>
                <a:ext uri="{FF2B5EF4-FFF2-40B4-BE49-F238E27FC236}">
                  <a16:creationId xmlns:a16="http://schemas.microsoft.com/office/drawing/2014/main" id="{72C82138-1DEA-889A-0836-04E523AD56E7}"/>
                </a:ext>
              </a:extLst>
            </p:cNvPr>
            <p:cNvSpPr/>
            <p:nvPr/>
          </p:nvSpPr>
          <p:spPr>
            <a:xfrm>
              <a:off x="7573458" y="3010474"/>
              <a:ext cx="0" cy="3571"/>
            </a:xfrm>
            <a:custGeom>
              <a:avLst/>
              <a:gdLst/>
              <a:ahLst/>
              <a:cxnLst/>
              <a:rect l="l" t="t" r="r" b="b"/>
              <a:pathLst>
                <a:path w="120000" h="2" extrusionOk="0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77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5" name="Google Shape;9812;p187">
              <a:extLst>
                <a:ext uri="{FF2B5EF4-FFF2-40B4-BE49-F238E27FC236}">
                  <a16:creationId xmlns:a16="http://schemas.microsoft.com/office/drawing/2014/main" id="{6EE9A249-AB8D-115C-C7DB-7C2417B9DA72}"/>
                </a:ext>
              </a:extLst>
            </p:cNvPr>
            <p:cNvSpPr/>
            <p:nvPr/>
          </p:nvSpPr>
          <p:spPr>
            <a:xfrm>
              <a:off x="7573458" y="3014045"/>
              <a:ext cx="1687" cy="1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6" name="Google Shape;9813;p187">
              <a:extLst>
                <a:ext uri="{FF2B5EF4-FFF2-40B4-BE49-F238E27FC236}">
                  <a16:creationId xmlns:a16="http://schemas.microsoft.com/office/drawing/2014/main" id="{BA7850D2-385D-2677-2142-3393E0370593}"/>
                </a:ext>
              </a:extLst>
            </p:cNvPr>
            <p:cNvSpPr/>
            <p:nvPr/>
          </p:nvSpPr>
          <p:spPr>
            <a:xfrm>
              <a:off x="7573458" y="3014045"/>
              <a:ext cx="1687" cy="1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7" name="Google Shape;9814;p187">
              <a:extLst>
                <a:ext uri="{FF2B5EF4-FFF2-40B4-BE49-F238E27FC236}">
                  <a16:creationId xmlns:a16="http://schemas.microsoft.com/office/drawing/2014/main" id="{D00130FF-F312-EDA8-D0D8-C4C4D901010F}"/>
                </a:ext>
              </a:extLst>
            </p:cNvPr>
            <p:cNvSpPr/>
            <p:nvPr/>
          </p:nvSpPr>
          <p:spPr>
            <a:xfrm>
              <a:off x="7573458" y="3014045"/>
              <a:ext cx="1687" cy="1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8" name="Google Shape;9815;p187">
              <a:extLst>
                <a:ext uri="{FF2B5EF4-FFF2-40B4-BE49-F238E27FC236}">
                  <a16:creationId xmlns:a16="http://schemas.microsoft.com/office/drawing/2014/main" id="{30F4A049-E5AB-4A29-6D56-1975DF6DA13D}"/>
                </a:ext>
              </a:extLst>
            </p:cNvPr>
            <p:cNvSpPr/>
            <p:nvPr/>
          </p:nvSpPr>
          <p:spPr>
            <a:xfrm>
              <a:off x="7573458" y="3010474"/>
              <a:ext cx="1687" cy="1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9" name="Google Shape;9816;p187">
              <a:extLst>
                <a:ext uri="{FF2B5EF4-FFF2-40B4-BE49-F238E27FC236}">
                  <a16:creationId xmlns:a16="http://schemas.microsoft.com/office/drawing/2014/main" id="{DF2A0F93-4F3D-DC51-E694-E3C4B7EEF37B}"/>
                </a:ext>
              </a:extLst>
            </p:cNvPr>
            <p:cNvSpPr/>
            <p:nvPr/>
          </p:nvSpPr>
          <p:spPr>
            <a:xfrm>
              <a:off x="7871605" y="3310405"/>
              <a:ext cx="1687" cy="1687"/>
            </a:xfrm>
            <a:prstGeom prst="rect">
              <a:avLst/>
            </a:prstGeom>
            <a:solidFill>
              <a:srgbClr val="B977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0" name="Google Shape;9817;p187">
              <a:extLst>
                <a:ext uri="{FF2B5EF4-FFF2-40B4-BE49-F238E27FC236}">
                  <a16:creationId xmlns:a16="http://schemas.microsoft.com/office/drawing/2014/main" id="{2CFE5DBE-2E67-10C2-1C11-615077FD2C5D}"/>
                </a:ext>
              </a:extLst>
            </p:cNvPr>
            <p:cNvSpPr/>
            <p:nvPr/>
          </p:nvSpPr>
          <p:spPr>
            <a:xfrm>
              <a:off x="7871605" y="3310405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1" name="Google Shape;9818;p187">
              <a:extLst>
                <a:ext uri="{FF2B5EF4-FFF2-40B4-BE49-F238E27FC236}">
                  <a16:creationId xmlns:a16="http://schemas.microsoft.com/office/drawing/2014/main" id="{C46D5F34-75A9-D0B6-C511-4450B379A460}"/>
                </a:ext>
              </a:extLst>
            </p:cNvPr>
            <p:cNvSpPr/>
            <p:nvPr/>
          </p:nvSpPr>
          <p:spPr>
            <a:xfrm>
              <a:off x="7573458" y="2974768"/>
              <a:ext cx="373129" cy="335637"/>
            </a:xfrm>
            <a:custGeom>
              <a:avLst/>
              <a:gdLst/>
              <a:ahLst/>
              <a:cxnLst/>
              <a:rect l="l" t="t" r="r" b="b"/>
              <a:pathLst>
                <a:path w="209" h="188" extrusionOk="0">
                  <a:moveTo>
                    <a:pt x="2" y="0"/>
                  </a:moveTo>
                  <a:lnTo>
                    <a:pt x="2" y="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38"/>
                  </a:lnTo>
                  <a:lnTo>
                    <a:pt x="4" y="54"/>
                  </a:lnTo>
                  <a:lnTo>
                    <a:pt x="8" y="70"/>
                  </a:lnTo>
                  <a:lnTo>
                    <a:pt x="12" y="84"/>
                  </a:lnTo>
                  <a:lnTo>
                    <a:pt x="20" y="98"/>
                  </a:lnTo>
                  <a:lnTo>
                    <a:pt x="28" y="112"/>
                  </a:lnTo>
                  <a:lnTo>
                    <a:pt x="36" y="124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157" y="188"/>
                  </a:lnTo>
                  <a:lnTo>
                    <a:pt x="157" y="188"/>
                  </a:lnTo>
                  <a:lnTo>
                    <a:pt x="167" y="188"/>
                  </a:lnTo>
                  <a:lnTo>
                    <a:pt x="167" y="188"/>
                  </a:lnTo>
                  <a:lnTo>
                    <a:pt x="167" y="188"/>
                  </a:lnTo>
                  <a:lnTo>
                    <a:pt x="167" y="188"/>
                  </a:lnTo>
                  <a:lnTo>
                    <a:pt x="167" y="188"/>
                  </a:lnTo>
                  <a:lnTo>
                    <a:pt x="189" y="188"/>
                  </a:lnTo>
                  <a:lnTo>
                    <a:pt x="209" y="184"/>
                  </a:lnTo>
                  <a:lnTo>
                    <a:pt x="209" y="184"/>
                  </a:lnTo>
                  <a:lnTo>
                    <a:pt x="205" y="184"/>
                  </a:lnTo>
                  <a:lnTo>
                    <a:pt x="205" y="184"/>
                  </a:lnTo>
                  <a:lnTo>
                    <a:pt x="203" y="184"/>
                  </a:lnTo>
                  <a:lnTo>
                    <a:pt x="191" y="182"/>
                  </a:lnTo>
                  <a:lnTo>
                    <a:pt x="203" y="172"/>
                  </a:lnTo>
                  <a:lnTo>
                    <a:pt x="203" y="172"/>
                  </a:lnTo>
                  <a:lnTo>
                    <a:pt x="205" y="168"/>
                  </a:lnTo>
                  <a:lnTo>
                    <a:pt x="207" y="166"/>
                  </a:lnTo>
                  <a:lnTo>
                    <a:pt x="207" y="166"/>
                  </a:lnTo>
                  <a:lnTo>
                    <a:pt x="193" y="168"/>
                  </a:lnTo>
                  <a:lnTo>
                    <a:pt x="179" y="170"/>
                  </a:lnTo>
                  <a:lnTo>
                    <a:pt x="175" y="172"/>
                  </a:lnTo>
                  <a:lnTo>
                    <a:pt x="173" y="170"/>
                  </a:lnTo>
                  <a:lnTo>
                    <a:pt x="173" y="170"/>
                  </a:lnTo>
                  <a:lnTo>
                    <a:pt x="167" y="170"/>
                  </a:lnTo>
                  <a:lnTo>
                    <a:pt x="167" y="170"/>
                  </a:lnTo>
                  <a:lnTo>
                    <a:pt x="143" y="168"/>
                  </a:lnTo>
                  <a:lnTo>
                    <a:pt x="119" y="162"/>
                  </a:lnTo>
                  <a:lnTo>
                    <a:pt x="97" y="152"/>
                  </a:lnTo>
                  <a:lnTo>
                    <a:pt x="78" y="140"/>
                  </a:lnTo>
                  <a:lnTo>
                    <a:pt x="62" y="124"/>
                  </a:lnTo>
                  <a:lnTo>
                    <a:pt x="46" y="106"/>
                  </a:lnTo>
                  <a:lnTo>
                    <a:pt x="34" y="86"/>
                  </a:lnTo>
                  <a:lnTo>
                    <a:pt x="26" y="64"/>
                  </a:lnTo>
                  <a:lnTo>
                    <a:pt x="18" y="56"/>
                  </a:lnTo>
                  <a:lnTo>
                    <a:pt x="18" y="5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2" y="3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94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2" name="Google Shape;9819;p187">
              <a:extLst>
                <a:ext uri="{FF2B5EF4-FFF2-40B4-BE49-F238E27FC236}">
                  <a16:creationId xmlns:a16="http://schemas.microsoft.com/office/drawing/2014/main" id="{52238768-9727-5077-B5A8-0A6A068EBF7A}"/>
                </a:ext>
              </a:extLst>
            </p:cNvPr>
            <p:cNvSpPr/>
            <p:nvPr/>
          </p:nvSpPr>
          <p:spPr>
            <a:xfrm>
              <a:off x="7573458" y="2974768"/>
              <a:ext cx="373129" cy="335637"/>
            </a:xfrm>
            <a:custGeom>
              <a:avLst/>
              <a:gdLst/>
              <a:ahLst/>
              <a:cxnLst/>
              <a:rect l="l" t="t" r="r" b="b"/>
              <a:pathLst>
                <a:path w="209" h="188" extrusionOk="0">
                  <a:moveTo>
                    <a:pt x="2" y="0"/>
                  </a:moveTo>
                  <a:lnTo>
                    <a:pt x="2" y="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38"/>
                  </a:lnTo>
                  <a:lnTo>
                    <a:pt x="4" y="54"/>
                  </a:lnTo>
                  <a:lnTo>
                    <a:pt x="8" y="70"/>
                  </a:lnTo>
                  <a:lnTo>
                    <a:pt x="12" y="84"/>
                  </a:lnTo>
                  <a:lnTo>
                    <a:pt x="20" y="98"/>
                  </a:lnTo>
                  <a:lnTo>
                    <a:pt x="28" y="112"/>
                  </a:lnTo>
                  <a:lnTo>
                    <a:pt x="36" y="124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157" y="188"/>
                  </a:lnTo>
                  <a:lnTo>
                    <a:pt x="157" y="188"/>
                  </a:lnTo>
                  <a:lnTo>
                    <a:pt x="167" y="188"/>
                  </a:lnTo>
                  <a:lnTo>
                    <a:pt x="167" y="188"/>
                  </a:lnTo>
                  <a:lnTo>
                    <a:pt x="167" y="188"/>
                  </a:lnTo>
                  <a:lnTo>
                    <a:pt x="167" y="188"/>
                  </a:lnTo>
                  <a:lnTo>
                    <a:pt x="167" y="188"/>
                  </a:lnTo>
                  <a:lnTo>
                    <a:pt x="189" y="188"/>
                  </a:lnTo>
                  <a:lnTo>
                    <a:pt x="209" y="184"/>
                  </a:lnTo>
                  <a:lnTo>
                    <a:pt x="209" y="184"/>
                  </a:lnTo>
                  <a:lnTo>
                    <a:pt x="205" y="184"/>
                  </a:lnTo>
                  <a:lnTo>
                    <a:pt x="205" y="184"/>
                  </a:lnTo>
                  <a:lnTo>
                    <a:pt x="203" y="184"/>
                  </a:lnTo>
                  <a:lnTo>
                    <a:pt x="191" y="182"/>
                  </a:lnTo>
                  <a:lnTo>
                    <a:pt x="203" y="172"/>
                  </a:lnTo>
                  <a:lnTo>
                    <a:pt x="203" y="172"/>
                  </a:lnTo>
                  <a:lnTo>
                    <a:pt x="205" y="168"/>
                  </a:lnTo>
                  <a:lnTo>
                    <a:pt x="207" y="166"/>
                  </a:lnTo>
                  <a:lnTo>
                    <a:pt x="207" y="166"/>
                  </a:lnTo>
                  <a:lnTo>
                    <a:pt x="193" y="168"/>
                  </a:lnTo>
                  <a:lnTo>
                    <a:pt x="179" y="170"/>
                  </a:lnTo>
                  <a:lnTo>
                    <a:pt x="175" y="172"/>
                  </a:lnTo>
                  <a:lnTo>
                    <a:pt x="173" y="170"/>
                  </a:lnTo>
                  <a:lnTo>
                    <a:pt x="173" y="170"/>
                  </a:lnTo>
                  <a:lnTo>
                    <a:pt x="167" y="170"/>
                  </a:lnTo>
                  <a:lnTo>
                    <a:pt x="167" y="170"/>
                  </a:lnTo>
                  <a:lnTo>
                    <a:pt x="143" y="168"/>
                  </a:lnTo>
                  <a:lnTo>
                    <a:pt x="119" y="162"/>
                  </a:lnTo>
                  <a:lnTo>
                    <a:pt x="97" y="152"/>
                  </a:lnTo>
                  <a:lnTo>
                    <a:pt x="78" y="140"/>
                  </a:lnTo>
                  <a:lnTo>
                    <a:pt x="62" y="124"/>
                  </a:lnTo>
                  <a:lnTo>
                    <a:pt x="46" y="106"/>
                  </a:lnTo>
                  <a:lnTo>
                    <a:pt x="34" y="86"/>
                  </a:lnTo>
                  <a:lnTo>
                    <a:pt x="26" y="64"/>
                  </a:lnTo>
                  <a:lnTo>
                    <a:pt x="18" y="56"/>
                  </a:lnTo>
                  <a:lnTo>
                    <a:pt x="18" y="5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2" y="34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3" name="Google Shape;9820;p187">
              <a:extLst>
                <a:ext uri="{FF2B5EF4-FFF2-40B4-BE49-F238E27FC236}">
                  <a16:creationId xmlns:a16="http://schemas.microsoft.com/office/drawing/2014/main" id="{0554D184-A5D0-3305-8646-68C17BA71C95}"/>
                </a:ext>
              </a:extLst>
            </p:cNvPr>
            <p:cNvSpPr/>
            <p:nvPr/>
          </p:nvSpPr>
          <p:spPr>
            <a:xfrm>
              <a:off x="7619876" y="3089028"/>
              <a:ext cx="323140" cy="189242"/>
            </a:xfrm>
            <a:custGeom>
              <a:avLst/>
              <a:gdLst/>
              <a:ahLst/>
              <a:cxnLst/>
              <a:rect l="l" t="t" r="r" b="b"/>
              <a:pathLst>
                <a:path w="181" h="106" extrusionOk="0">
                  <a:moveTo>
                    <a:pt x="175" y="96"/>
                  </a:moveTo>
                  <a:lnTo>
                    <a:pt x="175" y="96"/>
                  </a:lnTo>
                  <a:lnTo>
                    <a:pt x="171" y="96"/>
                  </a:lnTo>
                  <a:lnTo>
                    <a:pt x="153" y="106"/>
                  </a:lnTo>
                  <a:lnTo>
                    <a:pt x="153" y="106"/>
                  </a:lnTo>
                  <a:lnTo>
                    <a:pt x="167" y="104"/>
                  </a:lnTo>
                  <a:lnTo>
                    <a:pt x="181" y="102"/>
                  </a:lnTo>
                  <a:lnTo>
                    <a:pt x="181" y="102"/>
                  </a:lnTo>
                  <a:lnTo>
                    <a:pt x="179" y="100"/>
                  </a:lnTo>
                  <a:lnTo>
                    <a:pt x="179" y="100"/>
                  </a:lnTo>
                  <a:lnTo>
                    <a:pt x="177" y="96"/>
                  </a:lnTo>
                  <a:lnTo>
                    <a:pt x="175" y="96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8" y="22"/>
                  </a:lnTo>
                  <a:lnTo>
                    <a:pt x="20" y="42"/>
                  </a:lnTo>
                  <a:lnTo>
                    <a:pt x="36" y="60"/>
                  </a:lnTo>
                  <a:lnTo>
                    <a:pt x="52" y="76"/>
                  </a:lnTo>
                  <a:lnTo>
                    <a:pt x="71" y="88"/>
                  </a:lnTo>
                  <a:lnTo>
                    <a:pt x="93" y="98"/>
                  </a:lnTo>
                  <a:lnTo>
                    <a:pt x="117" y="104"/>
                  </a:lnTo>
                  <a:lnTo>
                    <a:pt x="141" y="106"/>
                  </a:lnTo>
                  <a:lnTo>
                    <a:pt x="141" y="106"/>
                  </a:lnTo>
                  <a:lnTo>
                    <a:pt x="147" y="106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93" y="80"/>
                  </a:lnTo>
                  <a:lnTo>
                    <a:pt x="71" y="68"/>
                  </a:lnTo>
                  <a:lnTo>
                    <a:pt x="54" y="54"/>
                  </a:lnTo>
                  <a:lnTo>
                    <a:pt x="38" y="36"/>
                  </a:lnTo>
                  <a:lnTo>
                    <a:pt x="24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C7C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4" name="Google Shape;9821;p187">
              <a:extLst>
                <a:ext uri="{FF2B5EF4-FFF2-40B4-BE49-F238E27FC236}">
                  <a16:creationId xmlns:a16="http://schemas.microsoft.com/office/drawing/2014/main" id="{BA3C53FC-7D27-E35B-47F4-B81FD7155592}"/>
                </a:ext>
              </a:extLst>
            </p:cNvPr>
            <p:cNvSpPr/>
            <p:nvPr/>
          </p:nvSpPr>
          <p:spPr>
            <a:xfrm>
              <a:off x="7893028" y="3260417"/>
              <a:ext cx="49988" cy="17853"/>
            </a:xfrm>
            <a:custGeom>
              <a:avLst/>
              <a:gdLst/>
              <a:ahLst/>
              <a:cxnLst/>
              <a:rect l="l" t="t" r="r" b="b"/>
              <a:pathLst>
                <a:path w="28" h="10" extrusionOk="0">
                  <a:moveTo>
                    <a:pt x="22" y="0"/>
                  </a:moveTo>
                  <a:lnTo>
                    <a:pt x="22" y="0"/>
                  </a:lnTo>
                  <a:lnTo>
                    <a:pt x="18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4" y="8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0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5" name="Google Shape;9822;p187">
              <a:extLst>
                <a:ext uri="{FF2B5EF4-FFF2-40B4-BE49-F238E27FC236}">
                  <a16:creationId xmlns:a16="http://schemas.microsoft.com/office/drawing/2014/main" id="{F1BD484E-B90B-EB8A-D9FD-D2CBAD9C5767}"/>
                </a:ext>
              </a:extLst>
            </p:cNvPr>
            <p:cNvSpPr/>
            <p:nvPr/>
          </p:nvSpPr>
          <p:spPr>
            <a:xfrm>
              <a:off x="7619876" y="3089028"/>
              <a:ext cx="262440" cy="189242"/>
            </a:xfrm>
            <a:custGeom>
              <a:avLst/>
              <a:gdLst/>
              <a:ahLst/>
              <a:cxnLst/>
              <a:rect l="l" t="t" r="r" b="b"/>
              <a:pathLst>
                <a:path w="147" h="106" extrusionOk="0">
                  <a:moveTo>
                    <a:pt x="0" y="0"/>
                  </a:moveTo>
                  <a:lnTo>
                    <a:pt x="0" y="0"/>
                  </a:lnTo>
                  <a:lnTo>
                    <a:pt x="8" y="22"/>
                  </a:lnTo>
                  <a:lnTo>
                    <a:pt x="20" y="42"/>
                  </a:lnTo>
                  <a:lnTo>
                    <a:pt x="36" y="60"/>
                  </a:lnTo>
                  <a:lnTo>
                    <a:pt x="52" y="76"/>
                  </a:lnTo>
                  <a:lnTo>
                    <a:pt x="71" y="88"/>
                  </a:lnTo>
                  <a:lnTo>
                    <a:pt x="93" y="98"/>
                  </a:lnTo>
                  <a:lnTo>
                    <a:pt x="117" y="104"/>
                  </a:lnTo>
                  <a:lnTo>
                    <a:pt x="141" y="106"/>
                  </a:lnTo>
                  <a:lnTo>
                    <a:pt x="141" y="106"/>
                  </a:lnTo>
                  <a:lnTo>
                    <a:pt x="147" y="106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93" y="80"/>
                  </a:lnTo>
                  <a:lnTo>
                    <a:pt x="71" y="68"/>
                  </a:lnTo>
                  <a:lnTo>
                    <a:pt x="54" y="54"/>
                  </a:lnTo>
                  <a:lnTo>
                    <a:pt x="38" y="36"/>
                  </a:lnTo>
                  <a:lnTo>
                    <a:pt x="24" y="2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6" name="Google Shape;9823;p187">
              <a:extLst>
                <a:ext uri="{FF2B5EF4-FFF2-40B4-BE49-F238E27FC236}">
                  <a16:creationId xmlns:a16="http://schemas.microsoft.com/office/drawing/2014/main" id="{4CD8127A-F181-C42B-C98C-2F31E8FAB3D3}"/>
                </a:ext>
              </a:extLst>
            </p:cNvPr>
            <p:cNvSpPr/>
            <p:nvPr/>
          </p:nvSpPr>
          <p:spPr>
            <a:xfrm>
              <a:off x="7687718" y="3153298"/>
              <a:ext cx="137469" cy="89265"/>
            </a:xfrm>
            <a:custGeom>
              <a:avLst/>
              <a:gdLst/>
              <a:ahLst/>
              <a:cxnLst/>
              <a:rect l="l" t="t" r="r" b="b"/>
              <a:pathLst>
                <a:path w="77" h="50" extrusionOk="0">
                  <a:moveTo>
                    <a:pt x="0" y="0"/>
                  </a:moveTo>
                  <a:lnTo>
                    <a:pt x="0" y="0"/>
                  </a:lnTo>
                  <a:lnTo>
                    <a:pt x="16" y="18"/>
                  </a:lnTo>
                  <a:lnTo>
                    <a:pt x="33" y="32"/>
                  </a:lnTo>
                  <a:lnTo>
                    <a:pt x="55" y="44"/>
                  </a:lnTo>
                  <a:lnTo>
                    <a:pt x="77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94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7" name="Google Shape;9824;p187">
              <a:extLst>
                <a:ext uri="{FF2B5EF4-FFF2-40B4-BE49-F238E27FC236}">
                  <a16:creationId xmlns:a16="http://schemas.microsoft.com/office/drawing/2014/main" id="{AE70DCA3-AE51-F07E-F578-86680FDD8689}"/>
                </a:ext>
              </a:extLst>
            </p:cNvPr>
            <p:cNvSpPr/>
            <p:nvPr/>
          </p:nvSpPr>
          <p:spPr>
            <a:xfrm>
              <a:off x="7687718" y="3153298"/>
              <a:ext cx="137469" cy="89265"/>
            </a:xfrm>
            <a:custGeom>
              <a:avLst/>
              <a:gdLst/>
              <a:ahLst/>
              <a:cxnLst/>
              <a:rect l="l" t="t" r="r" b="b"/>
              <a:pathLst>
                <a:path w="77" h="50" extrusionOk="0">
                  <a:moveTo>
                    <a:pt x="0" y="0"/>
                  </a:moveTo>
                  <a:lnTo>
                    <a:pt x="0" y="0"/>
                  </a:lnTo>
                  <a:lnTo>
                    <a:pt x="16" y="18"/>
                  </a:lnTo>
                  <a:lnTo>
                    <a:pt x="33" y="32"/>
                  </a:lnTo>
                  <a:lnTo>
                    <a:pt x="55" y="44"/>
                  </a:lnTo>
                  <a:lnTo>
                    <a:pt x="77" y="5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8" name="Google Shape;9825;p187">
              <a:extLst>
                <a:ext uri="{FF2B5EF4-FFF2-40B4-BE49-F238E27FC236}">
                  <a16:creationId xmlns:a16="http://schemas.microsoft.com/office/drawing/2014/main" id="{E27A4E7D-D972-A22A-78E2-BD3CF3933DCB}"/>
                </a:ext>
              </a:extLst>
            </p:cNvPr>
            <p:cNvSpPr/>
            <p:nvPr/>
          </p:nvSpPr>
          <p:spPr>
            <a:xfrm>
              <a:off x="7771628" y="4324457"/>
              <a:ext cx="49932" cy="57017"/>
            </a:xfrm>
            <a:prstGeom prst="rect">
              <a:avLst/>
            </a:pr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9" name="Google Shape;9826;p187">
              <a:extLst>
                <a:ext uri="{FF2B5EF4-FFF2-40B4-BE49-F238E27FC236}">
                  <a16:creationId xmlns:a16="http://schemas.microsoft.com/office/drawing/2014/main" id="{9420F7BF-4824-6216-EFE9-ADC21AC8C5B1}"/>
                </a:ext>
              </a:extLst>
            </p:cNvPr>
            <p:cNvSpPr/>
            <p:nvPr/>
          </p:nvSpPr>
          <p:spPr>
            <a:xfrm>
              <a:off x="7259245" y="4288751"/>
              <a:ext cx="71412" cy="74983"/>
            </a:xfrm>
            <a:custGeom>
              <a:avLst/>
              <a:gdLst/>
              <a:ahLst/>
              <a:cxnLst/>
              <a:rect l="l" t="t" r="r" b="b"/>
              <a:pathLst>
                <a:path w="40" h="42" extrusionOk="0">
                  <a:moveTo>
                    <a:pt x="0" y="28"/>
                  </a:moveTo>
                  <a:lnTo>
                    <a:pt x="26" y="42"/>
                  </a:lnTo>
                  <a:lnTo>
                    <a:pt x="40" y="14"/>
                  </a:lnTo>
                  <a:lnTo>
                    <a:pt x="14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EB8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0" name="Google Shape;9827;p187">
              <a:extLst>
                <a:ext uri="{FF2B5EF4-FFF2-40B4-BE49-F238E27FC236}">
                  <a16:creationId xmlns:a16="http://schemas.microsoft.com/office/drawing/2014/main" id="{E7CC1E6D-A777-E68E-083B-00FA468A557F}"/>
                </a:ext>
              </a:extLst>
            </p:cNvPr>
            <p:cNvSpPr/>
            <p:nvPr/>
          </p:nvSpPr>
          <p:spPr>
            <a:xfrm>
              <a:off x="7405640" y="3385388"/>
              <a:ext cx="440970" cy="956922"/>
            </a:xfrm>
            <a:custGeom>
              <a:avLst/>
              <a:gdLst/>
              <a:ahLst/>
              <a:cxnLst/>
              <a:rect l="l" t="t" r="r" b="b"/>
              <a:pathLst>
                <a:path w="247" h="536" extrusionOk="0">
                  <a:moveTo>
                    <a:pt x="0" y="0"/>
                  </a:moveTo>
                  <a:lnTo>
                    <a:pt x="48" y="102"/>
                  </a:lnTo>
                  <a:lnTo>
                    <a:pt x="146" y="250"/>
                  </a:lnTo>
                  <a:lnTo>
                    <a:pt x="189" y="536"/>
                  </a:lnTo>
                  <a:lnTo>
                    <a:pt x="247" y="536"/>
                  </a:lnTo>
                  <a:lnTo>
                    <a:pt x="229" y="266"/>
                  </a:lnTo>
                  <a:lnTo>
                    <a:pt x="170" y="74"/>
                  </a:lnTo>
                  <a:lnTo>
                    <a:pt x="15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536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1" name="Google Shape;9828;p187">
              <a:extLst>
                <a:ext uri="{FF2B5EF4-FFF2-40B4-BE49-F238E27FC236}">
                  <a16:creationId xmlns:a16="http://schemas.microsoft.com/office/drawing/2014/main" id="{F07E40F5-3ED4-D302-C9CE-017490F89F18}"/>
                </a:ext>
              </a:extLst>
            </p:cNvPr>
            <p:cNvSpPr/>
            <p:nvPr/>
          </p:nvSpPr>
          <p:spPr>
            <a:xfrm>
              <a:off x="7405640" y="3385388"/>
              <a:ext cx="440970" cy="956922"/>
            </a:xfrm>
            <a:custGeom>
              <a:avLst/>
              <a:gdLst/>
              <a:ahLst/>
              <a:cxnLst/>
              <a:rect l="l" t="t" r="r" b="b"/>
              <a:pathLst>
                <a:path w="247" h="536" extrusionOk="0">
                  <a:moveTo>
                    <a:pt x="0" y="0"/>
                  </a:moveTo>
                  <a:lnTo>
                    <a:pt x="48" y="102"/>
                  </a:lnTo>
                  <a:lnTo>
                    <a:pt x="146" y="250"/>
                  </a:lnTo>
                  <a:lnTo>
                    <a:pt x="189" y="536"/>
                  </a:lnTo>
                  <a:lnTo>
                    <a:pt x="247" y="536"/>
                  </a:lnTo>
                  <a:lnTo>
                    <a:pt x="229" y="266"/>
                  </a:lnTo>
                  <a:lnTo>
                    <a:pt x="170" y="74"/>
                  </a:lnTo>
                  <a:lnTo>
                    <a:pt x="15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2" name="Google Shape;9829;p187">
              <a:extLst>
                <a:ext uri="{FF2B5EF4-FFF2-40B4-BE49-F238E27FC236}">
                  <a16:creationId xmlns:a16="http://schemas.microsoft.com/office/drawing/2014/main" id="{D244A2A0-1E47-078B-A951-7C8998F37FE5}"/>
                </a:ext>
              </a:extLst>
            </p:cNvPr>
            <p:cNvSpPr/>
            <p:nvPr/>
          </p:nvSpPr>
          <p:spPr>
            <a:xfrm>
              <a:off x="7698430" y="3460370"/>
              <a:ext cx="24994" cy="96406"/>
            </a:xfrm>
            <a:custGeom>
              <a:avLst/>
              <a:gdLst/>
              <a:ahLst/>
              <a:cxnLst/>
              <a:rect l="l" t="t" r="r" b="b"/>
              <a:pathLst>
                <a:path w="14" h="54" extrusionOk="0">
                  <a:moveTo>
                    <a:pt x="0" y="0"/>
                  </a:moveTo>
                  <a:lnTo>
                    <a:pt x="0" y="0"/>
                  </a:lnTo>
                  <a:lnTo>
                    <a:pt x="6" y="32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6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77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3" name="Google Shape;9830;p187">
              <a:extLst>
                <a:ext uri="{FF2B5EF4-FFF2-40B4-BE49-F238E27FC236}">
                  <a16:creationId xmlns:a16="http://schemas.microsoft.com/office/drawing/2014/main" id="{F2034FF1-BF4D-B7CF-8EEA-9B0F0AD8CA29}"/>
                </a:ext>
              </a:extLst>
            </p:cNvPr>
            <p:cNvSpPr/>
            <p:nvPr/>
          </p:nvSpPr>
          <p:spPr>
            <a:xfrm>
              <a:off x="7698430" y="3460370"/>
              <a:ext cx="24994" cy="96406"/>
            </a:xfrm>
            <a:custGeom>
              <a:avLst/>
              <a:gdLst/>
              <a:ahLst/>
              <a:cxnLst/>
              <a:rect l="l" t="t" r="r" b="b"/>
              <a:pathLst>
                <a:path w="14" h="54" extrusionOk="0">
                  <a:moveTo>
                    <a:pt x="0" y="0"/>
                  </a:moveTo>
                  <a:lnTo>
                    <a:pt x="0" y="0"/>
                  </a:lnTo>
                  <a:lnTo>
                    <a:pt x="6" y="32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6" y="3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4" name="Google Shape;9831;p187">
              <a:extLst>
                <a:ext uri="{FF2B5EF4-FFF2-40B4-BE49-F238E27FC236}">
                  <a16:creationId xmlns:a16="http://schemas.microsoft.com/office/drawing/2014/main" id="{09623546-E6AD-3DDF-D2B1-3AFA5D363729}"/>
                </a:ext>
              </a:extLst>
            </p:cNvPr>
            <p:cNvSpPr/>
            <p:nvPr/>
          </p:nvSpPr>
          <p:spPr>
            <a:xfrm>
              <a:off x="7480623" y="3542494"/>
              <a:ext cx="10712" cy="24994"/>
            </a:xfrm>
            <a:custGeom>
              <a:avLst/>
              <a:gdLst/>
              <a:ahLst/>
              <a:cxnLst/>
              <a:rect l="l" t="t" r="r" b="b"/>
              <a:pathLst>
                <a:path w="6" h="14" extrusionOk="0">
                  <a:moveTo>
                    <a:pt x="0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77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5" name="Google Shape;9832;p187">
              <a:extLst>
                <a:ext uri="{FF2B5EF4-FFF2-40B4-BE49-F238E27FC236}">
                  <a16:creationId xmlns:a16="http://schemas.microsoft.com/office/drawing/2014/main" id="{4402B00D-C30F-52CC-6AA6-748631D09622}"/>
                </a:ext>
              </a:extLst>
            </p:cNvPr>
            <p:cNvSpPr/>
            <p:nvPr/>
          </p:nvSpPr>
          <p:spPr>
            <a:xfrm>
              <a:off x="7480623" y="3542494"/>
              <a:ext cx="10712" cy="24994"/>
            </a:xfrm>
            <a:custGeom>
              <a:avLst/>
              <a:gdLst/>
              <a:ahLst/>
              <a:cxnLst/>
              <a:rect l="l" t="t" r="r" b="b"/>
              <a:pathLst>
                <a:path w="6" h="14" extrusionOk="0">
                  <a:moveTo>
                    <a:pt x="0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6" name="Google Shape;9833;p187">
              <a:extLst>
                <a:ext uri="{FF2B5EF4-FFF2-40B4-BE49-F238E27FC236}">
                  <a16:creationId xmlns:a16="http://schemas.microsoft.com/office/drawing/2014/main" id="{3D9583B7-055A-8E1A-C83D-14B6C39B4C9C}"/>
                </a:ext>
              </a:extLst>
            </p:cNvPr>
            <p:cNvSpPr/>
            <p:nvPr/>
          </p:nvSpPr>
          <p:spPr>
            <a:xfrm>
              <a:off x="7459199" y="3496077"/>
              <a:ext cx="21424" cy="46418"/>
            </a:xfrm>
            <a:custGeom>
              <a:avLst/>
              <a:gdLst/>
              <a:ahLst/>
              <a:cxnLst/>
              <a:rect l="l" t="t" r="r" b="b"/>
              <a:pathLst>
                <a:path w="12" h="26" extrusionOk="0">
                  <a:moveTo>
                    <a:pt x="0" y="0"/>
                  </a:moveTo>
                  <a:lnTo>
                    <a:pt x="0" y="0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94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7" name="Google Shape;9834;p187">
              <a:extLst>
                <a:ext uri="{FF2B5EF4-FFF2-40B4-BE49-F238E27FC236}">
                  <a16:creationId xmlns:a16="http://schemas.microsoft.com/office/drawing/2014/main" id="{A5668EE4-57A0-E945-C953-EE58186FB12C}"/>
                </a:ext>
              </a:extLst>
            </p:cNvPr>
            <p:cNvSpPr/>
            <p:nvPr/>
          </p:nvSpPr>
          <p:spPr>
            <a:xfrm>
              <a:off x="7459199" y="3496077"/>
              <a:ext cx="21424" cy="46418"/>
            </a:xfrm>
            <a:custGeom>
              <a:avLst/>
              <a:gdLst/>
              <a:ahLst/>
              <a:cxnLst/>
              <a:rect l="l" t="t" r="r" b="b"/>
              <a:pathLst>
                <a:path w="12" h="26" extrusionOk="0">
                  <a:moveTo>
                    <a:pt x="0" y="0"/>
                  </a:moveTo>
                  <a:lnTo>
                    <a:pt x="0" y="0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8" name="Google Shape;9835;p187">
              <a:extLst>
                <a:ext uri="{FF2B5EF4-FFF2-40B4-BE49-F238E27FC236}">
                  <a16:creationId xmlns:a16="http://schemas.microsoft.com/office/drawing/2014/main" id="{38886902-0AC9-FD0B-69E9-58329C590635}"/>
                </a:ext>
              </a:extLst>
            </p:cNvPr>
            <p:cNvSpPr/>
            <p:nvPr/>
          </p:nvSpPr>
          <p:spPr>
            <a:xfrm>
              <a:off x="7491335" y="3567489"/>
              <a:ext cx="60700" cy="92836"/>
            </a:xfrm>
            <a:custGeom>
              <a:avLst/>
              <a:gdLst/>
              <a:ahLst/>
              <a:cxnLst/>
              <a:rect l="l" t="t" r="r" b="b"/>
              <a:pathLst>
                <a:path w="34" h="52" extrusionOk="0">
                  <a:moveTo>
                    <a:pt x="0" y="0"/>
                  </a:moveTo>
                  <a:lnTo>
                    <a:pt x="34" y="52"/>
                  </a:lnTo>
                  <a:lnTo>
                    <a:pt x="34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77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9" name="Google Shape;9836;p187">
              <a:extLst>
                <a:ext uri="{FF2B5EF4-FFF2-40B4-BE49-F238E27FC236}">
                  <a16:creationId xmlns:a16="http://schemas.microsoft.com/office/drawing/2014/main" id="{5ADF7D04-B2F6-96AD-CCC6-158E7980C04B}"/>
                </a:ext>
              </a:extLst>
            </p:cNvPr>
            <p:cNvSpPr/>
            <p:nvPr/>
          </p:nvSpPr>
          <p:spPr>
            <a:xfrm>
              <a:off x="7491335" y="3567489"/>
              <a:ext cx="60700" cy="92836"/>
            </a:xfrm>
            <a:custGeom>
              <a:avLst/>
              <a:gdLst/>
              <a:ahLst/>
              <a:cxnLst/>
              <a:rect l="l" t="t" r="r" b="b"/>
              <a:pathLst>
                <a:path w="34" h="52" extrusionOk="0">
                  <a:moveTo>
                    <a:pt x="0" y="0"/>
                  </a:moveTo>
                  <a:lnTo>
                    <a:pt x="34" y="52"/>
                  </a:lnTo>
                  <a:lnTo>
                    <a:pt x="34" y="5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0" name="Google Shape;9837;p187">
              <a:extLst>
                <a:ext uri="{FF2B5EF4-FFF2-40B4-BE49-F238E27FC236}">
                  <a16:creationId xmlns:a16="http://schemas.microsoft.com/office/drawing/2014/main" id="{65BAF7A0-CD4E-1828-2DD1-4FBEB6D7D2BE}"/>
                </a:ext>
              </a:extLst>
            </p:cNvPr>
            <p:cNvSpPr/>
            <p:nvPr/>
          </p:nvSpPr>
          <p:spPr>
            <a:xfrm>
              <a:off x="7552035" y="3660324"/>
              <a:ext cx="114259" cy="171389"/>
            </a:xfrm>
            <a:custGeom>
              <a:avLst/>
              <a:gdLst/>
              <a:ahLst/>
              <a:cxnLst/>
              <a:rect l="l" t="t" r="r" b="b"/>
              <a:pathLst>
                <a:path w="64" h="96" extrusionOk="0">
                  <a:moveTo>
                    <a:pt x="0" y="0"/>
                  </a:moveTo>
                  <a:lnTo>
                    <a:pt x="0" y="0"/>
                  </a:lnTo>
                  <a:lnTo>
                    <a:pt x="64" y="96"/>
                  </a:lnTo>
                  <a:lnTo>
                    <a:pt x="64" y="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77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1" name="Google Shape;9838;p187">
              <a:extLst>
                <a:ext uri="{FF2B5EF4-FFF2-40B4-BE49-F238E27FC236}">
                  <a16:creationId xmlns:a16="http://schemas.microsoft.com/office/drawing/2014/main" id="{52BD5652-BF23-FCAC-37D1-5619A6590FE9}"/>
                </a:ext>
              </a:extLst>
            </p:cNvPr>
            <p:cNvSpPr/>
            <p:nvPr/>
          </p:nvSpPr>
          <p:spPr>
            <a:xfrm>
              <a:off x="7552035" y="3660324"/>
              <a:ext cx="114259" cy="171389"/>
            </a:xfrm>
            <a:custGeom>
              <a:avLst/>
              <a:gdLst/>
              <a:ahLst/>
              <a:cxnLst/>
              <a:rect l="l" t="t" r="r" b="b"/>
              <a:pathLst>
                <a:path w="64" h="96" extrusionOk="0">
                  <a:moveTo>
                    <a:pt x="0" y="0"/>
                  </a:moveTo>
                  <a:lnTo>
                    <a:pt x="0" y="0"/>
                  </a:lnTo>
                  <a:lnTo>
                    <a:pt x="64" y="96"/>
                  </a:lnTo>
                  <a:lnTo>
                    <a:pt x="64" y="9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2" name="Google Shape;9839;p187">
              <a:extLst>
                <a:ext uri="{FF2B5EF4-FFF2-40B4-BE49-F238E27FC236}">
                  <a16:creationId xmlns:a16="http://schemas.microsoft.com/office/drawing/2014/main" id="{C1D2DCD1-3042-3337-2303-6B2D44238203}"/>
                </a:ext>
              </a:extLst>
            </p:cNvPr>
            <p:cNvSpPr/>
            <p:nvPr/>
          </p:nvSpPr>
          <p:spPr>
            <a:xfrm>
              <a:off x="7459199" y="3460370"/>
              <a:ext cx="264225" cy="371343"/>
            </a:xfrm>
            <a:custGeom>
              <a:avLst/>
              <a:gdLst/>
              <a:ahLst/>
              <a:cxnLst/>
              <a:rect l="l" t="t" r="r" b="b"/>
              <a:pathLst>
                <a:path w="148" h="208" extrusionOk="0">
                  <a:moveTo>
                    <a:pt x="134" y="0"/>
                  </a:moveTo>
                  <a:lnTo>
                    <a:pt x="0" y="20"/>
                  </a:lnTo>
                  <a:lnTo>
                    <a:pt x="12" y="46"/>
                  </a:lnTo>
                  <a:lnTo>
                    <a:pt x="18" y="60"/>
                  </a:lnTo>
                  <a:lnTo>
                    <a:pt x="52" y="112"/>
                  </a:lnTo>
                  <a:lnTo>
                    <a:pt x="116" y="208"/>
                  </a:lnTo>
                  <a:lnTo>
                    <a:pt x="116" y="208"/>
                  </a:lnTo>
                  <a:lnTo>
                    <a:pt x="118" y="186"/>
                  </a:lnTo>
                  <a:lnTo>
                    <a:pt x="120" y="164"/>
                  </a:lnTo>
                  <a:lnTo>
                    <a:pt x="126" y="124"/>
                  </a:lnTo>
                  <a:lnTo>
                    <a:pt x="136" y="86"/>
                  </a:lnTo>
                  <a:lnTo>
                    <a:pt x="148" y="54"/>
                  </a:lnTo>
                  <a:lnTo>
                    <a:pt x="140" y="32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AE4F5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3" name="Google Shape;9840;p187">
              <a:extLst>
                <a:ext uri="{FF2B5EF4-FFF2-40B4-BE49-F238E27FC236}">
                  <a16:creationId xmlns:a16="http://schemas.microsoft.com/office/drawing/2014/main" id="{189D1FA8-F897-C091-9C15-7BFAB622DB57}"/>
                </a:ext>
              </a:extLst>
            </p:cNvPr>
            <p:cNvSpPr/>
            <p:nvPr/>
          </p:nvSpPr>
          <p:spPr>
            <a:xfrm>
              <a:off x="7459199" y="3460370"/>
              <a:ext cx="264225" cy="371343"/>
            </a:xfrm>
            <a:custGeom>
              <a:avLst/>
              <a:gdLst/>
              <a:ahLst/>
              <a:cxnLst/>
              <a:rect l="l" t="t" r="r" b="b"/>
              <a:pathLst>
                <a:path w="148" h="208" extrusionOk="0">
                  <a:moveTo>
                    <a:pt x="134" y="0"/>
                  </a:moveTo>
                  <a:lnTo>
                    <a:pt x="0" y="20"/>
                  </a:lnTo>
                  <a:lnTo>
                    <a:pt x="12" y="46"/>
                  </a:lnTo>
                  <a:lnTo>
                    <a:pt x="18" y="60"/>
                  </a:lnTo>
                  <a:lnTo>
                    <a:pt x="52" y="112"/>
                  </a:lnTo>
                  <a:lnTo>
                    <a:pt x="116" y="208"/>
                  </a:lnTo>
                  <a:lnTo>
                    <a:pt x="116" y="208"/>
                  </a:lnTo>
                  <a:lnTo>
                    <a:pt x="118" y="186"/>
                  </a:lnTo>
                  <a:lnTo>
                    <a:pt x="120" y="164"/>
                  </a:lnTo>
                  <a:lnTo>
                    <a:pt x="126" y="124"/>
                  </a:lnTo>
                  <a:lnTo>
                    <a:pt x="136" y="86"/>
                  </a:lnTo>
                  <a:lnTo>
                    <a:pt x="148" y="54"/>
                  </a:lnTo>
                  <a:lnTo>
                    <a:pt x="140" y="32"/>
                  </a:lnTo>
                  <a:lnTo>
                    <a:pt x="13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4" name="Google Shape;9841;p187">
              <a:extLst>
                <a:ext uri="{FF2B5EF4-FFF2-40B4-BE49-F238E27FC236}">
                  <a16:creationId xmlns:a16="http://schemas.microsoft.com/office/drawing/2014/main" id="{C0AC82D2-E9D9-4165-659E-14D3627F284F}"/>
                </a:ext>
              </a:extLst>
            </p:cNvPr>
            <p:cNvSpPr/>
            <p:nvPr/>
          </p:nvSpPr>
          <p:spPr>
            <a:xfrm>
              <a:off x="7305663" y="2703402"/>
              <a:ext cx="103576" cy="1248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5" name="Google Shape;9842;p187">
              <a:extLst>
                <a:ext uri="{FF2B5EF4-FFF2-40B4-BE49-F238E27FC236}">
                  <a16:creationId xmlns:a16="http://schemas.microsoft.com/office/drawing/2014/main" id="{A03C440A-E2EA-352B-600E-8613BA5A5F92}"/>
                </a:ext>
              </a:extLst>
            </p:cNvPr>
            <p:cNvSpPr/>
            <p:nvPr/>
          </p:nvSpPr>
          <p:spPr>
            <a:xfrm>
              <a:off x="7305663" y="2703402"/>
              <a:ext cx="103576" cy="1248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6" name="Google Shape;9843;p187">
              <a:extLst>
                <a:ext uri="{FF2B5EF4-FFF2-40B4-BE49-F238E27FC236}">
                  <a16:creationId xmlns:a16="http://schemas.microsoft.com/office/drawing/2014/main" id="{13F57791-5D61-4D82-5915-5B6915C60249}"/>
                </a:ext>
              </a:extLst>
            </p:cNvPr>
            <p:cNvSpPr/>
            <p:nvPr/>
          </p:nvSpPr>
          <p:spPr>
            <a:xfrm>
              <a:off x="7305663" y="2703402"/>
              <a:ext cx="103548" cy="67841"/>
            </a:xfrm>
            <a:custGeom>
              <a:avLst/>
              <a:gdLst/>
              <a:ahLst/>
              <a:cxnLst/>
              <a:rect l="l" t="t" r="r" b="b"/>
              <a:pathLst>
                <a:path w="58" h="38" extrusionOk="0">
                  <a:moveTo>
                    <a:pt x="58" y="0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58" y="16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7" name="Google Shape;9844;p187">
              <a:extLst>
                <a:ext uri="{FF2B5EF4-FFF2-40B4-BE49-F238E27FC236}">
                  <a16:creationId xmlns:a16="http://schemas.microsoft.com/office/drawing/2014/main" id="{B720B1B5-C2E4-77B2-E41A-FA4EC78EB3DF}"/>
                </a:ext>
              </a:extLst>
            </p:cNvPr>
            <p:cNvSpPr/>
            <p:nvPr/>
          </p:nvSpPr>
          <p:spPr>
            <a:xfrm>
              <a:off x="7305663" y="2703402"/>
              <a:ext cx="103548" cy="67841"/>
            </a:xfrm>
            <a:custGeom>
              <a:avLst/>
              <a:gdLst/>
              <a:ahLst/>
              <a:cxnLst/>
              <a:rect l="l" t="t" r="r" b="b"/>
              <a:pathLst>
                <a:path w="58" h="38" extrusionOk="0">
                  <a:moveTo>
                    <a:pt x="58" y="0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58" y="16"/>
                  </a:lnTo>
                  <a:lnTo>
                    <a:pt x="5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8" name="Google Shape;9845;p187">
              <a:extLst>
                <a:ext uri="{FF2B5EF4-FFF2-40B4-BE49-F238E27FC236}">
                  <a16:creationId xmlns:a16="http://schemas.microsoft.com/office/drawing/2014/main" id="{0DCE25FA-7374-CA8D-BCBE-27D46946B1EA}"/>
                </a:ext>
              </a:extLst>
            </p:cNvPr>
            <p:cNvSpPr/>
            <p:nvPr/>
          </p:nvSpPr>
          <p:spPr>
            <a:xfrm>
              <a:off x="7234251" y="2764102"/>
              <a:ext cx="449896" cy="621285"/>
            </a:xfrm>
            <a:custGeom>
              <a:avLst/>
              <a:gdLst/>
              <a:ahLst/>
              <a:cxnLst/>
              <a:rect l="l" t="t" r="r" b="b"/>
              <a:pathLst>
                <a:path w="252" h="348" extrusionOk="0">
                  <a:moveTo>
                    <a:pt x="110" y="0"/>
                  </a:moveTo>
                  <a:lnTo>
                    <a:pt x="30" y="22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26" y="42"/>
                  </a:lnTo>
                  <a:lnTo>
                    <a:pt x="16" y="60"/>
                  </a:lnTo>
                  <a:lnTo>
                    <a:pt x="4" y="80"/>
                  </a:lnTo>
                  <a:lnTo>
                    <a:pt x="2" y="9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4" y="116"/>
                  </a:lnTo>
                  <a:lnTo>
                    <a:pt x="14" y="146"/>
                  </a:lnTo>
                  <a:lnTo>
                    <a:pt x="44" y="228"/>
                  </a:lnTo>
                  <a:lnTo>
                    <a:pt x="76" y="308"/>
                  </a:lnTo>
                  <a:lnTo>
                    <a:pt x="90" y="336"/>
                  </a:lnTo>
                  <a:lnTo>
                    <a:pt x="96" y="348"/>
                  </a:lnTo>
                  <a:lnTo>
                    <a:pt x="252" y="348"/>
                  </a:lnTo>
                  <a:lnTo>
                    <a:pt x="252" y="348"/>
                  </a:lnTo>
                  <a:lnTo>
                    <a:pt x="220" y="264"/>
                  </a:lnTo>
                  <a:lnTo>
                    <a:pt x="198" y="202"/>
                  </a:lnTo>
                  <a:lnTo>
                    <a:pt x="186" y="166"/>
                  </a:lnTo>
                  <a:lnTo>
                    <a:pt x="186" y="166"/>
                  </a:lnTo>
                  <a:lnTo>
                    <a:pt x="182" y="152"/>
                  </a:lnTo>
                  <a:lnTo>
                    <a:pt x="172" y="120"/>
                  </a:lnTo>
                  <a:lnTo>
                    <a:pt x="164" y="100"/>
                  </a:lnTo>
                  <a:lnTo>
                    <a:pt x="156" y="82"/>
                  </a:lnTo>
                  <a:lnTo>
                    <a:pt x="144" y="64"/>
                  </a:lnTo>
                  <a:lnTo>
                    <a:pt x="134" y="52"/>
                  </a:lnTo>
                  <a:lnTo>
                    <a:pt x="134" y="52"/>
                  </a:lnTo>
                  <a:lnTo>
                    <a:pt x="126" y="42"/>
                  </a:lnTo>
                  <a:lnTo>
                    <a:pt x="120" y="36"/>
                  </a:lnTo>
                  <a:lnTo>
                    <a:pt x="112" y="30"/>
                  </a:lnTo>
                  <a:lnTo>
                    <a:pt x="112" y="30"/>
                  </a:lnTo>
                  <a:lnTo>
                    <a:pt x="112" y="28"/>
                  </a:lnTo>
                  <a:lnTo>
                    <a:pt x="108" y="22"/>
                  </a:lnTo>
                  <a:lnTo>
                    <a:pt x="108" y="14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9" name="Google Shape;9846;p187">
              <a:extLst>
                <a:ext uri="{FF2B5EF4-FFF2-40B4-BE49-F238E27FC236}">
                  <a16:creationId xmlns:a16="http://schemas.microsoft.com/office/drawing/2014/main" id="{7A3E2AFE-CD13-4005-07FF-1FD8BFE02503}"/>
                </a:ext>
              </a:extLst>
            </p:cNvPr>
            <p:cNvSpPr/>
            <p:nvPr/>
          </p:nvSpPr>
          <p:spPr>
            <a:xfrm>
              <a:off x="7234251" y="2764102"/>
              <a:ext cx="449896" cy="621285"/>
            </a:xfrm>
            <a:custGeom>
              <a:avLst/>
              <a:gdLst/>
              <a:ahLst/>
              <a:cxnLst/>
              <a:rect l="l" t="t" r="r" b="b"/>
              <a:pathLst>
                <a:path w="252" h="348" extrusionOk="0">
                  <a:moveTo>
                    <a:pt x="110" y="0"/>
                  </a:moveTo>
                  <a:lnTo>
                    <a:pt x="30" y="22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26" y="42"/>
                  </a:lnTo>
                  <a:lnTo>
                    <a:pt x="16" y="60"/>
                  </a:lnTo>
                  <a:lnTo>
                    <a:pt x="4" y="80"/>
                  </a:lnTo>
                  <a:lnTo>
                    <a:pt x="2" y="9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4" y="116"/>
                  </a:lnTo>
                  <a:lnTo>
                    <a:pt x="14" y="146"/>
                  </a:lnTo>
                  <a:lnTo>
                    <a:pt x="44" y="228"/>
                  </a:lnTo>
                  <a:lnTo>
                    <a:pt x="76" y="308"/>
                  </a:lnTo>
                  <a:lnTo>
                    <a:pt x="90" y="336"/>
                  </a:lnTo>
                  <a:lnTo>
                    <a:pt x="96" y="348"/>
                  </a:lnTo>
                  <a:lnTo>
                    <a:pt x="252" y="348"/>
                  </a:lnTo>
                  <a:lnTo>
                    <a:pt x="252" y="348"/>
                  </a:lnTo>
                  <a:lnTo>
                    <a:pt x="220" y="264"/>
                  </a:lnTo>
                  <a:lnTo>
                    <a:pt x="198" y="202"/>
                  </a:lnTo>
                  <a:lnTo>
                    <a:pt x="186" y="166"/>
                  </a:lnTo>
                  <a:lnTo>
                    <a:pt x="186" y="166"/>
                  </a:lnTo>
                  <a:lnTo>
                    <a:pt x="182" y="152"/>
                  </a:lnTo>
                  <a:lnTo>
                    <a:pt x="172" y="120"/>
                  </a:lnTo>
                  <a:lnTo>
                    <a:pt x="164" y="100"/>
                  </a:lnTo>
                  <a:lnTo>
                    <a:pt x="156" y="82"/>
                  </a:lnTo>
                  <a:lnTo>
                    <a:pt x="144" y="64"/>
                  </a:lnTo>
                  <a:lnTo>
                    <a:pt x="134" y="52"/>
                  </a:lnTo>
                  <a:lnTo>
                    <a:pt x="134" y="52"/>
                  </a:lnTo>
                  <a:lnTo>
                    <a:pt x="126" y="42"/>
                  </a:lnTo>
                  <a:lnTo>
                    <a:pt x="120" y="36"/>
                  </a:lnTo>
                  <a:lnTo>
                    <a:pt x="112" y="30"/>
                  </a:lnTo>
                  <a:lnTo>
                    <a:pt x="112" y="30"/>
                  </a:lnTo>
                  <a:lnTo>
                    <a:pt x="112" y="28"/>
                  </a:lnTo>
                  <a:lnTo>
                    <a:pt x="108" y="22"/>
                  </a:lnTo>
                  <a:lnTo>
                    <a:pt x="108" y="14"/>
                  </a:lnTo>
                  <a:lnTo>
                    <a:pt x="11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0" name="Google Shape;9847;p187">
              <a:extLst>
                <a:ext uri="{FF2B5EF4-FFF2-40B4-BE49-F238E27FC236}">
                  <a16:creationId xmlns:a16="http://schemas.microsoft.com/office/drawing/2014/main" id="{34FD50C2-0D43-A01D-BF01-5AF247C5BF51}"/>
                </a:ext>
              </a:extLst>
            </p:cNvPr>
            <p:cNvSpPr/>
            <p:nvPr/>
          </p:nvSpPr>
          <p:spPr>
            <a:xfrm>
              <a:off x="7305663" y="2928350"/>
              <a:ext cx="192813" cy="174960"/>
            </a:xfrm>
            <a:custGeom>
              <a:avLst/>
              <a:gdLst/>
              <a:ahLst/>
              <a:cxnLst/>
              <a:rect l="l" t="t" r="r" b="b"/>
              <a:pathLst>
                <a:path w="108" h="98" extrusionOk="0">
                  <a:moveTo>
                    <a:pt x="108" y="38"/>
                  </a:moveTo>
                  <a:lnTo>
                    <a:pt x="108" y="38"/>
                  </a:lnTo>
                  <a:lnTo>
                    <a:pt x="108" y="38"/>
                  </a:lnTo>
                  <a:close/>
                  <a:moveTo>
                    <a:pt x="0" y="28"/>
                  </a:moveTo>
                  <a:lnTo>
                    <a:pt x="0" y="28"/>
                  </a:lnTo>
                  <a:lnTo>
                    <a:pt x="2" y="34"/>
                  </a:lnTo>
                  <a:lnTo>
                    <a:pt x="4" y="42"/>
                  </a:lnTo>
                  <a:lnTo>
                    <a:pt x="6" y="48"/>
                  </a:lnTo>
                  <a:lnTo>
                    <a:pt x="10" y="54"/>
                  </a:lnTo>
                  <a:lnTo>
                    <a:pt x="62" y="98"/>
                  </a:lnTo>
                  <a:lnTo>
                    <a:pt x="62" y="98"/>
                  </a:lnTo>
                  <a:lnTo>
                    <a:pt x="60" y="96"/>
                  </a:lnTo>
                  <a:lnTo>
                    <a:pt x="66" y="90"/>
                  </a:lnTo>
                  <a:lnTo>
                    <a:pt x="12" y="46"/>
                  </a:lnTo>
                  <a:lnTo>
                    <a:pt x="12" y="46"/>
                  </a:lnTo>
                  <a:lnTo>
                    <a:pt x="6" y="42"/>
                  </a:lnTo>
                  <a:lnTo>
                    <a:pt x="4" y="38"/>
                  </a:lnTo>
                  <a:lnTo>
                    <a:pt x="0" y="28"/>
                  </a:lnTo>
                  <a:close/>
                  <a:moveTo>
                    <a:pt x="12" y="0"/>
                  </a:moveTo>
                  <a:lnTo>
                    <a:pt x="12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8"/>
                  </a:lnTo>
                  <a:lnTo>
                    <a:pt x="12" y="0"/>
                  </a:lnTo>
                  <a:close/>
                  <a:moveTo>
                    <a:pt x="12" y="0"/>
                  </a:move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91340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1" name="Google Shape;9848;p187">
              <a:extLst>
                <a:ext uri="{FF2B5EF4-FFF2-40B4-BE49-F238E27FC236}">
                  <a16:creationId xmlns:a16="http://schemas.microsoft.com/office/drawing/2014/main" id="{5DCA2690-2A73-0BAD-3F97-D6465F35AA80}"/>
                </a:ext>
              </a:extLst>
            </p:cNvPr>
            <p:cNvSpPr/>
            <p:nvPr/>
          </p:nvSpPr>
          <p:spPr>
            <a:xfrm>
              <a:off x="7498476" y="2996192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2" name="Google Shape;9849;p187">
              <a:extLst>
                <a:ext uri="{FF2B5EF4-FFF2-40B4-BE49-F238E27FC236}">
                  <a16:creationId xmlns:a16="http://schemas.microsoft.com/office/drawing/2014/main" id="{4BA32E31-ADA2-8BAE-E904-3B5FC376D525}"/>
                </a:ext>
              </a:extLst>
            </p:cNvPr>
            <p:cNvSpPr/>
            <p:nvPr/>
          </p:nvSpPr>
          <p:spPr>
            <a:xfrm>
              <a:off x="7305663" y="2978339"/>
              <a:ext cx="117830" cy="124971"/>
            </a:xfrm>
            <a:custGeom>
              <a:avLst/>
              <a:gdLst/>
              <a:ahLst/>
              <a:cxnLst/>
              <a:rect l="l" t="t" r="r" b="b"/>
              <a:pathLst>
                <a:path w="66" h="70" extrusionOk="0">
                  <a:moveTo>
                    <a:pt x="0" y="0"/>
                  </a:moveTo>
                  <a:lnTo>
                    <a:pt x="0" y="0"/>
                  </a:lnTo>
                  <a:lnTo>
                    <a:pt x="2" y="6"/>
                  </a:lnTo>
                  <a:lnTo>
                    <a:pt x="4" y="14"/>
                  </a:lnTo>
                  <a:lnTo>
                    <a:pt x="6" y="20"/>
                  </a:lnTo>
                  <a:lnTo>
                    <a:pt x="10" y="26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0" y="68"/>
                  </a:lnTo>
                  <a:lnTo>
                    <a:pt x="66" y="62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6" y="14"/>
                  </a:lnTo>
                  <a:lnTo>
                    <a:pt x="4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3" name="Google Shape;9850;p187">
              <a:extLst>
                <a:ext uri="{FF2B5EF4-FFF2-40B4-BE49-F238E27FC236}">
                  <a16:creationId xmlns:a16="http://schemas.microsoft.com/office/drawing/2014/main" id="{FA1378F9-92A8-FF14-C42F-1920A2191748}"/>
                </a:ext>
              </a:extLst>
            </p:cNvPr>
            <p:cNvSpPr/>
            <p:nvPr/>
          </p:nvSpPr>
          <p:spPr>
            <a:xfrm>
              <a:off x="7312804" y="2928350"/>
              <a:ext cx="14282" cy="17853"/>
            </a:xfrm>
            <a:custGeom>
              <a:avLst/>
              <a:gdLst/>
              <a:ahLst/>
              <a:cxnLst/>
              <a:rect l="l" t="t" r="r" b="b"/>
              <a:pathLst>
                <a:path w="8" h="10" extrusionOk="0">
                  <a:moveTo>
                    <a:pt x="8" y="0"/>
                  </a:moveTo>
                  <a:lnTo>
                    <a:pt x="8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8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4" name="Google Shape;9851;p187">
              <a:extLst>
                <a:ext uri="{FF2B5EF4-FFF2-40B4-BE49-F238E27FC236}">
                  <a16:creationId xmlns:a16="http://schemas.microsoft.com/office/drawing/2014/main" id="{55260467-2D39-D407-A2B7-86BDD73591FD}"/>
                </a:ext>
              </a:extLst>
            </p:cNvPr>
            <p:cNvSpPr/>
            <p:nvPr/>
          </p:nvSpPr>
          <p:spPr>
            <a:xfrm>
              <a:off x="7327087" y="2928350"/>
              <a:ext cx="1687" cy="1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5" name="Google Shape;9852;p187">
              <a:extLst>
                <a:ext uri="{FF2B5EF4-FFF2-40B4-BE49-F238E27FC236}">
                  <a16:creationId xmlns:a16="http://schemas.microsoft.com/office/drawing/2014/main" id="{E8457D38-6080-4F79-85EF-AE11401A9B64}"/>
                </a:ext>
              </a:extLst>
            </p:cNvPr>
            <p:cNvSpPr/>
            <p:nvPr/>
          </p:nvSpPr>
          <p:spPr>
            <a:xfrm>
              <a:off x="7305663" y="2896215"/>
              <a:ext cx="203524" cy="192813"/>
            </a:xfrm>
            <a:custGeom>
              <a:avLst/>
              <a:gdLst/>
              <a:ahLst/>
              <a:cxnLst/>
              <a:rect l="l" t="t" r="r" b="b"/>
              <a:pathLst>
                <a:path w="114" h="108" extrusionOk="0">
                  <a:moveTo>
                    <a:pt x="68" y="108"/>
                  </a:moveTo>
                  <a:lnTo>
                    <a:pt x="114" y="48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48" y="0"/>
                  </a:lnTo>
                  <a:lnTo>
                    <a:pt x="36" y="0"/>
                  </a:lnTo>
                  <a:lnTo>
                    <a:pt x="26" y="2"/>
                  </a:lnTo>
                  <a:lnTo>
                    <a:pt x="18" y="10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36"/>
                  </a:lnTo>
                  <a:lnTo>
                    <a:pt x="0" y="46"/>
                  </a:lnTo>
                  <a:lnTo>
                    <a:pt x="4" y="56"/>
                  </a:lnTo>
                  <a:lnTo>
                    <a:pt x="12" y="64"/>
                  </a:lnTo>
                  <a:lnTo>
                    <a:pt x="68" y="108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6" name="Google Shape;9853;p187">
              <a:extLst>
                <a:ext uri="{FF2B5EF4-FFF2-40B4-BE49-F238E27FC236}">
                  <a16:creationId xmlns:a16="http://schemas.microsoft.com/office/drawing/2014/main" id="{E8CAD38D-2069-EBBC-B88E-876775C9E0C1}"/>
                </a:ext>
              </a:extLst>
            </p:cNvPr>
            <p:cNvSpPr/>
            <p:nvPr/>
          </p:nvSpPr>
          <p:spPr>
            <a:xfrm>
              <a:off x="7305663" y="2896215"/>
              <a:ext cx="203524" cy="192813"/>
            </a:xfrm>
            <a:custGeom>
              <a:avLst/>
              <a:gdLst/>
              <a:ahLst/>
              <a:cxnLst/>
              <a:rect l="l" t="t" r="r" b="b"/>
              <a:pathLst>
                <a:path w="114" h="108" extrusionOk="0">
                  <a:moveTo>
                    <a:pt x="68" y="108"/>
                  </a:moveTo>
                  <a:lnTo>
                    <a:pt x="114" y="48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48" y="0"/>
                  </a:lnTo>
                  <a:lnTo>
                    <a:pt x="36" y="0"/>
                  </a:lnTo>
                  <a:lnTo>
                    <a:pt x="26" y="2"/>
                  </a:lnTo>
                  <a:lnTo>
                    <a:pt x="18" y="10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36"/>
                  </a:lnTo>
                  <a:lnTo>
                    <a:pt x="0" y="46"/>
                  </a:lnTo>
                  <a:lnTo>
                    <a:pt x="4" y="56"/>
                  </a:lnTo>
                  <a:lnTo>
                    <a:pt x="12" y="64"/>
                  </a:lnTo>
                  <a:lnTo>
                    <a:pt x="68" y="10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7" name="Google Shape;9854;p187">
              <a:extLst>
                <a:ext uri="{FF2B5EF4-FFF2-40B4-BE49-F238E27FC236}">
                  <a16:creationId xmlns:a16="http://schemas.microsoft.com/office/drawing/2014/main" id="{672DE494-CF07-98FD-AA48-A4A72803E954}"/>
                </a:ext>
              </a:extLst>
            </p:cNvPr>
            <p:cNvSpPr/>
            <p:nvPr/>
          </p:nvSpPr>
          <p:spPr>
            <a:xfrm>
              <a:off x="7598453" y="3156869"/>
              <a:ext cx="39277" cy="103548"/>
            </a:xfrm>
            <a:custGeom>
              <a:avLst/>
              <a:gdLst/>
              <a:ahLst/>
              <a:cxnLst/>
              <a:rect l="l" t="t" r="r" b="b"/>
              <a:pathLst>
                <a:path w="22" h="58" extrusionOk="0">
                  <a:moveTo>
                    <a:pt x="0" y="0"/>
                  </a:moveTo>
                  <a:lnTo>
                    <a:pt x="0" y="0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771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8" name="Google Shape;9855;p187">
              <a:extLst>
                <a:ext uri="{FF2B5EF4-FFF2-40B4-BE49-F238E27FC236}">
                  <a16:creationId xmlns:a16="http://schemas.microsoft.com/office/drawing/2014/main" id="{081522DC-FB69-E977-1ADF-DCF02509FA1C}"/>
                </a:ext>
              </a:extLst>
            </p:cNvPr>
            <p:cNvSpPr/>
            <p:nvPr/>
          </p:nvSpPr>
          <p:spPr>
            <a:xfrm>
              <a:off x="7598453" y="3156869"/>
              <a:ext cx="39277" cy="103548"/>
            </a:xfrm>
            <a:custGeom>
              <a:avLst/>
              <a:gdLst/>
              <a:ahLst/>
              <a:cxnLst/>
              <a:rect l="l" t="t" r="r" b="b"/>
              <a:pathLst>
                <a:path w="22" h="58" extrusionOk="0">
                  <a:moveTo>
                    <a:pt x="0" y="0"/>
                  </a:moveTo>
                  <a:lnTo>
                    <a:pt x="0" y="0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9" name="Google Shape;9856;p187">
              <a:extLst>
                <a:ext uri="{FF2B5EF4-FFF2-40B4-BE49-F238E27FC236}">
                  <a16:creationId xmlns:a16="http://schemas.microsoft.com/office/drawing/2014/main" id="{EAB13BCD-FB7F-51D2-CBE7-9EA3B1C6A231}"/>
                </a:ext>
              </a:extLst>
            </p:cNvPr>
            <p:cNvSpPr/>
            <p:nvPr/>
          </p:nvSpPr>
          <p:spPr>
            <a:xfrm>
              <a:off x="7416352" y="3021186"/>
              <a:ext cx="221378" cy="239231"/>
            </a:xfrm>
            <a:custGeom>
              <a:avLst/>
              <a:gdLst/>
              <a:ahLst/>
              <a:cxnLst/>
              <a:rect l="l" t="t" r="r" b="b"/>
              <a:pathLst>
                <a:path w="124" h="134" extrusionOk="0">
                  <a:moveTo>
                    <a:pt x="34" y="0"/>
                  </a:moveTo>
                  <a:lnTo>
                    <a:pt x="6" y="38"/>
                  </a:lnTo>
                  <a:lnTo>
                    <a:pt x="6" y="38"/>
                  </a:lnTo>
                  <a:lnTo>
                    <a:pt x="0" y="46"/>
                  </a:lnTo>
                  <a:lnTo>
                    <a:pt x="88" y="116"/>
                  </a:lnTo>
                  <a:lnTo>
                    <a:pt x="124" y="134"/>
                  </a:lnTo>
                  <a:lnTo>
                    <a:pt x="124" y="134"/>
                  </a:lnTo>
                  <a:lnTo>
                    <a:pt x="102" y="76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A6491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0" name="Google Shape;9857;p187">
              <a:extLst>
                <a:ext uri="{FF2B5EF4-FFF2-40B4-BE49-F238E27FC236}">
                  <a16:creationId xmlns:a16="http://schemas.microsoft.com/office/drawing/2014/main" id="{FDC94517-A8B2-D4AB-0B3E-82825586BFAB}"/>
                </a:ext>
              </a:extLst>
            </p:cNvPr>
            <p:cNvSpPr/>
            <p:nvPr/>
          </p:nvSpPr>
          <p:spPr>
            <a:xfrm>
              <a:off x="7416352" y="3021186"/>
              <a:ext cx="221378" cy="239231"/>
            </a:xfrm>
            <a:custGeom>
              <a:avLst/>
              <a:gdLst/>
              <a:ahLst/>
              <a:cxnLst/>
              <a:rect l="l" t="t" r="r" b="b"/>
              <a:pathLst>
                <a:path w="124" h="134" extrusionOk="0">
                  <a:moveTo>
                    <a:pt x="34" y="0"/>
                  </a:moveTo>
                  <a:lnTo>
                    <a:pt x="6" y="38"/>
                  </a:lnTo>
                  <a:lnTo>
                    <a:pt x="6" y="38"/>
                  </a:lnTo>
                  <a:lnTo>
                    <a:pt x="0" y="46"/>
                  </a:lnTo>
                  <a:lnTo>
                    <a:pt x="88" y="116"/>
                  </a:lnTo>
                  <a:lnTo>
                    <a:pt x="124" y="134"/>
                  </a:lnTo>
                  <a:lnTo>
                    <a:pt x="124" y="134"/>
                  </a:lnTo>
                  <a:lnTo>
                    <a:pt x="102" y="76"/>
                  </a:lnTo>
                  <a:lnTo>
                    <a:pt x="3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1" name="Google Shape;9858;p187">
              <a:extLst>
                <a:ext uri="{FF2B5EF4-FFF2-40B4-BE49-F238E27FC236}">
                  <a16:creationId xmlns:a16="http://schemas.microsoft.com/office/drawing/2014/main" id="{B20C6655-FCE6-4579-8EAD-4663288096C2}"/>
                </a:ext>
              </a:extLst>
            </p:cNvPr>
            <p:cNvSpPr/>
            <p:nvPr/>
          </p:nvSpPr>
          <p:spPr>
            <a:xfrm>
              <a:off x="7412781" y="3089028"/>
              <a:ext cx="14282" cy="14282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6" y="0"/>
                  </a:moveTo>
                  <a:lnTo>
                    <a:pt x="0" y="6"/>
                  </a:lnTo>
                  <a:lnTo>
                    <a:pt x="2" y="8"/>
                  </a:lnTo>
                  <a:lnTo>
                    <a:pt x="8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7A391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2" name="Google Shape;9859;p187">
              <a:extLst>
                <a:ext uri="{FF2B5EF4-FFF2-40B4-BE49-F238E27FC236}">
                  <a16:creationId xmlns:a16="http://schemas.microsoft.com/office/drawing/2014/main" id="{826923B0-CC30-E4D0-46DB-FFF11D7FD243}"/>
                </a:ext>
              </a:extLst>
            </p:cNvPr>
            <p:cNvSpPr/>
            <p:nvPr/>
          </p:nvSpPr>
          <p:spPr>
            <a:xfrm>
              <a:off x="7412781" y="3089028"/>
              <a:ext cx="14282" cy="14282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6" y="0"/>
                  </a:moveTo>
                  <a:lnTo>
                    <a:pt x="0" y="6"/>
                  </a:lnTo>
                  <a:lnTo>
                    <a:pt x="2" y="8"/>
                  </a:lnTo>
                  <a:lnTo>
                    <a:pt x="8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3" name="Google Shape;9860;p187">
              <a:extLst>
                <a:ext uri="{FF2B5EF4-FFF2-40B4-BE49-F238E27FC236}">
                  <a16:creationId xmlns:a16="http://schemas.microsoft.com/office/drawing/2014/main" id="{5ED06887-EC30-935C-C7FE-F39B49986A10}"/>
                </a:ext>
              </a:extLst>
            </p:cNvPr>
            <p:cNvSpPr/>
            <p:nvPr/>
          </p:nvSpPr>
          <p:spPr>
            <a:xfrm>
              <a:off x="7423493" y="3021186"/>
              <a:ext cx="53559" cy="67841"/>
            </a:xfrm>
            <a:custGeom>
              <a:avLst/>
              <a:gdLst/>
              <a:ahLst/>
              <a:cxnLst/>
              <a:rect l="l" t="t" r="r" b="b"/>
              <a:pathLst>
                <a:path w="30" h="38" extrusionOk="0">
                  <a:moveTo>
                    <a:pt x="30" y="0"/>
                  </a:moveTo>
                  <a:lnTo>
                    <a:pt x="0" y="38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A6491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4" name="Google Shape;9861;p187">
              <a:extLst>
                <a:ext uri="{FF2B5EF4-FFF2-40B4-BE49-F238E27FC236}">
                  <a16:creationId xmlns:a16="http://schemas.microsoft.com/office/drawing/2014/main" id="{FB6A1C85-91DD-3F36-401F-91EB345FA570}"/>
                </a:ext>
              </a:extLst>
            </p:cNvPr>
            <p:cNvSpPr/>
            <p:nvPr/>
          </p:nvSpPr>
          <p:spPr>
            <a:xfrm>
              <a:off x="7423493" y="3021186"/>
              <a:ext cx="53559" cy="67841"/>
            </a:xfrm>
            <a:custGeom>
              <a:avLst/>
              <a:gdLst/>
              <a:ahLst/>
              <a:cxnLst/>
              <a:rect l="l" t="t" r="r" b="b"/>
              <a:pathLst>
                <a:path w="30" h="38" extrusionOk="0">
                  <a:moveTo>
                    <a:pt x="30" y="0"/>
                  </a:moveTo>
                  <a:lnTo>
                    <a:pt x="0" y="38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30" y="0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5" name="Google Shape;9862;p187">
              <a:extLst>
                <a:ext uri="{FF2B5EF4-FFF2-40B4-BE49-F238E27FC236}">
                  <a16:creationId xmlns:a16="http://schemas.microsoft.com/office/drawing/2014/main" id="{9B785D72-8CD5-19E9-DBB1-967399ED877D}"/>
                </a:ext>
              </a:extLst>
            </p:cNvPr>
            <p:cNvSpPr/>
            <p:nvPr/>
          </p:nvSpPr>
          <p:spPr>
            <a:xfrm>
              <a:off x="7434205" y="2996192"/>
              <a:ext cx="565942" cy="332066"/>
            </a:xfrm>
            <a:custGeom>
              <a:avLst/>
              <a:gdLst/>
              <a:ahLst/>
              <a:cxnLst/>
              <a:rect l="l" t="t" r="r" b="b"/>
              <a:pathLst>
                <a:path w="317" h="186" extrusionOk="0">
                  <a:moveTo>
                    <a:pt x="235" y="186"/>
                  </a:moveTo>
                  <a:lnTo>
                    <a:pt x="90" y="116"/>
                  </a:lnTo>
                  <a:lnTo>
                    <a:pt x="0" y="44"/>
                  </a:lnTo>
                  <a:lnTo>
                    <a:pt x="36" y="0"/>
                  </a:lnTo>
                  <a:lnTo>
                    <a:pt x="108" y="80"/>
                  </a:lnTo>
                  <a:lnTo>
                    <a:pt x="241" y="164"/>
                  </a:lnTo>
                  <a:lnTo>
                    <a:pt x="235" y="170"/>
                  </a:lnTo>
                  <a:lnTo>
                    <a:pt x="261" y="172"/>
                  </a:lnTo>
                  <a:lnTo>
                    <a:pt x="261" y="172"/>
                  </a:lnTo>
                  <a:lnTo>
                    <a:pt x="289" y="170"/>
                  </a:lnTo>
                  <a:lnTo>
                    <a:pt x="305" y="174"/>
                  </a:lnTo>
                  <a:lnTo>
                    <a:pt x="311" y="176"/>
                  </a:lnTo>
                  <a:lnTo>
                    <a:pt x="317" y="180"/>
                  </a:lnTo>
                  <a:lnTo>
                    <a:pt x="263" y="186"/>
                  </a:lnTo>
                  <a:lnTo>
                    <a:pt x="235" y="1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6" name="Google Shape;9863;p187">
              <a:extLst>
                <a:ext uri="{FF2B5EF4-FFF2-40B4-BE49-F238E27FC236}">
                  <a16:creationId xmlns:a16="http://schemas.microsoft.com/office/drawing/2014/main" id="{99C53BED-B596-71BE-1F0D-6E78A996BE0F}"/>
                </a:ext>
              </a:extLst>
            </p:cNvPr>
            <p:cNvSpPr/>
            <p:nvPr/>
          </p:nvSpPr>
          <p:spPr>
            <a:xfrm>
              <a:off x="7241392" y="3385388"/>
              <a:ext cx="467749" cy="946210"/>
            </a:xfrm>
            <a:custGeom>
              <a:avLst/>
              <a:gdLst/>
              <a:ahLst/>
              <a:cxnLst/>
              <a:rect l="l" t="t" r="r" b="b"/>
              <a:pathLst>
                <a:path w="262" h="530" extrusionOk="0">
                  <a:moveTo>
                    <a:pt x="92" y="0"/>
                  </a:moveTo>
                  <a:lnTo>
                    <a:pt x="92" y="0"/>
                  </a:lnTo>
                  <a:lnTo>
                    <a:pt x="92" y="8"/>
                  </a:lnTo>
                  <a:lnTo>
                    <a:pt x="90" y="26"/>
                  </a:lnTo>
                  <a:lnTo>
                    <a:pt x="88" y="50"/>
                  </a:lnTo>
                  <a:lnTo>
                    <a:pt x="90" y="64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100" y="96"/>
                  </a:lnTo>
                  <a:lnTo>
                    <a:pt x="108" y="110"/>
                  </a:lnTo>
                  <a:lnTo>
                    <a:pt x="116" y="122"/>
                  </a:lnTo>
                  <a:lnTo>
                    <a:pt x="102" y="266"/>
                  </a:lnTo>
                  <a:lnTo>
                    <a:pt x="0" y="514"/>
                  </a:lnTo>
                  <a:lnTo>
                    <a:pt x="54" y="530"/>
                  </a:lnTo>
                  <a:lnTo>
                    <a:pt x="174" y="316"/>
                  </a:lnTo>
                  <a:lnTo>
                    <a:pt x="262" y="68"/>
                  </a:lnTo>
                  <a:lnTo>
                    <a:pt x="248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DB536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7" name="Google Shape;9864;p187">
              <a:extLst>
                <a:ext uri="{FF2B5EF4-FFF2-40B4-BE49-F238E27FC236}">
                  <a16:creationId xmlns:a16="http://schemas.microsoft.com/office/drawing/2014/main" id="{F85D7992-7EAB-FD4A-781B-13CCFEF658FF}"/>
                </a:ext>
              </a:extLst>
            </p:cNvPr>
            <p:cNvSpPr/>
            <p:nvPr/>
          </p:nvSpPr>
          <p:spPr>
            <a:xfrm>
              <a:off x="7262816" y="2471313"/>
              <a:ext cx="228519" cy="260654"/>
            </a:xfrm>
            <a:custGeom>
              <a:avLst/>
              <a:gdLst/>
              <a:ahLst/>
              <a:cxnLst/>
              <a:rect l="l" t="t" r="r" b="b"/>
              <a:pathLst>
                <a:path w="128" h="146" extrusionOk="0">
                  <a:moveTo>
                    <a:pt x="0" y="146"/>
                  </a:moveTo>
                  <a:lnTo>
                    <a:pt x="86" y="146"/>
                  </a:lnTo>
                  <a:lnTo>
                    <a:pt x="86" y="146"/>
                  </a:lnTo>
                  <a:lnTo>
                    <a:pt x="96" y="144"/>
                  </a:lnTo>
                  <a:lnTo>
                    <a:pt x="104" y="138"/>
                  </a:lnTo>
                  <a:lnTo>
                    <a:pt x="108" y="130"/>
                  </a:lnTo>
                  <a:lnTo>
                    <a:pt x="110" y="122"/>
                  </a:lnTo>
                  <a:lnTo>
                    <a:pt x="110" y="94"/>
                  </a:lnTo>
                  <a:lnTo>
                    <a:pt x="128" y="94"/>
                  </a:lnTo>
                  <a:lnTo>
                    <a:pt x="128" y="94"/>
                  </a:lnTo>
                  <a:lnTo>
                    <a:pt x="128" y="82"/>
                  </a:lnTo>
                  <a:lnTo>
                    <a:pt x="126" y="74"/>
                  </a:lnTo>
                  <a:lnTo>
                    <a:pt x="122" y="64"/>
                  </a:lnTo>
                  <a:lnTo>
                    <a:pt x="118" y="56"/>
                  </a:lnTo>
                  <a:lnTo>
                    <a:pt x="108" y="42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98" y="22"/>
                  </a:lnTo>
                  <a:lnTo>
                    <a:pt x="100" y="16"/>
                  </a:lnTo>
                  <a:lnTo>
                    <a:pt x="100" y="10"/>
                  </a:lnTo>
                  <a:lnTo>
                    <a:pt x="102" y="6"/>
                  </a:lnTo>
                  <a:lnTo>
                    <a:pt x="108" y="2"/>
                  </a:lnTo>
                  <a:lnTo>
                    <a:pt x="110" y="0"/>
                  </a:lnTo>
                  <a:lnTo>
                    <a:pt x="0" y="0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8" name="Google Shape;9865;p187">
              <a:extLst>
                <a:ext uri="{FF2B5EF4-FFF2-40B4-BE49-F238E27FC236}">
                  <a16:creationId xmlns:a16="http://schemas.microsoft.com/office/drawing/2014/main" id="{FBBD6470-9E38-B872-EA75-C01826B9A1F6}"/>
                </a:ext>
              </a:extLst>
            </p:cNvPr>
            <p:cNvSpPr/>
            <p:nvPr/>
          </p:nvSpPr>
          <p:spPr>
            <a:xfrm>
              <a:off x="7391358" y="3371105"/>
              <a:ext cx="303642" cy="4284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9" name="Google Shape;9866;p187">
              <a:extLst>
                <a:ext uri="{FF2B5EF4-FFF2-40B4-BE49-F238E27FC236}">
                  <a16:creationId xmlns:a16="http://schemas.microsoft.com/office/drawing/2014/main" id="{F89693BA-D097-017D-C635-974440F98A72}"/>
                </a:ext>
              </a:extLst>
            </p:cNvPr>
            <p:cNvSpPr/>
            <p:nvPr/>
          </p:nvSpPr>
          <p:spPr>
            <a:xfrm>
              <a:off x="7843040" y="3260417"/>
              <a:ext cx="60700" cy="49988"/>
            </a:xfrm>
            <a:custGeom>
              <a:avLst/>
              <a:gdLst/>
              <a:ahLst/>
              <a:cxnLst/>
              <a:rect l="l" t="t" r="r" b="b"/>
              <a:pathLst>
                <a:path w="34" h="28" extrusionOk="0">
                  <a:moveTo>
                    <a:pt x="14" y="28"/>
                  </a:moveTo>
                  <a:lnTo>
                    <a:pt x="32" y="12"/>
                  </a:lnTo>
                  <a:lnTo>
                    <a:pt x="32" y="12"/>
                  </a:lnTo>
                  <a:lnTo>
                    <a:pt x="34" y="8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6" y="26"/>
                  </a:lnTo>
                  <a:lnTo>
                    <a:pt x="10" y="28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0" name="Google Shape;9867;p187">
              <a:extLst>
                <a:ext uri="{FF2B5EF4-FFF2-40B4-BE49-F238E27FC236}">
                  <a16:creationId xmlns:a16="http://schemas.microsoft.com/office/drawing/2014/main" id="{5501C03F-0923-91B2-3818-6BF2EEE73118}"/>
                </a:ext>
              </a:extLst>
            </p:cNvPr>
            <p:cNvSpPr/>
            <p:nvPr/>
          </p:nvSpPr>
          <p:spPr>
            <a:xfrm>
              <a:off x="7753775" y="4363734"/>
              <a:ext cx="328496" cy="114259"/>
            </a:xfrm>
            <a:custGeom>
              <a:avLst/>
              <a:gdLst/>
              <a:ahLst/>
              <a:cxnLst/>
              <a:rect l="l" t="t" r="r" b="b"/>
              <a:pathLst>
                <a:path w="184" h="64" extrusionOk="0">
                  <a:moveTo>
                    <a:pt x="0" y="0"/>
                  </a:moveTo>
                  <a:lnTo>
                    <a:pt x="52" y="0"/>
                  </a:lnTo>
                  <a:lnTo>
                    <a:pt x="74" y="24"/>
                  </a:lnTo>
                  <a:lnTo>
                    <a:pt x="118" y="24"/>
                  </a:lnTo>
                  <a:lnTo>
                    <a:pt x="118" y="24"/>
                  </a:lnTo>
                  <a:lnTo>
                    <a:pt x="128" y="24"/>
                  </a:lnTo>
                  <a:lnTo>
                    <a:pt x="138" y="26"/>
                  </a:lnTo>
                  <a:lnTo>
                    <a:pt x="148" y="30"/>
                  </a:lnTo>
                  <a:lnTo>
                    <a:pt x="156" y="34"/>
                  </a:lnTo>
                  <a:lnTo>
                    <a:pt x="164" y="40"/>
                  </a:lnTo>
                  <a:lnTo>
                    <a:pt x="172" y="48"/>
                  </a:lnTo>
                  <a:lnTo>
                    <a:pt x="178" y="56"/>
                  </a:lnTo>
                  <a:lnTo>
                    <a:pt x="184" y="64"/>
                  </a:ln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1" name="Google Shape;9868;p187">
              <a:extLst>
                <a:ext uri="{FF2B5EF4-FFF2-40B4-BE49-F238E27FC236}">
                  <a16:creationId xmlns:a16="http://schemas.microsoft.com/office/drawing/2014/main" id="{D5A22A70-06F1-233E-8851-B00A4B48B205}"/>
                </a:ext>
              </a:extLst>
            </p:cNvPr>
            <p:cNvSpPr/>
            <p:nvPr/>
          </p:nvSpPr>
          <p:spPr>
            <a:xfrm>
              <a:off x="7771628" y="4392298"/>
              <a:ext cx="57130" cy="57130"/>
            </a:xfrm>
            <a:custGeom>
              <a:avLst/>
              <a:gdLst/>
              <a:ahLst/>
              <a:cxnLst/>
              <a:rect l="l" t="t" r="r" b="b"/>
              <a:pathLst>
                <a:path w="32" h="32" extrusionOk="0">
                  <a:moveTo>
                    <a:pt x="0" y="16"/>
                  </a:moveTo>
                  <a:lnTo>
                    <a:pt x="0" y="16"/>
                  </a:lnTo>
                  <a:lnTo>
                    <a:pt x="2" y="22"/>
                  </a:lnTo>
                  <a:lnTo>
                    <a:pt x="6" y="28"/>
                  </a:lnTo>
                  <a:lnTo>
                    <a:pt x="10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32"/>
                  </a:lnTo>
                  <a:lnTo>
                    <a:pt x="28" y="28"/>
                  </a:lnTo>
                  <a:lnTo>
                    <a:pt x="32" y="2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0"/>
                  </a:lnTo>
                  <a:lnTo>
                    <a:pt x="28" y="4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2" name="Google Shape;9869;p187">
              <a:extLst>
                <a:ext uri="{FF2B5EF4-FFF2-40B4-BE49-F238E27FC236}">
                  <a16:creationId xmlns:a16="http://schemas.microsoft.com/office/drawing/2014/main" id="{17CB54AD-7545-5662-63A4-484474BDC698}"/>
                </a:ext>
              </a:extLst>
            </p:cNvPr>
            <p:cNvSpPr/>
            <p:nvPr/>
          </p:nvSpPr>
          <p:spPr>
            <a:xfrm>
              <a:off x="7743063" y="4477993"/>
              <a:ext cx="353574" cy="28677"/>
            </a:xfrm>
            <a:prstGeom prst="rect">
              <a:avLst/>
            </a:pr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3" name="Google Shape;9870;p187">
              <a:extLst>
                <a:ext uri="{FF2B5EF4-FFF2-40B4-BE49-F238E27FC236}">
                  <a16:creationId xmlns:a16="http://schemas.microsoft.com/office/drawing/2014/main" id="{29837E8F-DB7B-FF39-6D6F-68289AAF22EF}"/>
                </a:ext>
              </a:extLst>
            </p:cNvPr>
            <p:cNvSpPr/>
            <p:nvPr/>
          </p:nvSpPr>
          <p:spPr>
            <a:xfrm>
              <a:off x="7198545" y="4317316"/>
              <a:ext cx="299931" cy="164248"/>
            </a:xfrm>
            <a:custGeom>
              <a:avLst/>
              <a:gdLst/>
              <a:ahLst/>
              <a:cxnLst/>
              <a:rect l="l" t="t" r="r" b="b"/>
              <a:pathLst>
                <a:path w="168" h="92" extrusionOk="0">
                  <a:moveTo>
                    <a:pt x="24" y="0"/>
                  </a:moveTo>
                  <a:lnTo>
                    <a:pt x="72" y="20"/>
                  </a:lnTo>
                  <a:lnTo>
                    <a:pt x="82" y="52"/>
                  </a:lnTo>
                  <a:lnTo>
                    <a:pt x="134" y="52"/>
                  </a:lnTo>
                  <a:lnTo>
                    <a:pt x="134" y="52"/>
                  </a:lnTo>
                  <a:lnTo>
                    <a:pt x="150" y="60"/>
                  </a:lnTo>
                  <a:lnTo>
                    <a:pt x="160" y="66"/>
                  </a:lnTo>
                  <a:lnTo>
                    <a:pt x="164" y="70"/>
                  </a:lnTo>
                  <a:lnTo>
                    <a:pt x="166" y="76"/>
                  </a:lnTo>
                  <a:lnTo>
                    <a:pt x="168" y="92"/>
                  </a:lnTo>
                  <a:lnTo>
                    <a:pt x="74" y="92"/>
                  </a:lnTo>
                  <a:lnTo>
                    <a:pt x="0" y="6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4" name="Google Shape;9871;p187">
              <a:extLst>
                <a:ext uri="{FF2B5EF4-FFF2-40B4-BE49-F238E27FC236}">
                  <a16:creationId xmlns:a16="http://schemas.microsoft.com/office/drawing/2014/main" id="{273B5EBD-19B4-7E7B-CBF3-4C7586DB6721}"/>
                </a:ext>
              </a:extLst>
            </p:cNvPr>
            <p:cNvSpPr/>
            <p:nvPr/>
          </p:nvSpPr>
          <p:spPr>
            <a:xfrm>
              <a:off x="7234251" y="4360163"/>
              <a:ext cx="57130" cy="60700"/>
            </a:xfrm>
            <a:custGeom>
              <a:avLst/>
              <a:gdLst/>
              <a:ahLst/>
              <a:cxnLst/>
              <a:rect l="l" t="t" r="r" b="b"/>
              <a:pathLst>
                <a:path w="32" h="34" extrusionOk="0">
                  <a:moveTo>
                    <a:pt x="2" y="10"/>
                  </a:moveTo>
                  <a:lnTo>
                    <a:pt x="2" y="10"/>
                  </a:lnTo>
                  <a:lnTo>
                    <a:pt x="0" y="18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6" y="34"/>
                  </a:lnTo>
                  <a:lnTo>
                    <a:pt x="22" y="32"/>
                  </a:lnTo>
                  <a:lnTo>
                    <a:pt x="28" y="28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2" y="18"/>
                  </a:lnTo>
                  <a:lnTo>
                    <a:pt x="32" y="10"/>
                  </a:lnTo>
                  <a:lnTo>
                    <a:pt x="28" y="6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6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5" name="Google Shape;9872;p187">
              <a:extLst>
                <a:ext uri="{FF2B5EF4-FFF2-40B4-BE49-F238E27FC236}">
                  <a16:creationId xmlns:a16="http://schemas.microsoft.com/office/drawing/2014/main" id="{C5EE747B-E39C-80A4-820F-7577F5A561FF}"/>
                </a:ext>
              </a:extLst>
            </p:cNvPr>
            <p:cNvSpPr/>
            <p:nvPr/>
          </p:nvSpPr>
          <p:spPr>
            <a:xfrm>
              <a:off x="7312804" y="4477993"/>
              <a:ext cx="192644" cy="24966"/>
            </a:xfrm>
            <a:prstGeom prst="rect">
              <a:avLst/>
            </a:pr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6" name="Google Shape;9873;p187">
              <a:extLst>
                <a:ext uri="{FF2B5EF4-FFF2-40B4-BE49-F238E27FC236}">
                  <a16:creationId xmlns:a16="http://schemas.microsoft.com/office/drawing/2014/main" id="{8F560BE8-D2EF-CCA2-7B46-B4A17A03B4BA}"/>
                </a:ext>
              </a:extLst>
            </p:cNvPr>
            <p:cNvSpPr/>
            <p:nvPr/>
          </p:nvSpPr>
          <p:spPr>
            <a:xfrm>
              <a:off x="7180692" y="4424434"/>
              <a:ext cx="142824" cy="78553"/>
            </a:xfrm>
            <a:custGeom>
              <a:avLst/>
              <a:gdLst/>
              <a:ahLst/>
              <a:cxnLst/>
              <a:rect l="l" t="t" r="r" b="b"/>
              <a:pathLst>
                <a:path w="80" h="44" extrusionOk="0">
                  <a:moveTo>
                    <a:pt x="0" y="14"/>
                  </a:moveTo>
                  <a:lnTo>
                    <a:pt x="74" y="44"/>
                  </a:lnTo>
                  <a:lnTo>
                    <a:pt x="80" y="30"/>
                  </a:lnTo>
                  <a:lnTo>
                    <a:pt x="6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7" name="Google Shape;9874;p187">
              <a:extLst>
                <a:ext uri="{FF2B5EF4-FFF2-40B4-BE49-F238E27FC236}">
                  <a16:creationId xmlns:a16="http://schemas.microsoft.com/office/drawing/2014/main" id="{9B45EFEB-96A7-BBB5-8A89-C5F81104F571}"/>
                </a:ext>
              </a:extLst>
            </p:cNvPr>
            <p:cNvSpPr/>
            <p:nvPr/>
          </p:nvSpPr>
          <p:spPr>
            <a:xfrm>
              <a:off x="7223539" y="2421324"/>
              <a:ext cx="257084" cy="346349"/>
            </a:xfrm>
            <a:custGeom>
              <a:avLst/>
              <a:gdLst/>
              <a:ahLst/>
              <a:cxnLst/>
              <a:rect l="l" t="t" r="r" b="b"/>
              <a:pathLst>
                <a:path w="144" h="194" extrusionOk="0">
                  <a:moveTo>
                    <a:pt x="132" y="120"/>
                  </a:moveTo>
                  <a:lnTo>
                    <a:pt x="132" y="120"/>
                  </a:lnTo>
                  <a:lnTo>
                    <a:pt x="120" y="122"/>
                  </a:lnTo>
                  <a:lnTo>
                    <a:pt x="110" y="128"/>
                  </a:lnTo>
                  <a:lnTo>
                    <a:pt x="94" y="138"/>
                  </a:lnTo>
                  <a:lnTo>
                    <a:pt x="94" y="138"/>
                  </a:lnTo>
                  <a:lnTo>
                    <a:pt x="82" y="140"/>
                  </a:lnTo>
                  <a:lnTo>
                    <a:pt x="76" y="140"/>
                  </a:lnTo>
                  <a:lnTo>
                    <a:pt x="72" y="138"/>
                  </a:lnTo>
                  <a:lnTo>
                    <a:pt x="72" y="138"/>
                  </a:lnTo>
                  <a:lnTo>
                    <a:pt x="70" y="130"/>
                  </a:lnTo>
                  <a:lnTo>
                    <a:pt x="70" y="122"/>
                  </a:lnTo>
                  <a:lnTo>
                    <a:pt x="72" y="104"/>
                  </a:lnTo>
                  <a:lnTo>
                    <a:pt x="72" y="104"/>
                  </a:lnTo>
                  <a:lnTo>
                    <a:pt x="74" y="88"/>
                  </a:lnTo>
                  <a:lnTo>
                    <a:pt x="76" y="78"/>
                  </a:lnTo>
                  <a:lnTo>
                    <a:pt x="78" y="70"/>
                  </a:lnTo>
                  <a:lnTo>
                    <a:pt x="78" y="70"/>
                  </a:lnTo>
                  <a:lnTo>
                    <a:pt x="84" y="60"/>
                  </a:lnTo>
                  <a:lnTo>
                    <a:pt x="90" y="54"/>
                  </a:lnTo>
                  <a:lnTo>
                    <a:pt x="96" y="52"/>
                  </a:lnTo>
                  <a:lnTo>
                    <a:pt x="96" y="52"/>
                  </a:lnTo>
                  <a:lnTo>
                    <a:pt x="102" y="50"/>
                  </a:lnTo>
                  <a:lnTo>
                    <a:pt x="108" y="50"/>
                  </a:lnTo>
                  <a:lnTo>
                    <a:pt x="108" y="50"/>
                  </a:lnTo>
                  <a:lnTo>
                    <a:pt x="114" y="50"/>
                  </a:lnTo>
                  <a:lnTo>
                    <a:pt x="118" y="52"/>
                  </a:lnTo>
                  <a:lnTo>
                    <a:pt x="122" y="50"/>
                  </a:lnTo>
                  <a:lnTo>
                    <a:pt x="122" y="50"/>
                  </a:lnTo>
                  <a:lnTo>
                    <a:pt x="132" y="44"/>
                  </a:lnTo>
                  <a:lnTo>
                    <a:pt x="138" y="36"/>
                  </a:lnTo>
                  <a:lnTo>
                    <a:pt x="138" y="36"/>
                  </a:lnTo>
                  <a:lnTo>
                    <a:pt x="142" y="30"/>
                  </a:lnTo>
                  <a:lnTo>
                    <a:pt x="142" y="24"/>
                  </a:lnTo>
                  <a:lnTo>
                    <a:pt x="142" y="24"/>
                  </a:lnTo>
                  <a:lnTo>
                    <a:pt x="138" y="18"/>
                  </a:lnTo>
                  <a:lnTo>
                    <a:pt x="132" y="12"/>
                  </a:lnTo>
                  <a:lnTo>
                    <a:pt x="132" y="12"/>
                  </a:lnTo>
                  <a:lnTo>
                    <a:pt x="124" y="10"/>
                  </a:lnTo>
                  <a:lnTo>
                    <a:pt x="116" y="8"/>
                  </a:lnTo>
                  <a:lnTo>
                    <a:pt x="108" y="10"/>
                  </a:lnTo>
                  <a:lnTo>
                    <a:pt x="100" y="12"/>
                  </a:lnTo>
                  <a:lnTo>
                    <a:pt x="100" y="12"/>
                  </a:lnTo>
                  <a:lnTo>
                    <a:pt x="92" y="14"/>
                  </a:lnTo>
                  <a:lnTo>
                    <a:pt x="88" y="14"/>
                  </a:lnTo>
                  <a:lnTo>
                    <a:pt x="84" y="12"/>
                  </a:lnTo>
                  <a:lnTo>
                    <a:pt x="84" y="12"/>
                  </a:lnTo>
                  <a:lnTo>
                    <a:pt x="80" y="6"/>
                  </a:lnTo>
                  <a:lnTo>
                    <a:pt x="80" y="6"/>
                  </a:lnTo>
                  <a:lnTo>
                    <a:pt x="74" y="2"/>
                  </a:lnTo>
                  <a:lnTo>
                    <a:pt x="66" y="0"/>
                  </a:lnTo>
                  <a:lnTo>
                    <a:pt x="58" y="0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40" y="14"/>
                  </a:lnTo>
                  <a:lnTo>
                    <a:pt x="36" y="18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16" y="26"/>
                  </a:lnTo>
                  <a:lnTo>
                    <a:pt x="12" y="30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4" y="42"/>
                  </a:lnTo>
                  <a:lnTo>
                    <a:pt x="6" y="48"/>
                  </a:lnTo>
                  <a:lnTo>
                    <a:pt x="8" y="54"/>
                  </a:lnTo>
                  <a:lnTo>
                    <a:pt x="10" y="62"/>
                  </a:lnTo>
                  <a:lnTo>
                    <a:pt x="10" y="62"/>
                  </a:lnTo>
                  <a:lnTo>
                    <a:pt x="10" y="64"/>
                  </a:lnTo>
                  <a:lnTo>
                    <a:pt x="10" y="68"/>
                  </a:lnTo>
                  <a:lnTo>
                    <a:pt x="6" y="74"/>
                  </a:lnTo>
                  <a:lnTo>
                    <a:pt x="6" y="74"/>
                  </a:lnTo>
                  <a:lnTo>
                    <a:pt x="2" y="82"/>
                  </a:lnTo>
                  <a:lnTo>
                    <a:pt x="0" y="92"/>
                  </a:lnTo>
                  <a:lnTo>
                    <a:pt x="0" y="10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2" y="120"/>
                  </a:lnTo>
                  <a:lnTo>
                    <a:pt x="6" y="124"/>
                  </a:lnTo>
                  <a:lnTo>
                    <a:pt x="6" y="124"/>
                  </a:lnTo>
                  <a:lnTo>
                    <a:pt x="10" y="130"/>
                  </a:lnTo>
                  <a:lnTo>
                    <a:pt x="12" y="136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2" y="154"/>
                  </a:lnTo>
                  <a:lnTo>
                    <a:pt x="10" y="160"/>
                  </a:lnTo>
                  <a:lnTo>
                    <a:pt x="8" y="164"/>
                  </a:lnTo>
                  <a:lnTo>
                    <a:pt x="6" y="168"/>
                  </a:lnTo>
                  <a:lnTo>
                    <a:pt x="6" y="168"/>
                  </a:lnTo>
                  <a:lnTo>
                    <a:pt x="6" y="174"/>
                  </a:lnTo>
                  <a:lnTo>
                    <a:pt x="10" y="178"/>
                  </a:lnTo>
                  <a:lnTo>
                    <a:pt x="14" y="180"/>
                  </a:lnTo>
                  <a:lnTo>
                    <a:pt x="18" y="180"/>
                  </a:lnTo>
                  <a:lnTo>
                    <a:pt x="22" y="180"/>
                  </a:lnTo>
                  <a:lnTo>
                    <a:pt x="26" y="178"/>
                  </a:lnTo>
                  <a:lnTo>
                    <a:pt x="30" y="176"/>
                  </a:lnTo>
                  <a:lnTo>
                    <a:pt x="34" y="172"/>
                  </a:lnTo>
                  <a:lnTo>
                    <a:pt x="34" y="172"/>
                  </a:lnTo>
                  <a:lnTo>
                    <a:pt x="36" y="160"/>
                  </a:lnTo>
                  <a:lnTo>
                    <a:pt x="36" y="146"/>
                  </a:lnTo>
                  <a:lnTo>
                    <a:pt x="34" y="122"/>
                  </a:lnTo>
                  <a:lnTo>
                    <a:pt x="34" y="122"/>
                  </a:lnTo>
                  <a:lnTo>
                    <a:pt x="36" y="114"/>
                  </a:lnTo>
                  <a:lnTo>
                    <a:pt x="40" y="108"/>
                  </a:lnTo>
                  <a:lnTo>
                    <a:pt x="48" y="104"/>
                  </a:lnTo>
                  <a:lnTo>
                    <a:pt x="50" y="106"/>
                  </a:lnTo>
                  <a:lnTo>
                    <a:pt x="54" y="106"/>
                  </a:lnTo>
                  <a:lnTo>
                    <a:pt x="54" y="106"/>
                  </a:lnTo>
                  <a:lnTo>
                    <a:pt x="58" y="110"/>
                  </a:lnTo>
                  <a:lnTo>
                    <a:pt x="60" y="114"/>
                  </a:lnTo>
                  <a:lnTo>
                    <a:pt x="60" y="122"/>
                  </a:lnTo>
                  <a:lnTo>
                    <a:pt x="60" y="122"/>
                  </a:lnTo>
                  <a:lnTo>
                    <a:pt x="58" y="150"/>
                  </a:lnTo>
                  <a:lnTo>
                    <a:pt x="58" y="150"/>
                  </a:lnTo>
                  <a:lnTo>
                    <a:pt x="58" y="160"/>
                  </a:lnTo>
                  <a:lnTo>
                    <a:pt x="56" y="172"/>
                  </a:lnTo>
                  <a:lnTo>
                    <a:pt x="60" y="182"/>
                  </a:lnTo>
                  <a:lnTo>
                    <a:pt x="62" y="186"/>
                  </a:lnTo>
                  <a:lnTo>
                    <a:pt x="66" y="190"/>
                  </a:lnTo>
                  <a:lnTo>
                    <a:pt x="66" y="190"/>
                  </a:lnTo>
                  <a:lnTo>
                    <a:pt x="76" y="192"/>
                  </a:lnTo>
                  <a:lnTo>
                    <a:pt x="86" y="194"/>
                  </a:lnTo>
                  <a:lnTo>
                    <a:pt x="104" y="192"/>
                  </a:lnTo>
                  <a:lnTo>
                    <a:pt x="104" y="192"/>
                  </a:lnTo>
                  <a:lnTo>
                    <a:pt x="114" y="192"/>
                  </a:lnTo>
                  <a:lnTo>
                    <a:pt x="124" y="188"/>
                  </a:lnTo>
                  <a:lnTo>
                    <a:pt x="124" y="188"/>
                  </a:lnTo>
                  <a:lnTo>
                    <a:pt x="128" y="184"/>
                  </a:lnTo>
                  <a:lnTo>
                    <a:pt x="132" y="178"/>
                  </a:lnTo>
                  <a:lnTo>
                    <a:pt x="136" y="166"/>
                  </a:lnTo>
                  <a:lnTo>
                    <a:pt x="136" y="166"/>
                  </a:lnTo>
                  <a:lnTo>
                    <a:pt x="140" y="150"/>
                  </a:lnTo>
                  <a:lnTo>
                    <a:pt x="140" y="150"/>
                  </a:lnTo>
                  <a:lnTo>
                    <a:pt x="142" y="142"/>
                  </a:lnTo>
                  <a:lnTo>
                    <a:pt x="144" y="134"/>
                  </a:lnTo>
                  <a:lnTo>
                    <a:pt x="144" y="134"/>
                  </a:lnTo>
                  <a:lnTo>
                    <a:pt x="142" y="130"/>
                  </a:lnTo>
                  <a:lnTo>
                    <a:pt x="140" y="126"/>
                  </a:lnTo>
                  <a:lnTo>
                    <a:pt x="136" y="122"/>
                  </a:lnTo>
                  <a:lnTo>
                    <a:pt x="132" y="120"/>
                  </a:lnTo>
                  <a:lnTo>
                    <a:pt x="132" y="120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8" name="Google Shape;9875;p187">
              <a:extLst>
                <a:ext uri="{FF2B5EF4-FFF2-40B4-BE49-F238E27FC236}">
                  <a16:creationId xmlns:a16="http://schemas.microsoft.com/office/drawing/2014/main" id="{BF9A8762-F18C-6ED7-07E0-A43D6C95EFA5}"/>
                </a:ext>
              </a:extLst>
            </p:cNvPr>
            <p:cNvSpPr/>
            <p:nvPr/>
          </p:nvSpPr>
          <p:spPr>
            <a:xfrm>
              <a:off x="6959314" y="4499417"/>
              <a:ext cx="5038096" cy="14170"/>
            </a:xfrm>
            <a:prstGeom prst="rect">
              <a:avLst/>
            </a:prstGeom>
            <a:solidFill>
              <a:srgbClr val="D04A0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186491-BC3C-CF8C-FA52-FB5F9E9054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EAA7C-5B60-A158-BF16-87A50F406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83438"/>
            <a:ext cx="8115300" cy="627864"/>
          </a:xfrm>
        </p:spPr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Proposal to change the definition of a Primary Designated Society under Section 19A(7) of the ITA  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6121968-1054-754D-39A6-726DE22322A9}"/>
              </a:ext>
            </a:extLst>
          </p:cNvPr>
          <p:cNvGrpSpPr/>
          <p:nvPr/>
        </p:nvGrpSpPr>
        <p:grpSpPr>
          <a:xfrm>
            <a:off x="548640" y="1050665"/>
            <a:ext cx="2506980" cy="3258939"/>
            <a:chOff x="633495" y="1134485"/>
            <a:chExt cx="2778628" cy="3258939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58C2D4A-A00D-D5D6-4E47-F9A4DBCEB834}"/>
                </a:ext>
              </a:extLst>
            </p:cNvPr>
            <p:cNvGrpSpPr/>
            <p:nvPr/>
          </p:nvGrpSpPr>
          <p:grpSpPr>
            <a:xfrm>
              <a:off x="679214" y="1134485"/>
              <a:ext cx="2732909" cy="3258939"/>
              <a:chOff x="667417" y="1134486"/>
              <a:chExt cx="2732909" cy="3258939"/>
            </a:xfrm>
          </p:grpSpPr>
          <p:sp>
            <p:nvSpPr>
              <p:cNvPr id="3" name="Google Shape;2072;p90">
                <a:extLst>
                  <a:ext uri="{FF2B5EF4-FFF2-40B4-BE49-F238E27FC236}">
                    <a16:creationId xmlns:a16="http://schemas.microsoft.com/office/drawing/2014/main" id="{A3655719-D80D-E554-3366-259C1A762B3E}"/>
                  </a:ext>
                </a:extLst>
              </p:cNvPr>
              <p:cNvSpPr/>
              <p:nvPr/>
            </p:nvSpPr>
            <p:spPr>
              <a:xfrm>
                <a:off x="667417" y="1134486"/>
                <a:ext cx="2732909" cy="55715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82875" tIns="182875" rIns="182875" bIns="18287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chemeClr val="lt1"/>
                    </a:solidFill>
                  </a:rPr>
                  <a:t>Issue</a:t>
                </a:r>
                <a:endParaRPr sz="1200" b="1">
                  <a:solidFill>
                    <a:schemeClr val="lt1"/>
                  </a:solidFill>
                </a:endParaRPr>
              </a:p>
            </p:txBody>
          </p:sp>
          <p:sp>
            <p:nvSpPr>
              <p:cNvPr id="4" name="Google Shape;2075;p90">
                <a:extLst>
                  <a:ext uri="{FF2B5EF4-FFF2-40B4-BE49-F238E27FC236}">
                    <a16:creationId xmlns:a16="http://schemas.microsoft.com/office/drawing/2014/main" id="{A0589B3A-9C10-706D-E37A-C602B17F72A5}"/>
                  </a:ext>
                </a:extLst>
              </p:cNvPr>
              <p:cNvSpPr txBox="1"/>
              <p:nvPr/>
            </p:nvSpPr>
            <p:spPr>
              <a:xfrm>
                <a:off x="667417" y="1691641"/>
                <a:ext cx="2727952" cy="2701784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274300" rIns="182875" bIns="182875" anchor="t" anchorCtr="0">
                <a:noAutofit/>
              </a:bodyPr>
              <a:lstStyle/>
              <a:p>
                <a:pPr marL="182880" indent="-154940">
                  <a:buSzPts val="1000"/>
                  <a:buFont typeface="Arial"/>
                  <a:buChar char="•"/>
                </a:pPr>
                <a:r>
                  <a:rPr lang="en-US" sz="1000">
                    <a:solidFill>
                      <a:srgbClr val="242424"/>
                    </a:solidFill>
                  </a:rPr>
                  <a:t>The Cooperatives Act does not adequately pronounce itself on the category applicable to a class of cooperative societies which have both individual persons and non-individual persons.</a:t>
                </a:r>
                <a:endParaRPr lang="en-US"/>
              </a:p>
              <a:p>
                <a:pPr marL="640080" lvl="1" indent="-154940" algn="l" rtl="0">
                  <a:spcBef>
                    <a:spcPts val="0"/>
                  </a:spcBef>
                  <a:spcAft>
                    <a:spcPts val="0"/>
                  </a:spcAft>
                  <a:buSzPts val="1000"/>
                  <a:buFont typeface="Courier New"/>
                  <a:buChar char="o"/>
                </a:pPr>
                <a:endParaRPr lang="en-US" sz="1000">
                  <a:solidFill>
                    <a:srgbClr val="242424"/>
                  </a:solidFill>
                  <a:latin typeface="+mn-lt"/>
                </a:endParaRPr>
              </a:p>
              <a:p>
                <a:pPr marL="182880" indent="-154940">
                  <a:buSzPts val="1000"/>
                  <a:buChar char="•"/>
                </a:pPr>
                <a:endParaRPr lang="en-US" sz="1000">
                  <a:latin typeface="+mn-lt"/>
                </a:endParaRPr>
              </a:p>
            </p:txBody>
          </p:sp>
        </p:grpSp>
        <p:sp>
          <p:nvSpPr>
            <p:cNvPr id="5" name="Google Shape;2132;p90">
              <a:extLst>
                <a:ext uri="{FF2B5EF4-FFF2-40B4-BE49-F238E27FC236}">
                  <a16:creationId xmlns:a16="http://schemas.microsoft.com/office/drawing/2014/main" id="{6BFA2D35-CD37-CD49-2364-FA6358DB11AB}"/>
                </a:ext>
              </a:extLst>
            </p:cNvPr>
            <p:cNvSpPr/>
            <p:nvPr/>
          </p:nvSpPr>
          <p:spPr>
            <a:xfrm>
              <a:off x="633495" y="1134485"/>
              <a:ext cx="45719" cy="32589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6779530-DD52-C7EE-299F-FDF863CCADCC}"/>
              </a:ext>
            </a:extLst>
          </p:cNvPr>
          <p:cNvGrpSpPr/>
          <p:nvPr/>
        </p:nvGrpSpPr>
        <p:grpSpPr>
          <a:xfrm>
            <a:off x="3352800" y="1050665"/>
            <a:ext cx="2506980" cy="3578706"/>
            <a:chOff x="633495" y="1134485"/>
            <a:chExt cx="2778628" cy="3578706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A72CF17-3F40-95BF-3B09-002CF9A340FF}"/>
                </a:ext>
              </a:extLst>
            </p:cNvPr>
            <p:cNvGrpSpPr/>
            <p:nvPr/>
          </p:nvGrpSpPr>
          <p:grpSpPr>
            <a:xfrm>
              <a:off x="656592" y="1134485"/>
              <a:ext cx="2755531" cy="3578706"/>
              <a:chOff x="644795" y="1134486"/>
              <a:chExt cx="2755531" cy="3578706"/>
            </a:xfrm>
          </p:grpSpPr>
          <p:sp>
            <p:nvSpPr>
              <p:cNvPr id="12" name="Google Shape;2072;p90">
                <a:extLst>
                  <a:ext uri="{FF2B5EF4-FFF2-40B4-BE49-F238E27FC236}">
                    <a16:creationId xmlns:a16="http://schemas.microsoft.com/office/drawing/2014/main" id="{82E9F5FF-621A-4D45-A7A0-DED13B8F4985}"/>
                  </a:ext>
                </a:extLst>
              </p:cNvPr>
              <p:cNvSpPr/>
              <p:nvPr/>
            </p:nvSpPr>
            <p:spPr>
              <a:xfrm>
                <a:off x="667417" y="1134486"/>
                <a:ext cx="2732909" cy="55715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82875" tIns="182875" rIns="182875" bIns="18287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chemeClr val="lt1"/>
                    </a:solidFill>
                  </a:rPr>
                  <a:t>Proposal</a:t>
                </a:r>
                <a:endParaRPr sz="1200" b="1">
                  <a:solidFill>
                    <a:schemeClr val="lt1"/>
                  </a:solidFill>
                </a:endParaRPr>
              </a:p>
            </p:txBody>
          </p:sp>
          <p:sp>
            <p:nvSpPr>
              <p:cNvPr id="13" name="Google Shape;2075;p90">
                <a:extLst>
                  <a:ext uri="{FF2B5EF4-FFF2-40B4-BE49-F238E27FC236}">
                    <a16:creationId xmlns:a16="http://schemas.microsoft.com/office/drawing/2014/main" id="{08158C8F-D3CA-82D6-FEAA-3BE5BF6BF980}"/>
                  </a:ext>
                </a:extLst>
              </p:cNvPr>
              <p:cNvSpPr txBox="1"/>
              <p:nvPr/>
            </p:nvSpPr>
            <p:spPr>
              <a:xfrm>
                <a:off x="644795" y="1691641"/>
                <a:ext cx="2750574" cy="302155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274300" rIns="182875" bIns="182875" anchor="t" anchorCtr="0">
                <a:noAutofit/>
              </a:bodyPr>
              <a:lstStyle/>
              <a:p>
                <a:pPr marL="182880" indent="-154940">
                  <a:buSzPts val="1000"/>
                  <a:buChar char="•"/>
                </a:pPr>
                <a:r>
                  <a:rPr lang="en-US" sz="1000"/>
                  <a:t>Expand the term “designated primary societies” under Section 19A(7) of the ITA to individual persons and non-individual persons.</a:t>
                </a:r>
              </a:p>
              <a:p>
                <a:pPr marL="182880" indent="-154940">
                  <a:buSzPts val="1000"/>
                  <a:buChar char="•"/>
                </a:pPr>
                <a:endParaRPr lang="en-US" sz="1000"/>
              </a:p>
              <a:p>
                <a:pPr marL="182880" indent="-154940">
                  <a:buSzPts val="1000"/>
                  <a:buChar char="•"/>
                </a:pPr>
                <a:r>
                  <a:rPr lang="en-US" sz="1000"/>
                  <a:t>Align the tax treatment of SACCOs whose membership include non individual persons to ensure fairness and equity. </a:t>
                </a:r>
                <a:endParaRPr lang="en-US"/>
              </a:p>
              <a:p>
                <a:pPr marL="182880" indent="-154940">
                  <a:buSzPts val="1000"/>
                  <a:buChar char="•"/>
                </a:pPr>
                <a:endParaRPr lang="en-US" sz="1000"/>
              </a:p>
              <a:p>
                <a:pPr marL="182880" indent="-154940">
                  <a:buSzPts val="1000"/>
                  <a:buChar char="•"/>
                </a:pPr>
                <a:r>
                  <a:rPr lang="en-US" sz="1000"/>
                  <a:t>Ensure that the tax provisions do not disincentivize the formation and operation of any type of cooperative society, including SACCOs whose membership includes both individual persons and non-individual persons. </a:t>
                </a:r>
              </a:p>
            </p:txBody>
          </p:sp>
        </p:grpSp>
        <p:sp>
          <p:nvSpPr>
            <p:cNvPr id="11" name="Google Shape;2132;p90">
              <a:extLst>
                <a:ext uri="{FF2B5EF4-FFF2-40B4-BE49-F238E27FC236}">
                  <a16:creationId xmlns:a16="http://schemas.microsoft.com/office/drawing/2014/main" id="{13D93B4F-F65F-6FA0-C70E-16292672C2F7}"/>
                </a:ext>
              </a:extLst>
            </p:cNvPr>
            <p:cNvSpPr/>
            <p:nvPr/>
          </p:nvSpPr>
          <p:spPr>
            <a:xfrm>
              <a:off x="633495" y="1134485"/>
              <a:ext cx="45719" cy="325893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6A85586-6E02-6163-8417-FA37220ED198}"/>
              </a:ext>
            </a:extLst>
          </p:cNvPr>
          <p:cNvGrpSpPr/>
          <p:nvPr/>
        </p:nvGrpSpPr>
        <p:grpSpPr>
          <a:xfrm>
            <a:off x="6156960" y="1050665"/>
            <a:ext cx="2506980" cy="3258939"/>
            <a:chOff x="633495" y="1134485"/>
            <a:chExt cx="2778628" cy="3258939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97404FD1-6BB2-AA4B-D0A5-DCC3C20C1A97}"/>
                </a:ext>
              </a:extLst>
            </p:cNvPr>
            <p:cNvGrpSpPr/>
            <p:nvPr/>
          </p:nvGrpSpPr>
          <p:grpSpPr>
            <a:xfrm>
              <a:off x="679214" y="1134485"/>
              <a:ext cx="2732909" cy="3258939"/>
              <a:chOff x="667417" y="1134486"/>
              <a:chExt cx="2732909" cy="3258939"/>
            </a:xfrm>
          </p:grpSpPr>
          <p:sp>
            <p:nvSpPr>
              <p:cNvPr id="17" name="Google Shape;2072;p90">
                <a:extLst>
                  <a:ext uri="{FF2B5EF4-FFF2-40B4-BE49-F238E27FC236}">
                    <a16:creationId xmlns:a16="http://schemas.microsoft.com/office/drawing/2014/main" id="{6E6F7AFE-5D2E-9465-DD1B-7254290F3C73}"/>
                  </a:ext>
                </a:extLst>
              </p:cNvPr>
              <p:cNvSpPr/>
              <p:nvPr/>
            </p:nvSpPr>
            <p:spPr>
              <a:xfrm>
                <a:off x="667417" y="1134486"/>
                <a:ext cx="2732909" cy="557155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182875" tIns="182875" rIns="182875" bIns="18287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chemeClr val="lt1"/>
                    </a:solidFill>
                  </a:rPr>
                  <a:t>Justification</a:t>
                </a:r>
                <a:endParaRPr sz="1200" b="1">
                  <a:solidFill>
                    <a:schemeClr val="lt1"/>
                  </a:solidFill>
                </a:endParaRPr>
              </a:p>
            </p:txBody>
          </p:sp>
          <p:sp>
            <p:nvSpPr>
              <p:cNvPr id="18" name="Google Shape;2075;p90">
                <a:extLst>
                  <a:ext uri="{FF2B5EF4-FFF2-40B4-BE49-F238E27FC236}">
                    <a16:creationId xmlns:a16="http://schemas.microsoft.com/office/drawing/2014/main" id="{21770334-FAE2-CAD9-D128-388BB83A416E}"/>
                  </a:ext>
                </a:extLst>
              </p:cNvPr>
              <p:cNvSpPr txBox="1"/>
              <p:nvPr/>
            </p:nvSpPr>
            <p:spPr>
              <a:xfrm>
                <a:off x="667417" y="1691641"/>
                <a:ext cx="2727952" cy="2701784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274300" rIns="182875" bIns="182875" anchor="t" anchorCtr="0">
                <a:noAutofit/>
              </a:bodyPr>
              <a:lstStyle/>
              <a:p>
                <a:pPr marL="182880" indent="-154940">
                  <a:buSzPts val="1000"/>
                  <a:buChar char="•"/>
                </a:pPr>
                <a:r>
                  <a:rPr lang="en-US" sz="1000"/>
                  <a:t>Promote Equity and Growth to the Cooperative Sector.</a:t>
                </a:r>
              </a:p>
              <a:p>
                <a:pPr marL="182880" lvl="0" indent="-154940" algn="l">
                  <a:spcBef>
                    <a:spcPts val="0"/>
                  </a:spcBef>
                  <a:spcAft>
                    <a:spcPts val="0"/>
                  </a:spcAft>
                  <a:buSzPts val="1000"/>
                  <a:buChar char="•"/>
                </a:pPr>
                <a:endParaRPr lang="en-US" sz="1000">
                  <a:latin typeface="+mn-lt"/>
                </a:endParaRPr>
              </a:p>
              <a:p>
                <a:pPr marL="182880" indent="-154940">
                  <a:buSzPts val="1000"/>
                  <a:buChar char="•"/>
                </a:pPr>
                <a:r>
                  <a:rPr lang="en-US" sz="1000">
                    <a:latin typeface="+mn-lt"/>
                  </a:rPr>
                  <a:t>Promote fairness and neutrality among Cooperative societies.</a:t>
                </a:r>
              </a:p>
              <a:p>
                <a:pPr marL="182880" lvl="0" indent="-154940" algn="l">
                  <a:spcBef>
                    <a:spcPts val="0"/>
                  </a:spcBef>
                  <a:spcAft>
                    <a:spcPts val="0"/>
                  </a:spcAft>
                  <a:buSzPts val="1000"/>
                  <a:buChar char="•"/>
                </a:pPr>
                <a:endParaRPr lang="en-US" sz="1000">
                  <a:latin typeface="+mn-lt"/>
                </a:endParaRPr>
              </a:p>
              <a:p>
                <a:pPr marL="182880" indent="-154940">
                  <a:buSzPts val="1000"/>
                  <a:buChar char="•"/>
                </a:pPr>
                <a:r>
                  <a:rPr lang="en-US" sz="1000">
                    <a:latin typeface="+mn-lt"/>
                  </a:rPr>
                  <a:t>Promoting economic participation, community cohesion, and social welfare.</a:t>
                </a:r>
              </a:p>
              <a:p>
                <a:pPr marL="182880" indent="-154940">
                  <a:buSzPts val="1000"/>
                  <a:buChar char="•"/>
                </a:pPr>
                <a:endParaRPr lang="en-US" sz="1000">
                  <a:latin typeface="+mn-lt"/>
                </a:endParaRPr>
              </a:p>
              <a:p>
                <a:pPr marL="182880" indent="-154940">
                  <a:buSzPts val="1000"/>
                  <a:buChar char="•"/>
                </a:pPr>
                <a:r>
                  <a:rPr lang="en-US" sz="1000">
                    <a:latin typeface="+mn-lt"/>
                  </a:rPr>
                  <a:t>Increase engagement and empowerment of women, youth and marginalized groups. </a:t>
                </a:r>
              </a:p>
              <a:p>
                <a:pPr marL="182880" indent="-154940">
                  <a:buSzPts val="1000"/>
                  <a:buChar char="•"/>
                </a:pPr>
                <a:endParaRPr lang="en-US" sz="1000">
                  <a:solidFill>
                    <a:srgbClr val="242424"/>
                  </a:solidFill>
                  <a:latin typeface="+mn-lt"/>
                </a:endParaRPr>
              </a:p>
              <a:p>
                <a:pPr marL="182880" indent="-154940">
                  <a:buSzPts val="1000"/>
                  <a:buChar char="•"/>
                </a:pPr>
                <a:endParaRPr lang="en-US" sz="1000">
                  <a:solidFill>
                    <a:srgbClr val="242424"/>
                  </a:solidFill>
                  <a:latin typeface="+mn-lt"/>
                </a:endParaRPr>
              </a:p>
              <a:p>
                <a:pPr marL="182880" indent="-154940">
                  <a:buSzPts val="1000"/>
                  <a:buChar char="•"/>
                </a:pPr>
                <a:endParaRPr lang="en-US" sz="1000">
                  <a:latin typeface="+mn-lt"/>
                </a:endParaRPr>
              </a:p>
            </p:txBody>
          </p:sp>
        </p:grpSp>
        <p:sp>
          <p:nvSpPr>
            <p:cNvPr id="16" name="Google Shape;2132;p90">
              <a:extLst>
                <a:ext uri="{FF2B5EF4-FFF2-40B4-BE49-F238E27FC236}">
                  <a16:creationId xmlns:a16="http://schemas.microsoft.com/office/drawing/2014/main" id="{62744FF7-082A-BD15-9A68-9A22C57E1C1A}"/>
                </a:ext>
              </a:extLst>
            </p:cNvPr>
            <p:cNvSpPr/>
            <p:nvPr/>
          </p:nvSpPr>
          <p:spPr>
            <a:xfrm>
              <a:off x="633495" y="1134485"/>
              <a:ext cx="45719" cy="325893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597008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BD7EA7-5344-343F-A79C-3B452FC48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583" y="162836"/>
            <a:ext cx="6317916" cy="480165"/>
          </a:xfrm>
        </p:spPr>
        <p:txBody>
          <a:bodyPr/>
          <a:lstStyle/>
          <a:p>
            <a:r>
              <a:rPr lang="en-GB"/>
              <a:t>Best Practices 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812F1AE-581C-E7BA-C821-5274AE61FA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1663779"/>
              </p:ext>
            </p:extLst>
          </p:nvPr>
        </p:nvGraphicFramePr>
        <p:xfrm>
          <a:off x="1234857" y="643001"/>
          <a:ext cx="6674285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75370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4357,17,Slide4102"/>
</p:tagLst>
</file>

<file path=ppt/theme/theme1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93954"/>
      </a:accent5>
      <a:accent6>
        <a:srgbClr val="464646"/>
      </a:accent6>
      <a:hlink>
        <a:srgbClr val="D04A02"/>
      </a:hlink>
      <a:folHlink>
        <a:srgbClr val="D9395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On-screen Show (16:9)</PresentationFormat>
  <Slides>18</Slides>
  <Notes>13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PwC</vt:lpstr>
      <vt:lpstr>Oral submissions of Proposals to the National Assembly Committee on Finance and National Planning </vt:lpstr>
      <vt:lpstr>Agenda </vt:lpstr>
      <vt:lpstr>Introduction to KUSCCO  </vt:lpstr>
      <vt:lpstr>PowerPoint Presentation</vt:lpstr>
      <vt:lpstr>Background</vt:lpstr>
      <vt:lpstr>Categories of cooperative societies under CSA</vt:lpstr>
      <vt:lpstr>PowerPoint Presentation</vt:lpstr>
      <vt:lpstr>Proposal to change the definition of a Primary Designated Society under Section 19A(7) of the ITA  </vt:lpstr>
      <vt:lpstr>Best Practices </vt:lpstr>
      <vt:lpstr>PowerPoint Presentation</vt:lpstr>
      <vt:lpstr>Clarification on tax on distributions paid out to members of savings and credit cooperations </vt:lpstr>
      <vt:lpstr>Best practices </vt:lpstr>
      <vt:lpstr>PowerPoint Presentation</vt:lpstr>
      <vt:lpstr>Proposal to increase tax-exempt threshold and widen income tax bands for individuals</vt:lpstr>
      <vt:lpstr>PowerPoint Presentation</vt:lpstr>
      <vt:lpstr>Proposal to harmonize personal and corporate income tax rates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Judiciary</dc:title>
  <dc:creator>Clement Obunga</dc:creator>
  <cp:revision>1</cp:revision>
  <dcterms:modified xsi:type="dcterms:W3CDTF">2025-05-28T12:56:44Z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lidoAppVersion">
    <vt:lpwstr>1.10.0.5209</vt:lpwstr>
  </property>
</Properties>
</file>