
<file path=[Content_Types].xml><?xml version="1.0" encoding="utf-8"?>
<Types xmlns="http://schemas.openxmlformats.org/package/2006/content-types">
  <Default Extension="emf" ContentType="image/x-emf"/>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theme/theme2.xml" ContentType="application/vnd.openxmlformats-officedocument.theme+xml"/>
  <Override PartName="/ppt/media/image12.jpg" ContentType="image/jpg"/>
  <Override PartName="/ppt/theme/theme3.xml" ContentType="application/vnd.openxmlformats-officedocument.theme+xml"/>
  <Override PartName="/ppt/notesSlides/notesSlide1.xml" ContentType="application/vnd.openxmlformats-officedocument.presentationml.notesSlide+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1" r:id="rId1"/>
    <p:sldMasterId id="2147483695" r:id="rId2"/>
  </p:sldMasterIdLst>
  <p:notesMasterIdLst>
    <p:notesMasterId r:id="rId14"/>
  </p:notesMasterIdLst>
  <p:sldIdLst>
    <p:sldId id="703" r:id="rId3"/>
    <p:sldId id="933" r:id="rId4"/>
    <p:sldId id="267" r:id="rId5"/>
    <p:sldId id="815" r:id="rId6"/>
    <p:sldId id="721" r:id="rId7"/>
    <p:sldId id="821" r:id="rId8"/>
    <p:sldId id="820" r:id="rId9"/>
    <p:sldId id="822" r:id="rId10"/>
    <p:sldId id="823" r:id="rId11"/>
    <p:sldId id="824" r:id="rId12"/>
    <p:sldId id="759" r:id="rId13"/>
  </p:sldIdLst>
  <p:sldSz cx="12192000" cy="6858000"/>
  <p:notesSz cx="7000875" cy="9229725"/>
  <p:defaultTextStyle>
    <a:defPPr>
      <a:defRPr lang="en-K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IKM Advocates" initials="IKM" lastIdx="9" clrIdx="0">
    <p:extLst>
      <p:ext uri="{19B8F6BF-5375-455C-9EA6-DF929625EA0E}">
        <p15:presenceInfo xmlns:p15="http://schemas.microsoft.com/office/powerpoint/2012/main" userId="IKM Advocates" providerId="None"/>
      </p:ext>
    </p:extLst>
  </p:cmAuthor>
  <p:cmAuthor id="2" name="Lydia Nalianya" initials="LN" lastIdx="3" clrIdx="1">
    <p:extLst>
      <p:ext uri="{19B8F6BF-5375-455C-9EA6-DF929625EA0E}">
        <p15:presenceInfo xmlns:p15="http://schemas.microsoft.com/office/powerpoint/2012/main" userId="S::lnalianya@IKM.CO.KE::67c2b1aa-0be4-4003-b07e-ed4e416dabe2"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54C0EDA2-86FD-4AA2-B533-A10702EFF3FD}" v="31" dt="2025-05-27T10:27:38.470"/>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73A0DAA-6AF3-43AB-8588-CEC1D06C72B9}" styleName="Medium Style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dk1">
              <a:tint val="20000"/>
            </a:schemeClr>
          </a:solidFill>
        </a:fill>
      </a:tcStyle>
    </a:wholeTbl>
    <a:band1H>
      <a:tcStyle>
        <a:tcBdr/>
        <a:fill>
          <a:solidFill>
            <a:schemeClr val="dk1">
              <a:tint val="40000"/>
            </a:schemeClr>
          </a:solidFill>
        </a:fill>
      </a:tcStyle>
    </a:band1H>
    <a:band2H>
      <a:tcStyle>
        <a:tcBdr/>
      </a:tcStyle>
    </a:band2H>
    <a:band1V>
      <a:tcStyle>
        <a:tcBdr/>
        <a:fill>
          <a:solidFill>
            <a:schemeClr val="dk1">
              <a:tint val="40000"/>
            </a:schemeClr>
          </a:solidFill>
        </a:fill>
      </a:tcStyle>
    </a:band1V>
    <a:band2V>
      <a:tcStyle>
        <a:tcBdr/>
      </a:tcStyle>
    </a:band2V>
    <a:lastCol>
      <a:tcTxStyle b="on">
        <a:fontRef idx="minor">
          <a:prstClr val="black"/>
        </a:fontRef>
        <a:schemeClr val="lt1"/>
      </a:tcTxStyle>
      <a:tcStyle>
        <a:tcBdr/>
        <a:fill>
          <a:solidFill>
            <a:schemeClr val="dk1"/>
          </a:solidFill>
        </a:fill>
      </a:tcStyle>
    </a:lastCol>
    <a:firstCol>
      <a:tcTxStyle b="on">
        <a:fontRef idx="minor">
          <a:prstClr val="black"/>
        </a:fontRef>
        <a:schemeClr val="lt1"/>
      </a:tcTxStyle>
      <a:tcStyle>
        <a:tcBdr/>
        <a:fill>
          <a:solidFill>
            <a:schemeClr val="dk1"/>
          </a:solidFill>
        </a:fill>
      </a:tcStyle>
    </a:firstCol>
    <a:lastRow>
      <a:tcTxStyle b="on">
        <a:fontRef idx="minor">
          <a:prstClr val="black"/>
        </a:fontRef>
        <a:schemeClr val="lt1"/>
      </a:tcTxStyle>
      <a:tcStyle>
        <a:tcBdr>
          <a:top>
            <a:ln w="38100" cmpd="sng">
              <a:solidFill>
                <a:schemeClr val="lt1"/>
              </a:solidFill>
            </a:ln>
          </a:top>
        </a:tcBdr>
        <a:fill>
          <a:solidFill>
            <a:schemeClr val="dk1"/>
          </a:solidFill>
        </a:fill>
      </a:tcStyle>
    </a:lastRow>
    <a:firstRow>
      <a:tcTxStyle b="on">
        <a:fontRef idx="minor">
          <a:prstClr val="black"/>
        </a:fontRef>
        <a:schemeClr val="lt1"/>
      </a:tcTxStyle>
      <a:tcStyle>
        <a:tcBdr>
          <a:bottom>
            <a:ln w="38100" cmpd="sng">
              <a:solidFill>
                <a:schemeClr val="lt1"/>
              </a:solidFill>
            </a:ln>
          </a:bottom>
        </a:tcBdr>
        <a:fill>
          <a:solidFill>
            <a:schemeClr val="dk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4995" autoAdjust="0"/>
    <p:restoredTop sz="94660"/>
  </p:normalViewPr>
  <p:slideViewPr>
    <p:cSldViewPr snapToGrid="0">
      <p:cViewPr varScale="1">
        <p:scale>
          <a:sx n="63" d="100"/>
          <a:sy n="63" d="100"/>
        </p:scale>
        <p:origin x="804" y="32"/>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theme" Target="theme/theme1.xml"/><Relationship Id="rId3" Type="http://schemas.openxmlformats.org/officeDocument/2006/relationships/slide" Target="slides/slide1.xml"/><Relationship Id="rId21" Type="http://schemas.microsoft.com/office/2015/10/relationships/revisionInfo" Target="revisionInfo.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5" Type="http://schemas.openxmlformats.org/officeDocument/2006/relationships/slide" Target="slides/slide3.xml"/><Relationship Id="rId15" Type="http://schemas.openxmlformats.org/officeDocument/2006/relationships/commentAuthors" Target="commentAuthors.xml"/><Relationship Id="rId10" Type="http://schemas.openxmlformats.org/officeDocument/2006/relationships/slide" Target="slides/slide8.xml"/><Relationship Id="rId19" Type="http://schemas.openxmlformats.org/officeDocument/2006/relationships/tableStyles" Target="tableStyle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notesMaster" Target="notesMasters/notesMaster1.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Naomi Musau" userId="325a4e53-64e8-4949-9c50-5f1c0adee489" providerId="ADAL" clId="{54C0EDA2-86FD-4AA2-B533-A10702EFF3FD}"/>
    <pc:docChg chg="modSld">
      <pc:chgData name="Naomi Musau" userId="325a4e53-64e8-4949-9c50-5f1c0adee489" providerId="ADAL" clId="{54C0EDA2-86FD-4AA2-B533-A10702EFF3FD}" dt="2025-05-27T10:32:18.141" v="6" actId="20577"/>
      <pc:docMkLst>
        <pc:docMk/>
      </pc:docMkLst>
      <pc:sldChg chg="modSp mod">
        <pc:chgData name="Naomi Musau" userId="325a4e53-64e8-4949-9c50-5f1c0adee489" providerId="ADAL" clId="{54C0EDA2-86FD-4AA2-B533-A10702EFF3FD}" dt="2025-05-27T10:32:18.141" v="6" actId="20577"/>
        <pc:sldMkLst>
          <pc:docMk/>
          <pc:sldMk cId="2377674092" sldId="933"/>
        </pc:sldMkLst>
        <pc:spChg chg="mod">
          <ac:chgData name="Naomi Musau" userId="325a4e53-64e8-4949-9c50-5f1c0adee489" providerId="ADAL" clId="{54C0EDA2-86FD-4AA2-B533-A10702EFF3FD}" dt="2025-05-27T10:32:18.141" v="6" actId="20577"/>
          <ac:spMkLst>
            <pc:docMk/>
            <pc:sldMk cId="2377674092" sldId="933"/>
            <ac:spMk id="8" creationId="{00000000-0000-0000-0000-000000000000}"/>
          </ac:spMkLst>
        </pc:spChg>
      </pc:sldChg>
    </pc:docChg>
  </pc:docChgLst>
</pc:chgInfo>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3713" cy="463089"/>
          </a:xfrm>
          <a:prstGeom prst="rect">
            <a:avLst/>
          </a:prstGeom>
        </p:spPr>
        <p:txBody>
          <a:bodyPr vert="horz" lIns="92738" tIns="46369" rIns="92738" bIns="46369" rtlCol="0"/>
          <a:lstStyle>
            <a:lvl1pPr algn="l">
              <a:defRPr sz="1200"/>
            </a:lvl1pPr>
          </a:lstStyle>
          <a:p>
            <a:endParaRPr lang="en-KE" dirty="0"/>
          </a:p>
        </p:txBody>
      </p:sp>
      <p:sp>
        <p:nvSpPr>
          <p:cNvPr id="3" name="Date Placeholder 2"/>
          <p:cNvSpPr>
            <a:spLocks noGrp="1"/>
          </p:cNvSpPr>
          <p:nvPr>
            <p:ph type="dt" idx="1"/>
          </p:nvPr>
        </p:nvSpPr>
        <p:spPr>
          <a:xfrm>
            <a:off x="3965542" y="0"/>
            <a:ext cx="3033713" cy="463089"/>
          </a:xfrm>
          <a:prstGeom prst="rect">
            <a:avLst/>
          </a:prstGeom>
        </p:spPr>
        <p:txBody>
          <a:bodyPr vert="horz" lIns="92738" tIns="46369" rIns="92738" bIns="46369" rtlCol="0"/>
          <a:lstStyle>
            <a:lvl1pPr algn="r">
              <a:defRPr sz="1200"/>
            </a:lvl1pPr>
          </a:lstStyle>
          <a:p>
            <a:fld id="{568D553E-BF73-4573-985B-18E3C945871A}" type="datetimeFigureOut">
              <a:rPr lang="en-KE" smtClean="0"/>
              <a:t>27/05/2025</a:t>
            </a:fld>
            <a:endParaRPr lang="en-KE" dirty="0"/>
          </a:p>
        </p:txBody>
      </p:sp>
      <p:sp>
        <p:nvSpPr>
          <p:cNvPr id="4" name="Slide Image Placeholder 3"/>
          <p:cNvSpPr>
            <a:spLocks noGrp="1" noRot="1" noChangeAspect="1"/>
          </p:cNvSpPr>
          <p:nvPr>
            <p:ph type="sldImg" idx="2"/>
          </p:nvPr>
        </p:nvSpPr>
        <p:spPr>
          <a:xfrm>
            <a:off x="731838" y="1154113"/>
            <a:ext cx="5537200" cy="3114675"/>
          </a:xfrm>
          <a:prstGeom prst="rect">
            <a:avLst/>
          </a:prstGeom>
          <a:noFill/>
          <a:ln w="12700">
            <a:solidFill>
              <a:prstClr val="black"/>
            </a:solidFill>
          </a:ln>
        </p:spPr>
        <p:txBody>
          <a:bodyPr vert="horz" lIns="92738" tIns="46369" rIns="92738" bIns="46369" rtlCol="0" anchor="ctr"/>
          <a:lstStyle/>
          <a:p>
            <a:endParaRPr lang="en-KE" dirty="0"/>
          </a:p>
        </p:txBody>
      </p:sp>
      <p:sp>
        <p:nvSpPr>
          <p:cNvPr id="5" name="Notes Placeholder 4"/>
          <p:cNvSpPr>
            <a:spLocks noGrp="1"/>
          </p:cNvSpPr>
          <p:nvPr>
            <p:ph type="body" sz="quarter" idx="3"/>
          </p:nvPr>
        </p:nvSpPr>
        <p:spPr>
          <a:xfrm>
            <a:off x="700088" y="4441805"/>
            <a:ext cx="5600700" cy="3634204"/>
          </a:xfrm>
          <a:prstGeom prst="rect">
            <a:avLst/>
          </a:prstGeom>
        </p:spPr>
        <p:txBody>
          <a:bodyPr vert="horz" lIns="92738" tIns="46369" rIns="92738" bIns="46369"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KE"/>
          </a:p>
        </p:txBody>
      </p:sp>
      <p:sp>
        <p:nvSpPr>
          <p:cNvPr id="6" name="Footer Placeholder 5"/>
          <p:cNvSpPr>
            <a:spLocks noGrp="1"/>
          </p:cNvSpPr>
          <p:nvPr>
            <p:ph type="ftr" sz="quarter" idx="4"/>
          </p:nvPr>
        </p:nvSpPr>
        <p:spPr>
          <a:xfrm>
            <a:off x="0" y="8766637"/>
            <a:ext cx="3033713" cy="463088"/>
          </a:xfrm>
          <a:prstGeom prst="rect">
            <a:avLst/>
          </a:prstGeom>
        </p:spPr>
        <p:txBody>
          <a:bodyPr vert="horz" lIns="92738" tIns="46369" rIns="92738" bIns="46369" rtlCol="0" anchor="b"/>
          <a:lstStyle>
            <a:lvl1pPr algn="l">
              <a:defRPr sz="1200"/>
            </a:lvl1pPr>
          </a:lstStyle>
          <a:p>
            <a:endParaRPr lang="en-KE" dirty="0"/>
          </a:p>
        </p:txBody>
      </p:sp>
      <p:sp>
        <p:nvSpPr>
          <p:cNvPr id="7" name="Slide Number Placeholder 6"/>
          <p:cNvSpPr>
            <a:spLocks noGrp="1"/>
          </p:cNvSpPr>
          <p:nvPr>
            <p:ph type="sldNum" sz="quarter" idx="5"/>
          </p:nvPr>
        </p:nvSpPr>
        <p:spPr>
          <a:xfrm>
            <a:off x="3965542" y="8766637"/>
            <a:ext cx="3033713" cy="463088"/>
          </a:xfrm>
          <a:prstGeom prst="rect">
            <a:avLst/>
          </a:prstGeom>
        </p:spPr>
        <p:txBody>
          <a:bodyPr vert="horz" lIns="92738" tIns="46369" rIns="92738" bIns="46369" rtlCol="0" anchor="b"/>
          <a:lstStyle>
            <a:lvl1pPr algn="r">
              <a:defRPr sz="1200"/>
            </a:lvl1pPr>
          </a:lstStyle>
          <a:p>
            <a:fld id="{C1751051-58B7-4CE6-982D-BBE0B09B2681}" type="slidenum">
              <a:rPr lang="en-KE" smtClean="0"/>
              <a:t>‹#›</a:t>
            </a:fld>
            <a:endParaRPr lang="en-KE" dirty="0"/>
          </a:p>
        </p:txBody>
      </p:sp>
    </p:spTree>
    <p:extLst>
      <p:ext uri="{BB962C8B-B14F-4D97-AF65-F5344CB8AC3E}">
        <p14:creationId xmlns:p14="http://schemas.microsoft.com/office/powerpoint/2010/main" val="302904216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9274" defTabSz="927384">
              <a:defRPr/>
            </a:pPr>
            <a:r>
              <a:rPr lang="en-US" b="1" dirty="0">
                <a:solidFill>
                  <a:srgbClr val="FF00B1"/>
                </a:solidFill>
              </a:rPr>
              <a:t>Strings</a:t>
            </a:r>
            <a:r>
              <a:rPr lang="en-US" dirty="0">
                <a:solidFill>
                  <a:srgbClr val="FF00B1"/>
                </a:solidFill>
              </a:rPr>
              <a:t>: The string is placed on the top layer in this slide. The string should be placed onto the slide and not stretched or cropped in anyway. The string renders should be used on cover slides only.</a:t>
            </a:r>
          </a:p>
          <a:p>
            <a:pPr marL="9274" defTabSz="927361">
              <a:defRPr/>
            </a:pPr>
            <a:endParaRPr lang="en-US" dirty="0">
              <a:solidFill>
                <a:srgbClr val="FF00B1"/>
              </a:solidFill>
            </a:endParaRPr>
          </a:p>
          <a:p>
            <a:pPr marL="9274" defTabSz="927361">
              <a:defRPr/>
            </a:pPr>
            <a:r>
              <a:rPr lang="en-US" b="1" dirty="0">
                <a:solidFill>
                  <a:srgbClr val="FF00B1"/>
                </a:solidFill>
              </a:rPr>
              <a:t>Adding a string to the slide. </a:t>
            </a:r>
            <a:r>
              <a:rPr lang="en-US" dirty="0">
                <a:solidFill>
                  <a:srgbClr val="FF00B1"/>
                </a:solidFill>
              </a:rPr>
              <a:t>To insert a string, go to Insert &gt;picture&gt;picture from file and choose a string from the correct location.</a:t>
            </a:r>
          </a:p>
          <a:p>
            <a:pPr marL="9274" defTabSz="927361">
              <a:defRPr/>
            </a:pPr>
            <a:endParaRPr lang="en-US" dirty="0">
              <a:solidFill>
                <a:srgbClr val="FF00B1"/>
              </a:solidFill>
            </a:endParaRPr>
          </a:p>
          <a:p>
            <a:pPr marL="9274" defTabSz="927361">
              <a:defRPr/>
            </a:pPr>
            <a:r>
              <a:rPr lang="en-US" dirty="0">
                <a:solidFill>
                  <a:srgbClr val="FF00B1"/>
                </a:solidFill>
              </a:rPr>
              <a:t>To edit the title, select the string, click on the </a:t>
            </a:r>
            <a:r>
              <a:rPr lang="en-US" b="1" dirty="0">
                <a:solidFill>
                  <a:srgbClr val="FF00B1"/>
                </a:solidFill>
              </a:rPr>
              <a:t>Arrange</a:t>
            </a:r>
            <a:r>
              <a:rPr lang="en-US" dirty="0">
                <a:solidFill>
                  <a:srgbClr val="FF00B1"/>
                </a:solidFill>
              </a:rPr>
              <a:t> drop down menu and click </a:t>
            </a:r>
            <a:r>
              <a:rPr lang="en-US" b="1" dirty="0">
                <a:solidFill>
                  <a:srgbClr val="FF00B1"/>
                </a:solidFill>
              </a:rPr>
              <a:t>send to back</a:t>
            </a:r>
            <a:r>
              <a:rPr lang="en-US" dirty="0">
                <a:solidFill>
                  <a:srgbClr val="FF00B1"/>
                </a:solidFill>
              </a:rPr>
              <a:t>. This place the text on the top layer and allow you to input your copy.</a:t>
            </a:r>
            <a:endParaRPr lang="en-US" dirty="0"/>
          </a:p>
        </p:txBody>
      </p:sp>
      <p:sp>
        <p:nvSpPr>
          <p:cNvPr id="4" name="Slide Number Placeholder 3"/>
          <p:cNvSpPr>
            <a:spLocks noGrp="1"/>
          </p:cNvSpPr>
          <p:nvPr>
            <p:ph type="sldNum" sz="quarter" idx="10"/>
          </p:nvPr>
        </p:nvSpPr>
        <p:spPr/>
        <p:txBody>
          <a:bodyPr/>
          <a:lstStyle/>
          <a:p>
            <a:pPr defTabSz="927384">
              <a:defRPr/>
            </a:pPr>
            <a:fld id="{E05EC090-49E1-4846-BBB9-5D83CB951608}" type="slidenum">
              <a:rPr lang="en-US">
                <a:solidFill>
                  <a:prstClr val="black"/>
                </a:solidFill>
                <a:latin typeface="Calibri" panose="020F0502020204030204"/>
              </a:rPr>
              <a:pPr defTabSz="927384">
                <a:defRPr/>
              </a:pPr>
              <a:t>1</a:t>
            </a:fld>
            <a:endParaRPr lang="en-US" dirty="0">
              <a:solidFill>
                <a:prstClr val="black"/>
              </a:solidFill>
              <a:latin typeface="Calibri" panose="020F0502020204030204"/>
            </a:endParaRPr>
          </a:p>
        </p:txBody>
      </p:sp>
    </p:spTree>
    <p:extLst>
      <p:ext uri="{BB962C8B-B14F-4D97-AF65-F5344CB8AC3E}">
        <p14:creationId xmlns:p14="http://schemas.microsoft.com/office/powerpoint/2010/main" val="1594719370"/>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1.jp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9.jp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Master" Target="../slideMasters/slideMaster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4.png"/><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image" Target="../media/image5.emf"/><Relationship Id="rId1" Type="http://schemas.openxmlformats.org/officeDocument/2006/relationships/slideMaster" Target="../slideMasters/slideMaster1.xml"/><Relationship Id="rId4" Type="http://schemas.openxmlformats.org/officeDocument/2006/relationships/image" Target="../media/image3.emf"/></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2.xml.rels><?xml version="1.0" encoding="UTF-8" standalone="yes"?>
<Relationships xmlns="http://schemas.openxmlformats.org/package/2006/relationships"><Relationship Id="rId3" Type="http://schemas.openxmlformats.org/officeDocument/2006/relationships/image" Target="../media/image3.emf"/><Relationship Id="rId2" Type="http://schemas.openxmlformats.org/officeDocument/2006/relationships/image" Target="../media/image2.emf"/><Relationship Id="rId1" Type="http://schemas.openxmlformats.org/officeDocument/2006/relationships/slideMaster" Target="../slideMasters/slideMaster1.xml"/></Relationships>
</file>

<file path=ppt/slideLayouts/_rels/slideLayout33.xml.rels><?xml version="1.0" encoding="UTF-8" standalone="yes"?>
<Relationships xmlns="http://schemas.openxmlformats.org/package/2006/relationships"><Relationship Id="rId2" Type="http://schemas.openxmlformats.org/officeDocument/2006/relationships/image" Target="../media/image12.jpg"/><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7.emf"/><Relationship Id="rId2" Type="http://schemas.openxmlformats.org/officeDocument/2006/relationships/image" Target="../media/image6.emf"/><Relationship Id="rId1" Type="http://schemas.openxmlformats.org/officeDocument/2006/relationships/slideMaster" Target="../slideMasters/slideMaster1.xml"/><Relationship Id="rId4" Type="http://schemas.openxmlformats.org/officeDocument/2006/relationships/image" Target="../media/image8.emf"/></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No Image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2" name="Title 1"/>
          <p:cNvSpPr>
            <a:spLocks noGrp="1"/>
          </p:cNvSpPr>
          <p:nvPr>
            <p:ph type="title"/>
          </p:nvPr>
        </p:nvSpPr>
        <p:spPr>
          <a:xfrm>
            <a:off x="515938" y="1789948"/>
            <a:ext cx="5832476" cy="1000317"/>
          </a:xfrm>
          <a:prstGeom prst="rect">
            <a:avLst/>
          </a:prstGeom>
        </p:spPr>
        <p:txBody>
          <a:bodyPr lIns="0" tIns="0" rIns="0" bIns="0"/>
          <a:lstStyle>
            <a:lvl1pPr algn="l">
              <a:defRPr sz="3600" b="0" i="0">
                <a:solidFill>
                  <a:schemeClr val="bg1"/>
                </a:solidFill>
                <a:latin typeface="Cambria" charset="0"/>
                <a:ea typeface="Cambria" charset="0"/>
                <a:cs typeface="Cambria" charset="0"/>
              </a:defRPr>
            </a:lvl1pPr>
          </a:lstStyle>
          <a:p>
            <a:r>
              <a:rPr lang="en-US" dirty="0"/>
              <a:t>Click to edit Master title style</a:t>
            </a:r>
          </a:p>
        </p:txBody>
      </p:sp>
      <p:pic>
        <p:nvPicPr>
          <p:cNvPr id="6" name="Picture 5">
            <a:extLst>
              <a:ext uri="{FF2B5EF4-FFF2-40B4-BE49-F238E27FC236}">
                <a16:creationId xmlns:a16="http://schemas.microsoft.com/office/drawing/2014/main" id="{7F7F6C4D-D348-F84C-AA87-62BF86141251}"/>
              </a:ext>
            </a:extLst>
          </p:cNvPr>
          <p:cNvPicPr>
            <a:picLocks noChangeAspect="1"/>
          </p:cNvPicPr>
          <p:nvPr userDrawn="1"/>
        </p:nvPicPr>
        <p:blipFill>
          <a:blip r:embed="rId3"/>
          <a:stretch>
            <a:fillRect/>
          </a:stretch>
        </p:blipFill>
        <p:spPr>
          <a:xfrm>
            <a:off x="510032" y="5892038"/>
            <a:ext cx="711200" cy="596900"/>
          </a:xfrm>
          <a:prstGeom prst="rect">
            <a:avLst/>
          </a:prstGeom>
        </p:spPr>
      </p:pic>
      <p:pic>
        <p:nvPicPr>
          <p:cNvPr id="7" name="Picture 6">
            <a:extLst>
              <a:ext uri="{FF2B5EF4-FFF2-40B4-BE49-F238E27FC236}">
                <a16:creationId xmlns:a16="http://schemas.microsoft.com/office/drawing/2014/main" id="{5D4B6BB5-970A-7943-85E4-61CA241BC02B}"/>
              </a:ext>
            </a:extLst>
          </p:cNvPr>
          <p:cNvPicPr>
            <a:picLocks noChangeAspect="1"/>
          </p:cNvPicPr>
          <p:nvPr userDrawn="1"/>
        </p:nvPicPr>
        <p:blipFill>
          <a:blip r:embed="rId4"/>
          <a:stretch>
            <a:fillRect/>
          </a:stretch>
        </p:blipFill>
        <p:spPr>
          <a:xfrm>
            <a:off x="10697655" y="368300"/>
            <a:ext cx="978408" cy="415362"/>
          </a:xfrm>
          <a:prstGeom prst="rect">
            <a:avLst/>
          </a:prstGeom>
        </p:spPr>
      </p:pic>
    </p:spTree>
    <p:extLst>
      <p:ext uri="{BB962C8B-B14F-4D97-AF65-F5344CB8AC3E}">
        <p14:creationId xmlns:p14="http://schemas.microsoft.com/office/powerpoint/2010/main" val="17724857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Blank Layout Gra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1432200"/>
            <a:ext cx="12192000" cy="5149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1612466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ext Layout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3" name="Content Placeholder 8"/>
          <p:cNvSpPr>
            <a:spLocks noGrp="1"/>
          </p:cNvSpPr>
          <p:nvPr>
            <p:ph sz="quarter" idx="18"/>
          </p:nvPr>
        </p:nvSpPr>
        <p:spPr>
          <a:xfrm>
            <a:off x="515938" y="1882171"/>
            <a:ext cx="11160125"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Tree>
    <p:extLst>
      <p:ext uri="{BB962C8B-B14F-4D97-AF65-F5344CB8AC3E}">
        <p14:creationId xmlns:p14="http://schemas.microsoft.com/office/powerpoint/2010/main" val="295714401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Text Layout Dark w/Sidebar">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7380288"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a:xfrm>
            <a:off x="515939" y="368300"/>
            <a:ext cx="7383054" cy="577153"/>
          </a:xfrm>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3" name="Content Placeholder 8"/>
          <p:cNvSpPr>
            <a:spLocks noGrp="1"/>
          </p:cNvSpPr>
          <p:nvPr>
            <p:ph sz="quarter" idx="18"/>
          </p:nvPr>
        </p:nvSpPr>
        <p:spPr>
          <a:xfrm>
            <a:off x="515939" y="1432200"/>
            <a:ext cx="7380286" cy="4876525"/>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10" name="TextBox 9">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cxnSp>
        <p:nvCxnSpPr>
          <p:cNvPr id="16" name="Straight Connector 15"/>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64045022"/>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Blank Layout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200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8" name="TextBox 7">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Tree>
    <p:extLst>
      <p:ext uri="{BB962C8B-B14F-4D97-AF65-F5344CB8AC3E}">
        <p14:creationId xmlns:p14="http://schemas.microsoft.com/office/powerpoint/2010/main" val="230923563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Intro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8B5C996B-0918-804B-BD4C-32A658B584F3}"/>
              </a:ext>
            </a:extLst>
          </p:cNvPr>
          <p:cNvSpPr/>
          <p:nvPr userDrawn="1"/>
        </p:nvSpPr>
        <p:spPr>
          <a:xfrm>
            <a:off x="0" y="6581819"/>
            <a:ext cx="12192000"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1" name="Rectangle 10">
            <a:extLst>
              <a:ext uri="{FF2B5EF4-FFF2-40B4-BE49-F238E27FC236}">
                <a16:creationId xmlns:a16="http://schemas.microsoft.com/office/drawing/2014/main" id="{B78FE51E-6A48-4848-9860-F25854EC97B4}"/>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496659"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496659"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
        <p:nvSpPr>
          <p:cNvPr id="2" name="Title 1"/>
          <p:cNvSpPr>
            <a:spLocks noGrp="1"/>
          </p:cNvSpPr>
          <p:nvPr>
            <p:ph type="title" hasCustomPrompt="1"/>
          </p:nvPr>
        </p:nvSpPr>
        <p:spPr>
          <a:xfrm>
            <a:off x="515939" y="368300"/>
            <a:ext cx="5500804" cy="577153"/>
          </a:xfrm>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3" name="Content Placeholder 8"/>
          <p:cNvSpPr>
            <a:spLocks noGrp="1"/>
          </p:cNvSpPr>
          <p:nvPr>
            <p:ph sz="quarter" idx="18"/>
          </p:nvPr>
        </p:nvSpPr>
        <p:spPr>
          <a:xfrm>
            <a:off x="515939" y="1882171"/>
            <a:ext cx="5500686"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224359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userDrawn="1">
  <p:cSld name="Divider Slide w/Background">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C94F97E5-7B26-6041-BF85-BD601BCEF688}"/>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dirty="0"/>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en-US" dirty="0"/>
              <a:t>Date</a:t>
            </a:r>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dirty="0"/>
          </a:p>
        </p:txBody>
      </p:sp>
    </p:spTree>
    <p:extLst>
      <p:ext uri="{BB962C8B-B14F-4D97-AF65-F5344CB8AC3E}">
        <p14:creationId xmlns:p14="http://schemas.microsoft.com/office/powerpoint/2010/main" val="40247433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preserve="1" userDrawn="1">
  <p:cSld name="Divider Slide Blank">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0" name="Rectangle 9">
            <a:extLst>
              <a:ext uri="{FF2B5EF4-FFF2-40B4-BE49-F238E27FC236}">
                <a16:creationId xmlns:a16="http://schemas.microsoft.com/office/drawing/2014/main" id="{2A999862-C875-6E4E-903D-73992F31A975}"/>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dirty="0"/>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en-US" dirty="0"/>
              <a:t>Date</a:t>
            </a:r>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dirty="0"/>
          </a:p>
        </p:txBody>
      </p:sp>
    </p:spTree>
    <p:extLst>
      <p:ext uri="{BB962C8B-B14F-4D97-AF65-F5344CB8AC3E}">
        <p14:creationId xmlns:p14="http://schemas.microsoft.com/office/powerpoint/2010/main" val="428830178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Divider Slide w/Image">
    <p:bg>
      <p:bgPr>
        <a:solidFill>
          <a:schemeClr val="tx1"/>
        </a:solidFill>
        <a:effectLst/>
      </p:bgPr>
    </p:bg>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8B5C996B-0918-804B-BD4C-32A658B584F3}"/>
              </a:ext>
            </a:extLst>
          </p:cNvPr>
          <p:cNvSpPr/>
          <p:nvPr userDrawn="1"/>
        </p:nvSpPr>
        <p:spPr>
          <a:xfrm>
            <a:off x="-1"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Rectangle 14">
            <a:extLst>
              <a:ext uri="{FF2B5EF4-FFF2-40B4-BE49-F238E27FC236}">
                <a16:creationId xmlns:a16="http://schemas.microsoft.com/office/drawing/2014/main" id="{5A614D23-A84A-8745-9FF1-46CC0873C2CA}"/>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515938" y="1431382"/>
            <a:ext cx="10969625" cy="412750"/>
          </a:xfrm>
          <a:prstGeom prst="rect">
            <a:avLst/>
          </a:prstGeom>
        </p:spPr>
        <p:txBody>
          <a:bodyPr/>
          <a:lstStyle>
            <a:lvl1pPr>
              <a:defRPr sz="3600">
                <a:solidFill>
                  <a:schemeClr val="accent5"/>
                </a:solidFill>
                <a:latin typeface="Cambria" panose="02040503050406030204" pitchFamily="18" charset="0"/>
              </a:defRPr>
            </a:lvl1pPr>
          </a:lstStyle>
          <a:p>
            <a:r>
              <a:rPr lang="en-US" altLang="x-none" dirty="0"/>
              <a:t>Divider Slide</a:t>
            </a:r>
          </a:p>
        </p:txBody>
      </p:sp>
      <p:sp>
        <p:nvSpPr>
          <p:cNvPr id="8" name="Text Placeholder 1">
            <a:extLst>
              <a:ext uri="{FF2B5EF4-FFF2-40B4-BE49-F238E27FC236}">
                <a16:creationId xmlns:a16="http://schemas.microsoft.com/office/drawing/2014/main" id="{FC917BFA-C928-954E-8176-7D0958DCA0D5}"/>
              </a:ext>
            </a:extLst>
          </p:cNvPr>
          <p:cNvSpPr>
            <a:spLocks noGrp="1"/>
          </p:cNvSpPr>
          <p:nvPr>
            <p:ph type="body" sz="quarter" idx="13" hasCustomPrompt="1"/>
          </p:nvPr>
        </p:nvSpPr>
        <p:spPr>
          <a:xfrm>
            <a:off x="515938" y="1962243"/>
            <a:ext cx="1096962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en-US" dirty="0"/>
              <a:t>Date</a:t>
            </a:r>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dirty="0"/>
          </a:p>
        </p:txBody>
      </p:sp>
      <p:sp>
        <p:nvSpPr>
          <p:cNvPr id="10" name="Picture Placeholder 3">
            <a:extLst>
              <a:ext uri="{FF2B5EF4-FFF2-40B4-BE49-F238E27FC236}">
                <a16:creationId xmlns:a16="http://schemas.microsoft.com/office/drawing/2014/main" id="{8FE3E370-8AA3-324B-B9CA-F20864AA9415}"/>
              </a:ext>
            </a:extLst>
          </p:cNvPr>
          <p:cNvSpPr>
            <a:spLocks noGrp="1"/>
          </p:cNvSpPr>
          <p:nvPr>
            <p:ph type="pic" sz="quarter" idx="18"/>
          </p:nvPr>
        </p:nvSpPr>
        <p:spPr>
          <a:xfrm>
            <a:off x="0" y="3435657"/>
            <a:ext cx="12191999" cy="3146159"/>
          </a:xfrm>
          <a:prstGeom prst="rect">
            <a:avLst/>
          </a:prstGeom>
          <a:solidFill>
            <a:schemeClr val="bg2"/>
          </a:solidFill>
        </p:spPr>
        <p:txBody>
          <a:bodyPr/>
          <a:lstStyle/>
          <a:p>
            <a:endParaRPr lang="en-US" dirty="0"/>
          </a:p>
        </p:txBody>
      </p:sp>
      <p:cxnSp>
        <p:nvCxnSpPr>
          <p:cNvPr id="14" name="Straight Connector 13"/>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395954567"/>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preserve="1" userDrawn="1">
  <p:cSld name="Quote Slide">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
        <p:nvSpPr>
          <p:cNvPr id="14" name="Rectangle 13">
            <a:extLst>
              <a:ext uri="{FF2B5EF4-FFF2-40B4-BE49-F238E27FC236}">
                <a16:creationId xmlns:a16="http://schemas.microsoft.com/office/drawing/2014/main" id="{8B5C996B-0918-804B-BD4C-32A658B584F3}"/>
              </a:ext>
            </a:extLst>
          </p:cNvPr>
          <p:cNvSpPr/>
          <p:nvPr userDrawn="1"/>
        </p:nvSpPr>
        <p:spPr>
          <a:xfrm>
            <a:off x="0" y="6581819"/>
            <a:ext cx="12191999" cy="276181"/>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8" name="Rectangle 7">
            <a:extLst>
              <a:ext uri="{FF2B5EF4-FFF2-40B4-BE49-F238E27FC236}">
                <a16:creationId xmlns:a16="http://schemas.microsoft.com/office/drawing/2014/main" id="{8856926C-4DD1-A84D-AFCF-296FEB703257}"/>
              </a:ext>
            </a:extLst>
          </p:cNvPr>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itle 2">
            <a:extLst>
              <a:ext uri="{FF2B5EF4-FFF2-40B4-BE49-F238E27FC236}">
                <a16:creationId xmlns:a16="http://schemas.microsoft.com/office/drawing/2014/main" id="{B12EB4D1-1B47-C945-BFB8-A1269CA392F7}"/>
              </a:ext>
            </a:extLst>
          </p:cNvPr>
          <p:cNvSpPr>
            <a:spLocks noGrp="1"/>
          </p:cNvSpPr>
          <p:nvPr>
            <p:ph type="title" hasCustomPrompt="1"/>
          </p:nvPr>
        </p:nvSpPr>
        <p:spPr>
          <a:xfrm>
            <a:off x="2400302" y="368300"/>
            <a:ext cx="7391398" cy="3081910"/>
          </a:xfrm>
          <a:prstGeom prst="rect">
            <a:avLst/>
          </a:prstGeom>
        </p:spPr>
        <p:txBody>
          <a:bodyPr anchor="ctr" anchorCtr="1"/>
          <a:lstStyle>
            <a:lvl1pPr algn="ctr">
              <a:lnSpc>
                <a:spcPct val="100000"/>
              </a:lnSpc>
              <a:spcAft>
                <a:spcPts val="600"/>
              </a:spcAft>
              <a:defRPr sz="3600" i="1">
                <a:solidFill>
                  <a:schemeClr val="bg1"/>
                </a:solidFill>
                <a:latin typeface="Cambria" panose="02040503050406030204" pitchFamily="18" charset="0"/>
              </a:defRPr>
            </a:lvl1pPr>
          </a:lstStyle>
          <a:p>
            <a:r>
              <a:rPr lang="en-US" altLang="x-none" dirty="0"/>
              <a:t>“Insert Quote”</a:t>
            </a:r>
          </a:p>
        </p:txBody>
      </p:sp>
      <p:sp>
        <p:nvSpPr>
          <p:cNvPr id="7" name="TextBox 6">
            <a:extLst>
              <a:ext uri="{FF2B5EF4-FFF2-40B4-BE49-F238E27FC236}">
                <a16:creationId xmlns:a16="http://schemas.microsoft.com/office/drawing/2014/main" id="{FD14F7DB-AE00-4DF4-8C80-EDAC1F09033A}"/>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
        <p:nvSpPr>
          <p:cNvPr id="9"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11"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en-US" dirty="0"/>
              <a:t>Date</a:t>
            </a:r>
          </a:p>
        </p:txBody>
      </p:sp>
      <p:sp>
        <p:nvSpPr>
          <p:cNvPr id="12"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dirty="0"/>
          </a:p>
        </p:txBody>
      </p:sp>
    </p:spTree>
    <p:extLst>
      <p:ext uri="{BB962C8B-B14F-4D97-AF65-F5344CB8AC3E}">
        <p14:creationId xmlns:p14="http://schemas.microsoft.com/office/powerpoint/2010/main" val="4088455685"/>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Text and Image 1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89435"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8943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739219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6"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8521549" y="0"/>
            <a:ext cx="3670450" cy="6581817"/>
          </a:xfrm>
          <a:prstGeom prst="rect">
            <a:avLst/>
          </a:prstGeom>
          <a:solidFill>
            <a:schemeClr val="bg2"/>
          </a:solidFill>
        </p:spPr>
        <p:txBody>
          <a:bodyPr/>
          <a:lstStyle/>
          <a:p>
            <a:endParaRPr lang="en-US" dirty="0"/>
          </a:p>
        </p:txBody>
      </p:sp>
      <p:sp>
        <p:nvSpPr>
          <p:cNvPr id="13" name="Content Placeholder 8"/>
          <p:cNvSpPr>
            <a:spLocks noGrp="1"/>
          </p:cNvSpPr>
          <p:nvPr>
            <p:ph sz="quarter" idx="19"/>
          </p:nvPr>
        </p:nvSpPr>
        <p:spPr>
          <a:xfrm>
            <a:off x="515938" y="1882171"/>
            <a:ext cx="7386637"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63347624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String Cover">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39982DDB-CDC2-C44C-B50F-143AE4909C8C}"/>
              </a:ext>
            </a:extLst>
          </p:cNvPr>
          <p:cNvPicPr>
            <a:picLocks noChangeAspect="1"/>
          </p:cNvPicPr>
          <p:nvPr userDrawn="1"/>
        </p:nvPicPr>
        <p:blipFill>
          <a:blip r:embed="rId3"/>
          <a:stretch>
            <a:fillRect/>
          </a:stretch>
        </p:blipFill>
        <p:spPr>
          <a:xfrm>
            <a:off x="510032" y="5892038"/>
            <a:ext cx="711200" cy="596900"/>
          </a:xfrm>
          <a:prstGeom prst="rect">
            <a:avLst/>
          </a:prstGeom>
        </p:spPr>
      </p:pic>
      <p:pic>
        <p:nvPicPr>
          <p:cNvPr id="7" name="Picture 6">
            <a:extLst>
              <a:ext uri="{FF2B5EF4-FFF2-40B4-BE49-F238E27FC236}">
                <a16:creationId xmlns:a16="http://schemas.microsoft.com/office/drawing/2014/main" id="{5D4B6BB5-970A-7943-85E4-61CA241BC02B}"/>
              </a:ext>
            </a:extLst>
          </p:cNvPr>
          <p:cNvPicPr>
            <a:picLocks noChangeAspect="1"/>
          </p:cNvPicPr>
          <p:nvPr userDrawn="1"/>
        </p:nvPicPr>
        <p:blipFill>
          <a:blip r:embed="rId4"/>
          <a:stretch>
            <a:fillRect/>
          </a:stretch>
        </p:blipFill>
        <p:spPr>
          <a:xfrm>
            <a:off x="10697655" y="368300"/>
            <a:ext cx="978408" cy="415362"/>
          </a:xfrm>
          <a:prstGeom prst="rect">
            <a:avLst/>
          </a:prstGeom>
        </p:spPr>
      </p:pic>
    </p:spTree>
    <p:extLst>
      <p:ext uri="{BB962C8B-B14F-4D97-AF65-F5344CB8AC3E}">
        <p14:creationId xmlns:p14="http://schemas.microsoft.com/office/powerpoint/2010/main" val="3463812394"/>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Text and Image 1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1" y="0"/>
            <a:ext cx="8525690"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89348"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7383796"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a:xfrm>
            <a:off x="515938" y="368300"/>
            <a:ext cx="7386559" cy="577153"/>
          </a:xfrm>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8525690" y="0"/>
            <a:ext cx="3666309" cy="6581817"/>
          </a:xfrm>
          <a:prstGeom prst="rect">
            <a:avLst/>
          </a:prstGeom>
          <a:solidFill>
            <a:schemeClr val="bg2"/>
          </a:solidFill>
        </p:spPr>
        <p:txBody>
          <a:bodyPr/>
          <a:lstStyle/>
          <a:p>
            <a:endParaRPr lang="en-US" dirty="0"/>
          </a:p>
        </p:txBody>
      </p:sp>
      <p:sp>
        <p:nvSpPr>
          <p:cNvPr id="13" name="Content Placeholder 8"/>
          <p:cNvSpPr>
            <a:spLocks noGrp="1"/>
          </p:cNvSpPr>
          <p:nvPr>
            <p:ph sz="quarter" idx="19"/>
          </p:nvPr>
        </p:nvSpPr>
        <p:spPr>
          <a:xfrm>
            <a:off x="515938" y="1882171"/>
            <a:ext cx="7386637"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Box 15">
            <a:extLst>
              <a:ext uri="{FF2B5EF4-FFF2-40B4-BE49-F238E27FC236}">
                <a16:creationId xmlns:a16="http://schemas.microsoft.com/office/drawing/2014/main" id="{6CBF0F17-D7C8-7243-BD94-CF6519775FE5}"/>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cxnSp>
        <p:nvCxnSpPr>
          <p:cNvPr id="18" name="Straight Connector 17"/>
          <p:cNvCxnSpPr/>
          <p:nvPr userDrawn="1"/>
        </p:nvCxnSpPr>
        <p:spPr>
          <a:xfrm>
            <a:off x="0" y="6582427"/>
            <a:ext cx="12192000" cy="0"/>
          </a:xfrm>
          <a:prstGeom prst="line">
            <a:avLst/>
          </a:prstGeom>
          <a:ln w="1905">
            <a:solidFill>
              <a:schemeClr val="tx1"/>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054839371"/>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Text and Image 2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500681"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500681"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5504825"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6"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6544300" y="0"/>
            <a:ext cx="5647699" cy="6581817"/>
          </a:xfrm>
          <a:prstGeom prst="rect">
            <a:avLst/>
          </a:prstGeom>
          <a:solidFill>
            <a:schemeClr val="bg2"/>
          </a:solidFill>
        </p:spPr>
        <p:txBody>
          <a:bodyPr/>
          <a:lstStyle/>
          <a:p>
            <a:endParaRPr lang="en-US" dirty="0"/>
          </a:p>
        </p:txBody>
      </p:sp>
      <p:sp>
        <p:nvSpPr>
          <p:cNvPr id="13" name="Content Placeholder 8"/>
          <p:cNvSpPr>
            <a:spLocks noGrp="1"/>
          </p:cNvSpPr>
          <p:nvPr>
            <p:ph sz="quarter" idx="19"/>
          </p:nvPr>
        </p:nvSpPr>
        <p:spPr>
          <a:xfrm>
            <a:off x="515938" y="1882171"/>
            <a:ext cx="5500687"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134073115"/>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preserve="1" userDrawn="1">
  <p:cSld name="Text and Image 2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1" y="0"/>
            <a:ext cx="65442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9" y="1432200"/>
            <a:ext cx="5500676"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5496543"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a:xfrm>
            <a:off x="515937" y="368300"/>
            <a:ext cx="5500689" cy="577153"/>
          </a:xfrm>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6544300" y="0"/>
            <a:ext cx="5647699" cy="6581817"/>
          </a:xfrm>
          <a:prstGeom prst="rect">
            <a:avLst/>
          </a:prstGeom>
          <a:solidFill>
            <a:schemeClr val="bg2"/>
          </a:solidFill>
        </p:spPr>
        <p:txBody>
          <a:bodyPr/>
          <a:lstStyle/>
          <a:p>
            <a:endParaRPr lang="en-US" dirty="0"/>
          </a:p>
        </p:txBody>
      </p:sp>
      <p:sp>
        <p:nvSpPr>
          <p:cNvPr id="13" name="Content Placeholder 8"/>
          <p:cNvSpPr>
            <a:spLocks noGrp="1"/>
          </p:cNvSpPr>
          <p:nvPr>
            <p:ph sz="quarter" idx="19"/>
          </p:nvPr>
        </p:nvSpPr>
        <p:spPr>
          <a:xfrm>
            <a:off x="515937" y="1882171"/>
            <a:ext cx="5500688"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vl6pPr>
              <a:defRPr>
                <a:solidFill>
                  <a:schemeClr val="bg1"/>
                </a:solidFill>
              </a:defRPr>
            </a:lvl6pPr>
            <a:lvl7pPr>
              <a:defRPr>
                <a:solidFill>
                  <a:schemeClr val="bg1"/>
                </a:solidFill>
              </a:defRPr>
            </a:lvl7pPr>
            <a:lvl8pPr>
              <a:defRPr>
                <a:solidFill>
                  <a:schemeClr val="bg1"/>
                </a:solidFill>
              </a:defRPr>
            </a:lvl8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Box 15">
            <a:extLst>
              <a:ext uri="{FF2B5EF4-FFF2-40B4-BE49-F238E27FC236}">
                <a16:creationId xmlns:a16="http://schemas.microsoft.com/office/drawing/2014/main" id="{54F65428-031B-6B4C-AE35-E0B11D3D3315}"/>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Tree>
    <p:extLst>
      <p:ext uri="{BB962C8B-B14F-4D97-AF65-F5344CB8AC3E}">
        <p14:creationId xmlns:p14="http://schemas.microsoft.com/office/powerpoint/2010/main" val="1153084088"/>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preserve="1" userDrawn="1">
  <p:cSld name="Text and Image 3 -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9" y="368300"/>
            <a:ext cx="11160124"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0" y="3671047"/>
            <a:ext cx="12191999" cy="2910770"/>
          </a:xfrm>
          <a:prstGeom prst="rect">
            <a:avLst/>
          </a:prstGeom>
          <a:solidFill>
            <a:schemeClr val="bg2"/>
          </a:solidFill>
        </p:spPr>
        <p:txBody>
          <a:bodyPr/>
          <a:lstStyle/>
          <a:p>
            <a:endParaRPr lang="en-US" dirty="0"/>
          </a:p>
        </p:txBody>
      </p:sp>
      <p:sp>
        <p:nvSpPr>
          <p:cNvPr id="11" name="Content Placeholder 8"/>
          <p:cNvSpPr>
            <a:spLocks noGrp="1"/>
          </p:cNvSpPr>
          <p:nvPr>
            <p:ph sz="quarter" idx="19"/>
          </p:nvPr>
        </p:nvSpPr>
        <p:spPr>
          <a:xfrm>
            <a:off x="515938" y="1432200"/>
            <a:ext cx="11160125" cy="2047831"/>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1356328235"/>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Text and Image 3 - Dark">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0"/>
            <a:ext cx="12191998" cy="367104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tx1"/>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tx1"/>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9" y="899161"/>
            <a:ext cx="11151740"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2" name="Title 1"/>
          <p:cNvSpPr>
            <a:spLocks noGrp="1"/>
          </p:cNvSpPr>
          <p:nvPr>
            <p:ph type="title" hasCustomPrompt="1"/>
          </p:nvPr>
        </p:nvSpPr>
        <p:spPr>
          <a:xfrm>
            <a:off x="515939" y="368300"/>
            <a:ext cx="11151744" cy="577153"/>
          </a:xfrm>
        </p:spPr>
        <p:txBody>
          <a:bodyPr/>
          <a:lstStyle>
            <a:lvl1pPr>
              <a:defRPr>
                <a:solidFill>
                  <a:schemeClr val="bg1"/>
                </a:solidFill>
              </a:defRPr>
            </a:lvl1p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tx1"/>
                </a:solidFill>
              </a:defRPr>
            </a:lvl1pPr>
          </a:lstStyle>
          <a:p>
            <a:endParaRPr lang="en-US" dirty="0"/>
          </a:p>
        </p:txBody>
      </p:sp>
      <p:sp>
        <p:nvSpPr>
          <p:cNvPr id="12"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0" y="3671047"/>
            <a:ext cx="12191999" cy="2910770"/>
          </a:xfrm>
          <a:prstGeom prst="rect">
            <a:avLst/>
          </a:prstGeom>
          <a:solidFill>
            <a:schemeClr val="bg2"/>
          </a:solidFill>
        </p:spPr>
        <p:txBody>
          <a:bodyPr/>
          <a:lstStyle/>
          <a:p>
            <a:endParaRPr lang="en-US" dirty="0"/>
          </a:p>
        </p:txBody>
      </p:sp>
      <p:sp>
        <p:nvSpPr>
          <p:cNvPr id="13" name="Content Placeholder 8"/>
          <p:cNvSpPr>
            <a:spLocks noGrp="1"/>
          </p:cNvSpPr>
          <p:nvPr>
            <p:ph sz="quarter" idx="19"/>
          </p:nvPr>
        </p:nvSpPr>
        <p:spPr>
          <a:xfrm>
            <a:off x="515938" y="1431926"/>
            <a:ext cx="11160125" cy="2048106"/>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0" name="TextBox 9">
            <a:extLst>
              <a:ext uri="{FF2B5EF4-FFF2-40B4-BE49-F238E27FC236}">
                <a16:creationId xmlns:a16="http://schemas.microsoft.com/office/drawing/2014/main" id="{5F3931A9-2131-D746-8471-7C1586A1E156}"/>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tx1"/>
                </a:solidFill>
              </a:rPr>
              <a:t>www.dlapiper.com</a:t>
            </a:r>
          </a:p>
        </p:txBody>
      </p:sp>
    </p:spTree>
    <p:extLst>
      <p:ext uri="{BB962C8B-B14F-4D97-AF65-F5344CB8AC3E}">
        <p14:creationId xmlns:p14="http://schemas.microsoft.com/office/powerpoint/2010/main" val="309634129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preserve="1" userDrawn="1">
  <p:cSld name="Image Page x 1">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4"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7" y="368300"/>
            <a:ext cx="11160125"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3" name="Picture Placeholder 3">
            <a:extLst>
              <a:ext uri="{FF2B5EF4-FFF2-40B4-BE49-F238E27FC236}">
                <a16:creationId xmlns:a16="http://schemas.microsoft.com/office/drawing/2014/main" id="{A643DD79-296D-1D4D-9489-1DCF3F20B120}"/>
              </a:ext>
            </a:extLst>
          </p:cNvPr>
          <p:cNvSpPr>
            <a:spLocks noGrp="1"/>
          </p:cNvSpPr>
          <p:nvPr>
            <p:ph type="pic" sz="quarter" idx="18"/>
          </p:nvPr>
        </p:nvSpPr>
        <p:spPr>
          <a:xfrm>
            <a:off x="515937" y="1867800"/>
            <a:ext cx="11160126" cy="4221056"/>
          </a:xfrm>
          <a:prstGeom prst="rect">
            <a:avLst/>
          </a:prstGeom>
          <a:solidFill>
            <a:schemeClr val="bg2"/>
          </a:solidFill>
        </p:spPr>
        <p:txBody>
          <a:bodyPr/>
          <a:lstStyle/>
          <a:p>
            <a:endParaRPr lang="en-US" dirty="0"/>
          </a:p>
        </p:txBody>
      </p:sp>
      <p:sp>
        <p:nvSpPr>
          <p:cNvPr id="11"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6" name="Text Placeholder 4">
            <a:extLst>
              <a:ext uri="{FF2B5EF4-FFF2-40B4-BE49-F238E27FC236}">
                <a16:creationId xmlns:a16="http://schemas.microsoft.com/office/drawing/2014/main" id="{3A869F09-321E-4B40-A232-56F628E3867D}"/>
              </a:ext>
            </a:extLst>
          </p:cNvPr>
          <p:cNvSpPr>
            <a:spLocks noGrp="1"/>
          </p:cNvSpPr>
          <p:nvPr>
            <p:ph type="body" sz="quarter" idx="19" hasCustomPrompt="1"/>
          </p:nvPr>
        </p:nvSpPr>
        <p:spPr>
          <a:xfrm>
            <a:off x="515937" y="6093965"/>
            <a:ext cx="11160126" cy="214760"/>
          </a:xfrm>
          <a:prstGeom prst="rect">
            <a:avLst/>
          </a:prstGeom>
        </p:spPr>
        <p:txBody>
          <a:bodyPr/>
          <a:lstStyle>
            <a:lvl1pPr marL="0" indent="0">
              <a:lnSpc>
                <a:spcPct val="100000"/>
              </a:lnSpc>
              <a:buNone/>
              <a:defRPr sz="1200">
                <a:solidFill>
                  <a:schemeClr val="tx2"/>
                </a:solidFill>
              </a:defRPr>
            </a:lvl1pPr>
          </a:lstStyle>
          <a:p>
            <a:pPr lvl="0"/>
            <a:r>
              <a:rPr lang="en-US" dirty="0"/>
              <a:t>Optional caption</a:t>
            </a:r>
          </a:p>
        </p:txBody>
      </p:sp>
    </p:spTree>
    <p:extLst>
      <p:ext uri="{BB962C8B-B14F-4D97-AF65-F5344CB8AC3E}">
        <p14:creationId xmlns:p14="http://schemas.microsoft.com/office/powerpoint/2010/main" val="1515113690"/>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Film Insert">
    <p:spTree>
      <p:nvGrpSpPr>
        <p:cNvPr id="1" name=""/>
        <p:cNvGrpSpPr/>
        <p:nvPr/>
      </p:nvGrpSpPr>
      <p:grpSpPr>
        <a:xfrm>
          <a:off x="0" y="0"/>
          <a:ext cx="0" cy="0"/>
          <a:chOff x="0" y="0"/>
          <a:chExt cx="0" cy="0"/>
        </a:xfrm>
      </p:grpSpPr>
      <p:sp>
        <p:nvSpPr>
          <p:cNvPr id="8" name="Rectangle 7">
            <a:extLst>
              <a:ext uri="{FF2B5EF4-FFF2-40B4-BE49-F238E27FC236}">
                <a16:creationId xmlns:a16="http://schemas.microsoft.com/office/drawing/2014/main" id="{8DC03EBA-2624-CC44-BE10-049F6DF7D16D}"/>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 name="Date Placeholder 3">
            <a:extLst>
              <a:ext uri="{FF2B5EF4-FFF2-40B4-BE49-F238E27FC236}">
                <a16:creationId xmlns:a16="http://schemas.microsoft.com/office/drawing/2014/main" id="{93B488E4-5E8A-7B4B-82AE-D89AE18204CB}"/>
              </a:ext>
            </a:extLst>
          </p:cNvPr>
          <p:cNvSpPr>
            <a:spLocks noGrp="1"/>
          </p:cNvSpPr>
          <p:nvPr>
            <p:ph type="dt" sz="half" idx="10"/>
          </p:nvPr>
        </p:nvSpPr>
        <p:spPr>
          <a:xfrm>
            <a:off x="9948863" y="6582426"/>
            <a:ext cx="1727201" cy="275573"/>
          </a:xfrm>
        </p:spPr>
        <p:txBody>
          <a:bodyPr/>
          <a:lstStyle>
            <a:lvl1pPr>
              <a:defRPr>
                <a:solidFill>
                  <a:schemeClr val="bg1"/>
                </a:solidFill>
              </a:defRPr>
            </a:lvl1pPr>
          </a:lstStyle>
          <a:p>
            <a:r>
              <a:rPr lang="en-US" dirty="0"/>
              <a:t>Date</a:t>
            </a:r>
          </a:p>
        </p:txBody>
      </p:sp>
      <p:sp>
        <p:nvSpPr>
          <p:cNvPr id="6" name="Slide Number Placeholder 5">
            <a:extLst>
              <a:ext uri="{FF2B5EF4-FFF2-40B4-BE49-F238E27FC236}">
                <a16:creationId xmlns:a16="http://schemas.microsoft.com/office/drawing/2014/main" id="{1D7FD609-4A3F-DB41-BC12-36CA9622AEB9}"/>
              </a:ext>
            </a:extLst>
          </p:cNvPr>
          <p:cNvSpPr>
            <a:spLocks noGrp="1"/>
          </p:cNvSpPr>
          <p:nvPr>
            <p:ph type="sldNum" sz="quarter" idx="12"/>
          </p:nvPr>
        </p:nvSpPr>
        <p:spPr>
          <a:xfrm>
            <a:off x="11676063" y="6582426"/>
            <a:ext cx="515935" cy="275573"/>
          </a:xfrm>
        </p:spPr>
        <p:txBody>
          <a:bodyPr/>
          <a:lstStyle>
            <a:lvl1pPr>
              <a:defRPr>
                <a:solidFill>
                  <a:schemeClr val="bg1"/>
                </a:solidFill>
              </a:defRPr>
            </a:lvl1pPr>
          </a:lstStyle>
          <a:p>
            <a:fld id="{F9591D4C-BB8F-AE46-BE73-C616F30BBC5B}" type="slidenum">
              <a:rPr lang="en-US" smtClean="0"/>
              <a:pPr/>
              <a:t>‹#›</a:t>
            </a:fld>
            <a:endParaRPr lang="en-US" dirty="0"/>
          </a:p>
        </p:txBody>
      </p:sp>
      <p:sp>
        <p:nvSpPr>
          <p:cNvPr id="16" name="Text Placeholder 3">
            <a:extLst>
              <a:ext uri="{FF2B5EF4-FFF2-40B4-BE49-F238E27FC236}">
                <a16:creationId xmlns:a16="http://schemas.microsoft.com/office/drawing/2014/main" id="{01B967B4-A4A5-4E49-8E24-3D0268114DEC}"/>
              </a:ext>
            </a:extLst>
          </p:cNvPr>
          <p:cNvSpPr>
            <a:spLocks noGrp="1"/>
          </p:cNvSpPr>
          <p:nvPr>
            <p:ph type="body" sz="half" idx="13" hasCustomPrompt="1"/>
          </p:nvPr>
        </p:nvSpPr>
        <p:spPr>
          <a:xfrm>
            <a:off x="515938" y="1379152"/>
            <a:ext cx="3600450" cy="312517"/>
          </a:xfrm>
          <a:prstGeom prst="rect">
            <a:avLst/>
          </a:prstGeom>
        </p:spPr>
        <p:txBody>
          <a:bodyPr/>
          <a:lstStyle>
            <a:lvl1pPr marL="0" indent="0">
              <a:lnSpc>
                <a:spcPct val="100000"/>
              </a:lnSpc>
              <a:buNone/>
              <a:defRPr sz="2200" b="1">
                <a:solidFill>
                  <a:schemeClr val="accent6"/>
                </a:solidFill>
                <a:latin typeface="Cambria" panose="02040503050406030204" pitchFamily="18" charset="0"/>
              </a:defRPr>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dirty="0"/>
              <a:t>Optional Subhead</a:t>
            </a:r>
          </a:p>
        </p:txBody>
      </p:sp>
      <p:sp>
        <p:nvSpPr>
          <p:cNvPr id="9" name="Media Placeholder 8">
            <a:extLst>
              <a:ext uri="{FF2B5EF4-FFF2-40B4-BE49-F238E27FC236}">
                <a16:creationId xmlns:a16="http://schemas.microsoft.com/office/drawing/2014/main" id="{3586BF4F-ECBA-DA41-A8F5-55F0BC9F1C92}"/>
              </a:ext>
            </a:extLst>
          </p:cNvPr>
          <p:cNvSpPr>
            <a:spLocks noGrp="1"/>
          </p:cNvSpPr>
          <p:nvPr>
            <p:ph type="media" sz="quarter" idx="14"/>
          </p:nvPr>
        </p:nvSpPr>
        <p:spPr>
          <a:xfrm>
            <a:off x="4385469" y="1456408"/>
            <a:ext cx="7380288" cy="4102266"/>
          </a:xfrm>
          <a:prstGeom prst="rect">
            <a:avLst/>
          </a:prstGeom>
          <a:solidFill>
            <a:schemeClr val="bg2"/>
          </a:solidFill>
        </p:spPr>
        <p:txBody>
          <a:bodyPr/>
          <a:lstStyle/>
          <a:p>
            <a:endParaRPr lang="en-US" dirty="0"/>
          </a:p>
        </p:txBody>
      </p:sp>
      <p:sp>
        <p:nvSpPr>
          <p:cNvPr id="11" name="Title 1">
            <a:extLst>
              <a:ext uri="{FF2B5EF4-FFF2-40B4-BE49-F238E27FC236}">
                <a16:creationId xmlns:a16="http://schemas.microsoft.com/office/drawing/2014/main" id="{13CA4D8C-442E-FB42-8F3E-E451E540B551}"/>
              </a:ext>
            </a:extLst>
          </p:cNvPr>
          <p:cNvSpPr>
            <a:spLocks noGrp="1"/>
          </p:cNvSpPr>
          <p:nvPr>
            <p:ph type="title" hasCustomPrompt="1"/>
          </p:nvPr>
        </p:nvSpPr>
        <p:spPr>
          <a:xfrm>
            <a:off x="515938" y="368300"/>
            <a:ext cx="11160125" cy="416263"/>
          </a:xfrm>
          <a:prstGeom prst="rect">
            <a:avLst/>
          </a:prstGeom>
        </p:spPr>
        <p:txBody>
          <a:bodyPr/>
          <a:lstStyle>
            <a:lvl1pPr>
              <a:defRPr sz="3600">
                <a:solidFill>
                  <a:schemeClr val="tx1"/>
                </a:solidFill>
                <a:latin typeface="Cambria" panose="02040503050406030204" pitchFamily="18" charset="0"/>
              </a:defRPr>
            </a:lvl1pPr>
          </a:lstStyle>
          <a:p>
            <a:r>
              <a:rPr lang="en-US" dirty="0"/>
              <a:t>Click to edit title</a:t>
            </a:r>
          </a:p>
        </p:txBody>
      </p:sp>
      <p:sp>
        <p:nvSpPr>
          <p:cNvPr id="12" name="Text Placeholder 1">
            <a:extLst>
              <a:ext uri="{FF2B5EF4-FFF2-40B4-BE49-F238E27FC236}">
                <a16:creationId xmlns:a16="http://schemas.microsoft.com/office/drawing/2014/main" id="{21F87D48-DB15-B446-8592-675A5648A46E}"/>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4" name="TextBox 13">
            <a:extLst>
              <a:ext uri="{FF2B5EF4-FFF2-40B4-BE49-F238E27FC236}">
                <a16:creationId xmlns:a16="http://schemas.microsoft.com/office/drawing/2014/main" id="{A732BC2D-7883-43E8-AE7E-0B7C8E2B772C}"/>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5" name="Footer Placeholder 4">
            <a:extLst>
              <a:ext uri="{FF2B5EF4-FFF2-40B4-BE49-F238E27FC236}">
                <a16:creationId xmlns:a16="http://schemas.microsoft.com/office/drawing/2014/main" id="{F3E55AFB-B7E1-E34D-8E64-9DF8E0FA6433}"/>
              </a:ext>
            </a:extLst>
          </p:cNvPr>
          <p:cNvSpPr>
            <a:spLocks noGrp="1"/>
          </p:cNvSpPr>
          <p:nvPr>
            <p:ph type="ftr" sz="quarter" idx="11"/>
          </p:nvPr>
        </p:nvSpPr>
        <p:spPr>
          <a:xfrm>
            <a:off x="2387600" y="6582425"/>
            <a:ext cx="7416800" cy="275575"/>
          </a:xfrm>
          <a:prstGeom prst="rect">
            <a:avLst/>
          </a:prstGeom>
        </p:spPr>
        <p:txBody>
          <a:bodyPr/>
          <a:lstStyle>
            <a:lvl1pPr>
              <a:defRPr>
                <a:solidFill>
                  <a:schemeClr val="bg1"/>
                </a:solidFill>
              </a:defRPr>
            </a:lvl1pPr>
          </a:lstStyle>
          <a:p>
            <a:endParaRPr lang="en-US" dirty="0"/>
          </a:p>
        </p:txBody>
      </p:sp>
      <p:sp>
        <p:nvSpPr>
          <p:cNvPr id="13" name="Content Placeholder 8"/>
          <p:cNvSpPr>
            <a:spLocks noGrp="1"/>
          </p:cNvSpPr>
          <p:nvPr>
            <p:ph sz="quarter" idx="19"/>
          </p:nvPr>
        </p:nvSpPr>
        <p:spPr>
          <a:xfrm>
            <a:off x="515939" y="1726616"/>
            <a:ext cx="3600450" cy="458210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899455227"/>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Case Study ">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882172"/>
            <a:ext cx="7380287" cy="1781666"/>
          </a:xfrm>
        </p:spPr>
        <p:txBody>
          <a:bodyPr/>
          <a:lstStyle>
            <a:lvl1pPr>
              <a:lnSpc>
                <a:spcPct val="100000"/>
              </a:lnSpc>
              <a:defRPr/>
            </a:lvl1pPr>
            <a:lvl2pPr>
              <a:lnSpc>
                <a:spcPct val="100000"/>
              </a:lnSpc>
              <a:defRPr/>
            </a:lvl2pPr>
            <a:lvl3pPr>
              <a:lnSpc>
                <a:spcPct val="100000"/>
              </a:lnSpc>
              <a:defRPr/>
            </a:lvl3pPr>
          </a:lstStyle>
          <a:p>
            <a:pPr lvl="0"/>
            <a:r>
              <a:rPr lang="en-US" dirty="0"/>
              <a:t>Click to edit Master text styles</a:t>
            </a:r>
          </a:p>
          <a:p>
            <a:pPr lvl="1"/>
            <a:r>
              <a:rPr lang="en-US" dirty="0"/>
              <a:t>Second level</a:t>
            </a:r>
          </a:p>
          <a:p>
            <a:pPr lvl="2"/>
            <a:r>
              <a:rPr lang="en-US" dirty="0"/>
              <a:t>Third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6" name="Picture Placeholder 4">
            <a:extLst>
              <a:ext uri="{FF2B5EF4-FFF2-40B4-BE49-F238E27FC236}">
                <a16:creationId xmlns:a16="http://schemas.microsoft.com/office/drawing/2014/main" id="{E503EE10-EC69-8441-89CD-18D4329ECC67}"/>
              </a:ext>
            </a:extLst>
          </p:cNvPr>
          <p:cNvSpPr>
            <a:spLocks noGrp="1"/>
          </p:cNvSpPr>
          <p:nvPr>
            <p:ph type="pic" sz="quarter" idx="23"/>
          </p:nvPr>
        </p:nvSpPr>
        <p:spPr>
          <a:xfrm>
            <a:off x="8308656" y="3957208"/>
            <a:ext cx="3603626" cy="2371396"/>
          </a:xfrm>
          <a:solidFill>
            <a:schemeClr val="bg2"/>
          </a:solidFill>
        </p:spPr>
        <p:txBody>
          <a:bodyPr/>
          <a:lstStyle/>
          <a:p>
            <a:endParaRPr lang="en-US" dirty="0"/>
          </a:p>
        </p:txBody>
      </p:sp>
      <p:sp>
        <p:nvSpPr>
          <p:cNvPr id="18"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737759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9" name="Content Placeholder 8"/>
          <p:cNvSpPr>
            <a:spLocks noGrp="1"/>
          </p:cNvSpPr>
          <p:nvPr>
            <p:ph sz="quarter" idx="24"/>
          </p:nvPr>
        </p:nvSpPr>
        <p:spPr>
          <a:xfrm>
            <a:off x="515938" y="4527059"/>
            <a:ext cx="7380287" cy="1781666"/>
          </a:xfrm>
        </p:spPr>
        <p:txBody>
          <a:bodyPr/>
          <a:lstStyle>
            <a:lvl1pPr>
              <a:lnSpc>
                <a:spcPct val="100000"/>
              </a:lnSpc>
              <a:defRPr/>
            </a:lvl1pPr>
            <a:lvl2pPr>
              <a:lnSpc>
                <a:spcPct val="100000"/>
              </a:lnSpc>
              <a:defRPr/>
            </a:lvl2pPr>
            <a:lvl3pPr>
              <a:lnSpc>
                <a:spcPct val="100000"/>
              </a:lnSpc>
              <a:defRPr/>
            </a:lvl3pPr>
          </a:lstStyle>
          <a:p>
            <a:pPr lvl="0"/>
            <a:r>
              <a:rPr lang="en-US" dirty="0"/>
              <a:t>Click to edit Master text styles</a:t>
            </a:r>
          </a:p>
          <a:p>
            <a:pPr lvl="1"/>
            <a:r>
              <a:rPr lang="en-US" dirty="0"/>
              <a:t>Second level</a:t>
            </a:r>
          </a:p>
          <a:p>
            <a:pPr lvl="2"/>
            <a:r>
              <a:rPr lang="en-US" dirty="0"/>
              <a:t>Third level</a:t>
            </a:r>
          </a:p>
        </p:txBody>
      </p:sp>
      <p:sp>
        <p:nvSpPr>
          <p:cNvPr id="20" name="Text Placeholder 2">
            <a:extLst>
              <a:ext uri="{FF2B5EF4-FFF2-40B4-BE49-F238E27FC236}">
                <a16:creationId xmlns:a16="http://schemas.microsoft.com/office/drawing/2014/main" id="{65975A82-7EB2-6E48-B38C-B5AEBD5D9A89}"/>
              </a:ext>
            </a:extLst>
          </p:cNvPr>
          <p:cNvSpPr>
            <a:spLocks noGrp="1" noChangeAspect="1"/>
          </p:cNvSpPr>
          <p:nvPr>
            <p:ph type="body" idx="25" hasCustomPrompt="1"/>
          </p:nvPr>
        </p:nvSpPr>
        <p:spPr>
          <a:xfrm>
            <a:off x="515938" y="4077087"/>
            <a:ext cx="7377597"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Tree>
    <p:extLst>
      <p:ext uri="{BB962C8B-B14F-4D97-AF65-F5344CB8AC3E}">
        <p14:creationId xmlns:p14="http://schemas.microsoft.com/office/powerpoint/2010/main" val="179931951"/>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Comparison Slide">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9" y="1882171"/>
            <a:ext cx="5206682"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520244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520680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6096000" y="0"/>
            <a:ext cx="60959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13" name="Content Placeholder 8"/>
          <p:cNvSpPr>
            <a:spLocks noGrp="1"/>
          </p:cNvSpPr>
          <p:nvPr>
            <p:ph sz="quarter" idx="19"/>
          </p:nvPr>
        </p:nvSpPr>
        <p:spPr>
          <a:xfrm>
            <a:off x="6477194" y="1882171"/>
            <a:ext cx="5198745" cy="4426554"/>
          </a:xfrm>
        </p:spPr>
        <p:txBody>
          <a:bodyPr/>
          <a:lstStyle>
            <a:lvl1pPr>
              <a:lnSpc>
                <a:spcPct val="100000"/>
              </a:lnSpc>
              <a:defRPr>
                <a:solidFill>
                  <a:schemeClr val="bg1"/>
                </a:solidFill>
              </a:defRPr>
            </a:lvl1pPr>
            <a:lvl2pPr>
              <a:lnSpc>
                <a:spcPct val="100000"/>
              </a:lnSpc>
              <a:defRPr>
                <a:solidFill>
                  <a:schemeClr val="bg1"/>
                </a:solidFill>
              </a:defRPr>
            </a:lvl2pPr>
            <a:lvl3pPr>
              <a:lnSpc>
                <a:spcPct val="100000"/>
              </a:lnSpc>
              <a:defRPr>
                <a:solidFill>
                  <a:schemeClr val="bg1"/>
                </a:solidFill>
              </a:defRPr>
            </a:lvl3pPr>
            <a:lvl4pPr>
              <a:lnSpc>
                <a:spcPct val="100000"/>
              </a:lnSpc>
              <a:defRPr>
                <a:solidFill>
                  <a:schemeClr val="bg1"/>
                </a:solidFill>
              </a:defRPr>
            </a:lvl4pPr>
            <a:lvl5pPr>
              <a:lnSpc>
                <a:spcPct val="100000"/>
              </a:lnSpc>
              <a:defRPr>
                <a:solidFill>
                  <a:schemeClr val="bg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6" name="Text Placeholder 2">
            <a:extLst>
              <a:ext uri="{FF2B5EF4-FFF2-40B4-BE49-F238E27FC236}">
                <a16:creationId xmlns:a16="http://schemas.microsoft.com/office/drawing/2014/main" id="{65975A82-7EB2-6E48-B38C-B5AEBD5D9A89}"/>
              </a:ext>
            </a:extLst>
          </p:cNvPr>
          <p:cNvSpPr>
            <a:spLocks noGrp="1" noChangeAspect="1"/>
          </p:cNvSpPr>
          <p:nvPr>
            <p:ph type="body" idx="20" hasCustomPrompt="1"/>
          </p:nvPr>
        </p:nvSpPr>
        <p:spPr>
          <a:xfrm>
            <a:off x="6469257" y="1432200"/>
            <a:ext cx="520244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99161"/>
            <a:ext cx="520244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6" name="Text Placeholder 5"/>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bg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dirty="0"/>
              <a:t>Click to edit title</a:t>
            </a:r>
          </a:p>
        </p:txBody>
      </p:sp>
    </p:spTree>
    <p:extLst>
      <p:ext uri="{BB962C8B-B14F-4D97-AF65-F5344CB8AC3E}">
        <p14:creationId xmlns:p14="http://schemas.microsoft.com/office/powerpoint/2010/main" val="858636913"/>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preserve="1" userDrawn="1">
  <p:cSld name="Comparison Slide no Text">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520680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6096000" y="0"/>
            <a:ext cx="609599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99161"/>
            <a:ext cx="5202445" cy="237308"/>
          </a:xfrm>
          <a:prstGeom prst="rect">
            <a:avLst/>
          </a:prstGeom>
        </p:spPr>
        <p:txBody>
          <a:bodyPr rtlCol="0"/>
          <a:lstStyle>
            <a:lvl1pPr marL="0" indent="0">
              <a:lnSpc>
                <a:spcPct val="100000"/>
              </a:lnSpc>
              <a:buNone/>
              <a:defRPr sz="1800">
                <a:solidFill>
                  <a:schemeClr val="bg2"/>
                </a:solidFill>
              </a:defRPr>
            </a:lvl1pPr>
          </a:lstStyle>
          <a:p>
            <a:pPr defTabSz="180000" fontAlgn="auto">
              <a:spcAft>
                <a:spcPts val="0"/>
              </a:spcAft>
              <a:defRPr/>
            </a:pPr>
            <a:r>
              <a:rPr lang="en-US" dirty="0"/>
              <a:t>Optional Subtitle</a:t>
            </a:r>
          </a:p>
        </p:txBody>
      </p:sp>
      <p:sp>
        <p:nvSpPr>
          <p:cNvPr id="13" name="Text Placeholder 5">
            <a:extLst>
              <a:ext uri="{FF2B5EF4-FFF2-40B4-BE49-F238E27FC236}">
                <a16:creationId xmlns:a16="http://schemas.microsoft.com/office/drawing/2014/main" id="{A7EBFAC4-DC05-1441-BF3C-861FA1725BE0}"/>
              </a:ext>
            </a:extLst>
          </p:cNvPr>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bg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dirty="0"/>
              <a:t>Click to edit title</a:t>
            </a:r>
          </a:p>
        </p:txBody>
      </p:sp>
    </p:spTree>
    <p:extLst>
      <p:ext uri="{BB962C8B-B14F-4D97-AF65-F5344CB8AC3E}">
        <p14:creationId xmlns:p14="http://schemas.microsoft.com/office/powerpoint/2010/main" val="154065294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Photographic Cover Dark">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49B553E1-B08F-F745-81D2-F26D7718E7AC}"/>
              </a:ext>
            </a:extLst>
          </p:cNvPr>
          <p:cNvPicPr>
            <a:picLocks noChangeAspect="1"/>
          </p:cNvPicPr>
          <p:nvPr userDrawn="1"/>
        </p:nvPicPr>
        <p:blipFill>
          <a:blip r:embed="rId2"/>
          <a:stretch>
            <a:fillRect/>
          </a:stretch>
        </p:blipFill>
        <p:spPr>
          <a:xfrm>
            <a:off x="0" y="1562100"/>
            <a:ext cx="12192000" cy="5295900"/>
          </a:xfrm>
          <a:prstGeom prst="rect">
            <a:avLst/>
          </a:prstGeom>
        </p:spPr>
      </p:pic>
      <p:sp>
        <p:nvSpPr>
          <p:cNvPr id="14" name="Rectangle 13">
            <a:extLst>
              <a:ext uri="{FF2B5EF4-FFF2-40B4-BE49-F238E27FC236}">
                <a16:creationId xmlns:a16="http://schemas.microsoft.com/office/drawing/2014/main" id="{AA5AEFF1-2D6F-0C41-9FB6-0ADAB0AAF096}"/>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3" name="Rectangle 12"/>
          <p:cNvSpPr/>
          <p:nvPr userDrawn="1"/>
        </p:nvSpPr>
        <p:spPr>
          <a:xfrm>
            <a:off x="0" y="1"/>
            <a:ext cx="12192000" cy="6857999"/>
          </a:xfrm>
          <a:prstGeom prst="rect">
            <a:avLst/>
          </a:prstGeom>
          <a:noFill/>
          <a:ln w="1905">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6"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3179763" y="5862187"/>
            <a:ext cx="5832475" cy="525135"/>
          </a:xfrm>
          <a:prstGeom prst="rect">
            <a:avLst/>
          </a:prstGeom>
        </p:spPr>
        <p:txBody>
          <a:bodyPr wrap="square" lIns="0" tIns="0" rIns="0" bIns="0"/>
          <a:lstStyle>
            <a:lvl1pPr marL="0" indent="0" algn="ctr">
              <a:lnSpc>
                <a:spcPct val="100000"/>
              </a:lnSpc>
              <a:buNone/>
              <a:defRPr sz="2000" b="0" i="0">
                <a:solidFill>
                  <a:schemeClr val="bg1"/>
                </a:solidFill>
                <a:latin typeface="Arial" charset="0"/>
                <a:ea typeface="Arial" charset="0"/>
                <a:cs typeface="Arial" charset="0"/>
              </a:defRPr>
            </a:lvl1pPr>
          </a:lstStyle>
          <a:p>
            <a:pPr lvl="0"/>
            <a:r>
              <a:rPr lang="en-US" dirty="0"/>
              <a:t>Subhead Line 1</a:t>
            </a:r>
          </a:p>
        </p:txBody>
      </p:sp>
      <p:sp>
        <p:nvSpPr>
          <p:cNvPr id="2" name="Title 1"/>
          <p:cNvSpPr>
            <a:spLocks noGrp="1"/>
          </p:cNvSpPr>
          <p:nvPr>
            <p:ph type="title"/>
          </p:nvPr>
        </p:nvSpPr>
        <p:spPr>
          <a:xfrm>
            <a:off x="1552135" y="4737099"/>
            <a:ext cx="9087730" cy="1011487"/>
          </a:xfrm>
          <a:prstGeom prst="rect">
            <a:avLst/>
          </a:prstGeom>
        </p:spPr>
        <p:txBody>
          <a:bodyPr/>
          <a:lstStyle>
            <a:lvl1pPr algn="ctr">
              <a:defRPr sz="3600" b="0" i="0">
                <a:solidFill>
                  <a:schemeClr val="bg1"/>
                </a:solidFill>
                <a:latin typeface="Cambria" charset="0"/>
                <a:ea typeface="Cambria" charset="0"/>
                <a:cs typeface="Cambria" charset="0"/>
              </a:defRPr>
            </a:lvl1pPr>
          </a:lstStyle>
          <a:p>
            <a:r>
              <a:rPr lang="en-US" dirty="0"/>
              <a:t>Click to edit Master title style</a:t>
            </a:r>
          </a:p>
        </p:txBody>
      </p:sp>
      <p:sp>
        <p:nvSpPr>
          <p:cNvPr id="12"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5260161" y="6405103"/>
            <a:ext cx="1727200" cy="260593"/>
          </a:xfrm>
          <a:prstGeom prst="rect">
            <a:avLst/>
          </a:prstGeom>
        </p:spPr>
        <p:txBody>
          <a:bodyPr vert="horz" lIns="0" tIns="0" rIns="0" bIns="0" rtlCol="0" anchor="ctr"/>
          <a:lstStyle>
            <a:lvl1pPr algn="ctr">
              <a:defRPr sz="1100" b="0" i="0">
                <a:solidFill>
                  <a:schemeClr val="bg1"/>
                </a:solidFill>
                <a:latin typeface="+mn-lt"/>
                <a:ea typeface="Cambria" charset="0"/>
                <a:cs typeface="Cambria" charset="0"/>
              </a:defRPr>
            </a:lvl1pPr>
          </a:lstStyle>
          <a:p>
            <a:r>
              <a:rPr lang="en-US" dirty="0"/>
              <a:t>Date</a:t>
            </a:r>
          </a:p>
        </p:txBody>
      </p:sp>
      <p:pic>
        <p:nvPicPr>
          <p:cNvPr id="10" name="Picture 9">
            <a:extLst>
              <a:ext uri="{FF2B5EF4-FFF2-40B4-BE49-F238E27FC236}">
                <a16:creationId xmlns:a16="http://schemas.microsoft.com/office/drawing/2014/main" id="{55720DC8-585F-AA4E-BE06-A0BF236544F6}"/>
              </a:ext>
            </a:extLst>
          </p:cNvPr>
          <p:cNvPicPr>
            <a:picLocks noChangeAspect="1"/>
          </p:cNvPicPr>
          <p:nvPr userDrawn="1"/>
        </p:nvPicPr>
        <p:blipFill>
          <a:blip r:embed="rId3"/>
          <a:stretch>
            <a:fillRect/>
          </a:stretch>
        </p:blipFill>
        <p:spPr>
          <a:xfrm>
            <a:off x="510032" y="5892038"/>
            <a:ext cx="711200" cy="596900"/>
          </a:xfrm>
          <a:prstGeom prst="rect">
            <a:avLst/>
          </a:prstGeom>
        </p:spPr>
      </p:pic>
      <p:pic>
        <p:nvPicPr>
          <p:cNvPr id="15" name="Picture 14">
            <a:extLst>
              <a:ext uri="{FF2B5EF4-FFF2-40B4-BE49-F238E27FC236}">
                <a16:creationId xmlns:a16="http://schemas.microsoft.com/office/drawing/2014/main" id="{5D4B6BB5-970A-7943-85E4-61CA241BC02B}"/>
              </a:ext>
            </a:extLst>
          </p:cNvPr>
          <p:cNvPicPr>
            <a:picLocks noChangeAspect="1"/>
          </p:cNvPicPr>
          <p:nvPr userDrawn="1"/>
        </p:nvPicPr>
        <p:blipFill>
          <a:blip r:embed="rId4"/>
          <a:stretch>
            <a:fillRect/>
          </a:stretch>
        </p:blipFill>
        <p:spPr>
          <a:xfrm>
            <a:off x="10675034" y="5873910"/>
            <a:ext cx="978408" cy="415362"/>
          </a:xfrm>
          <a:prstGeom prst="rect">
            <a:avLst/>
          </a:prstGeom>
        </p:spPr>
      </p:pic>
    </p:spTree>
    <p:extLst>
      <p:ext uri="{BB962C8B-B14F-4D97-AF65-F5344CB8AC3E}">
        <p14:creationId xmlns:p14="http://schemas.microsoft.com/office/powerpoint/2010/main" val="377302686"/>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preserve="1" userDrawn="1">
  <p:cSld name="Comparison Slide 2">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5" y="4289456"/>
            <a:ext cx="5206686" cy="201926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383103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307049"/>
            <a:ext cx="5206806" cy="570278"/>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3" name="Content Placeholder 8"/>
          <p:cNvSpPr>
            <a:spLocks noGrp="1"/>
          </p:cNvSpPr>
          <p:nvPr>
            <p:ph sz="quarter" idx="19"/>
          </p:nvPr>
        </p:nvSpPr>
        <p:spPr>
          <a:xfrm>
            <a:off x="6477194" y="4289456"/>
            <a:ext cx="5198745" cy="2019269"/>
          </a:xfrm>
        </p:spPr>
        <p:txBody>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a:lnSpc>
                <a:spcPct val="100000"/>
              </a:lnSpc>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383103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20" name="Picture Placeholder 4">
            <a:extLst>
              <a:ext uri="{FF2B5EF4-FFF2-40B4-BE49-F238E27FC236}">
                <a16:creationId xmlns:a16="http://schemas.microsoft.com/office/drawing/2014/main" id="{CEF10358-DE3B-1C41-B905-26A91041C344}"/>
              </a:ext>
            </a:extLst>
          </p:cNvPr>
          <p:cNvSpPr>
            <a:spLocks noGrp="1"/>
          </p:cNvSpPr>
          <p:nvPr>
            <p:ph type="pic" sz="quarter" idx="24"/>
          </p:nvPr>
        </p:nvSpPr>
        <p:spPr>
          <a:xfrm>
            <a:off x="6095998" y="0"/>
            <a:ext cx="6096000" cy="3116033"/>
          </a:xfrm>
          <a:solidFill>
            <a:schemeClr val="bg2"/>
          </a:solidFill>
        </p:spPr>
        <p:txBody>
          <a:bodyPr/>
          <a:lstStyle/>
          <a:p>
            <a:endParaRPr lang="en-US" dirty="0"/>
          </a:p>
        </p:txBody>
      </p:sp>
      <p:cxnSp>
        <p:nvCxnSpPr>
          <p:cNvPr id="7" name="Straight Connector 6"/>
          <p:cNvCxnSpPr/>
          <p:nvPr userDrawn="1"/>
        </p:nvCxnSpPr>
        <p:spPr>
          <a:xfrm>
            <a:off x="6095998" y="0"/>
            <a:ext cx="0" cy="658242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16" name="Text Placeholder 5">
            <a:extLst>
              <a:ext uri="{FF2B5EF4-FFF2-40B4-BE49-F238E27FC236}">
                <a16:creationId xmlns:a16="http://schemas.microsoft.com/office/drawing/2014/main" id="{1C24C823-2B6F-1243-A14A-AF8B8CA8C28A}"/>
              </a:ext>
            </a:extLst>
          </p:cNvPr>
          <p:cNvSpPr>
            <a:spLocks noGrp="1"/>
          </p:cNvSpPr>
          <p:nvPr>
            <p:ph type="body" sz="quarter" idx="25" hasCustomPrompt="1"/>
          </p:nvPr>
        </p:nvSpPr>
        <p:spPr>
          <a:xfrm>
            <a:off x="6469257" y="3312125"/>
            <a:ext cx="5207000" cy="577850"/>
          </a:xfrm>
        </p:spPr>
        <p:txBody>
          <a:bodyPr tIns="155448" anchor="t" anchorCtr="0"/>
          <a:lstStyle>
            <a:lvl1pPr marL="0" indent="0">
              <a:buNone/>
              <a:defRPr sz="3600">
                <a:solidFill>
                  <a:schemeClr val="tx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dirty="0"/>
              <a:t>Click to edit title</a:t>
            </a:r>
          </a:p>
        </p:txBody>
      </p:sp>
    </p:spTree>
    <p:extLst>
      <p:ext uri="{BB962C8B-B14F-4D97-AF65-F5344CB8AC3E}">
        <p14:creationId xmlns:p14="http://schemas.microsoft.com/office/powerpoint/2010/main" val="463992524"/>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Comparison Slide 3">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5" y="4472336"/>
            <a:ext cx="5206686" cy="1836389"/>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4013915"/>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4" y="3489929"/>
            <a:ext cx="5206810" cy="570278"/>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3" name="Content Placeholder 8"/>
          <p:cNvSpPr>
            <a:spLocks noGrp="1"/>
          </p:cNvSpPr>
          <p:nvPr>
            <p:ph sz="quarter" idx="19"/>
          </p:nvPr>
        </p:nvSpPr>
        <p:spPr>
          <a:xfrm>
            <a:off x="6477194" y="1327102"/>
            <a:ext cx="5198745" cy="2019269"/>
          </a:xfrm>
        </p:spPr>
        <p:txBody>
          <a:bodyPr/>
          <a:lstStyle>
            <a:lvl1pPr>
              <a:lnSpc>
                <a:spcPct val="100000"/>
              </a:lnSpc>
              <a:defRPr>
                <a:solidFill>
                  <a:schemeClr val="tx1"/>
                </a:solidFill>
              </a:defRPr>
            </a:lvl1pPr>
            <a:lvl2pPr>
              <a:lnSpc>
                <a:spcPct val="100000"/>
              </a:lnSpc>
              <a:defRPr>
                <a:solidFill>
                  <a:schemeClr val="tx1"/>
                </a:solidFill>
              </a:defRPr>
            </a:lvl2pPr>
            <a:lvl3pPr>
              <a:lnSpc>
                <a:spcPct val="100000"/>
              </a:lnSpc>
              <a:defRPr>
                <a:solidFill>
                  <a:schemeClr val="tx1"/>
                </a:solidFill>
              </a:defRPr>
            </a:lvl3pPr>
            <a:lvl4pPr>
              <a:lnSpc>
                <a:spcPct val="100000"/>
              </a:lnSpc>
              <a:defRPr>
                <a:solidFill>
                  <a:schemeClr val="tx1"/>
                </a:solidFill>
              </a:defRPr>
            </a:lvl4pPr>
            <a:lvl5pPr>
              <a:lnSpc>
                <a:spcPct val="100000"/>
              </a:lnSpc>
              <a:defRPr>
                <a:solidFill>
                  <a:schemeClr val="tx1"/>
                </a:solidFill>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8" name="Text Placeholder 1">
            <a:extLst>
              <a:ext uri="{FF2B5EF4-FFF2-40B4-BE49-F238E27FC236}">
                <a16:creationId xmlns:a16="http://schemas.microsoft.com/office/drawing/2014/main" id="{B425B684-C025-7A40-8525-E424A3D79E9C}"/>
              </a:ext>
            </a:extLst>
          </p:cNvPr>
          <p:cNvSpPr>
            <a:spLocks noGrp="1"/>
          </p:cNvSpPr>
          <p:nvPr>
            <p:ph type="body" sz="quarter" idx="21" hasCustomPrompt="1"/>
          </p:nvPr>
        </p:nvSpPr>
        <p:spPr>
          <a:xfrm>
            <a:off x="6469257" y="868681"/>
            <a:ext cx="520244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20" name="Picture Placeholder 4">
            <a:extLst>
              <a:ext uri="{FF2B5EF4-FFF2-40B4-BE49-F238E27FC236}">
                <a16:creationId xmlns:a16="http://schemas.microsoft.com/office/drawing/2014/main" id="{CEF10358-DE3B-1C41-B905-26A91041C344}"/>
              </a:ext>
            </a:extLst>
          </p:cNvPr>
          <p:cNvSpPr>
            <a:spLocks noGrp="1"/>
          </p:cNvSpPr>
          <p:nvPr>
            <p:ph type="pic" sz="quarter" idx="24"/>
          </p:nvPr>
        </p:nvSpPr>
        <p:spPr>
          <a:xfrm>
            <a:off x="0" y="84797"/>
            <a:ext cx="6096000" cy="3298641"/>
          </a:xfrm>
          <a:solidFill>
            <a:schemeClr val="bg2"/>
          </a:solidFill>
        </p:spPr>
        <p:txBody>
          <a:bodyPr/>
          <a:lstStyle/>
          <a:p>
            <a:endParaRPr lang="en-US" dirty="0"/>
          </a:p>
        </p:txBody>
      </p:sp>
      <p:cxnSp>
        <p:nvCxnSpPr>
          <p:cNvPr id="7" name="Straight Connector 6"/>
          <p:cNvCxnSpPr/>
          <p:nvPr userDrawn="1"/>
        </p:nvCxnSpPr>
        <p:spPr>
          <a:xfrm>
            <a:off x="6095998" y="0"/>
            <a:ext cx="0" cy="6582426"/>
          </a:xfrm>
          <a:prstGeom prst="line">
            <a:avLst/>
          </a:prstGeom>
          <a:ln>
            <a:solidFill>
              <a:schemeClr val="tx2"/>
            </a:solidFill>
          </a:ln>
        </p:spPr>
        <p:style>
          <a:lnRef idx="1">
            <a:schemeClr val="accent1"/>
          </a:lnRef>
          <a:fillRef idx="0">
            <a:schemeClr val="accent1"/>
          </a:fillRef>
          <a:effectRef idx="0">
            <a:schemeClr val="accent1"/>
          </a:effectRef>
          <a:fontRef idx="minor">
            <a:schemeClr val="tx1"/>
          </a:fontRef>
        </p:style>
      </p:cxnSp>
      <p:sp>
        <p:nvSpPr>
          <p:cNvPr id="21" name="Text Placeholder 5">
            <a:extLst>
              <a:ext uri="{FF2B5EF4-FFF2-40B4-BE49-F238E27FC236}">
                <a16:creationId xmlns:a16="http://schemas.microsoft.com/office/drawing/2014/main" id="{026CBC9B-50DD-B646-80D0-F5FAA5759DBE}"/>
              </a:ext>
            </a:extLst>
          </p:cNvPr>
          <p:cNvSpPr>
            <a:spLocks noGrp="1"/>
          </p:cNvSpPr>
          <p:nvPr>
            <p:ph type="body" sz="quarter" idx="22" hasCustomPrompt="1"/>
          </p:nvPr>
        </p:nvSpPr>
        <p:spPr>
          <a:xfrm>
            <a:off x="6469257" y="398780"/>
            <a:ext cx="5207000" cy="577850"/>
          </a:xfrm>
        </p:spPr>
        <p:txBody>
          <a:bodyPr tIns="155448" anchor="t" anchorCtr="0"/>
          <a:lstStyle>
            <a:lvl1pPr marL="0" indent="0">
              <a:buNone/>
              <a:defRPr sz="3600">
                <a:solidFill>
                  <a:schemeClr val="tx1"/>
                </a:solidFill>
                <a:latin typeface="Cambria" charset="0"/>
                <a:ea typeface="Cambria" charset="0"/>
                <a:cs typeface="Cambria" charset="0"/>
              </a:defRPr>
            </a:lvl1pPr>
            <a:lvl2pPr marL="225425" indent="0">
              <a:buNone/>
              <a:defRPr>
                <a:solidFill>
                  <a:schemeClr val="bg1"/>
                </a:solidFill>
                <a:latin typeface="Cambria" charset="0"/>
                <a:ea typeface="Cambria" charset="0"/>
                <a:cs typeface="Cambria" charset="0"/>
              </a:defRPr>
            </a:lvl2pPr>
            <a:lvl3pPr marL="457200" indent="0">
              <a:buNone/>
              <a:defRPr>
                <a:solidFill>
                  <a:schemeClr val="bg1"/>
                </a:solidFill>
                <a:latin typeface="Cambria" charset="0"/>
                <a:ea typeface="Cambria" charset="0"/>
                <a:cs typeface="Cambria" charset="0"/>
              </a:defRPr>
            </a:lvl3pPr>
            <a:lvl4pPr marL="687387" indent="0">
              <a:buNone/>
              <a:defRPr>
                <a:solidFill>
                  <a:schemeClr val="bg1"/>
                </a:solidFill>
                <a:latin typeface="Cambria" charset="0"/>
                <a:ea typeface="Cambria" charset="0"/>
                <a:cs typeface="Cambria" charset="0"/>
              </a:defRPr>
            </a:lvl4pPr>
            <a:lvl5pPr marL="919163" indent="0">
              <a:buNone/>
              <a:defRPr>
                <a:solidFill>
                  <a:schemeClr val="bg1"/>
                </a:solidFill>
                <a:latin typeface="Cambria" charset="0"/>
                <a:ea typeface="Cambria" charset="0"/>
                <a:cs typeface="Cambria" charset="0"/>
              </a:defRPr>
            </a:lvl5pPr>
          </a:lstStyle>
          <a:p>
            <a:pPr lvl="0"/>
            <a:r>
              <a:rPr lang="en-US" dirty="0"/>
              <a:t>Click to edit title</a:t>
            </a:r>
          </a:p>
        </p:txBody>
      </p:sp>
    </p:spTree>
    <p:extLst>
      <p:ext uri="{BB962C8B-B14F-4D97-AF65-F5344CB8AC3E}">
        <p14:creationId xmlns:p14="http://schemas.microsoft.com/office/powerpoint/2010/main" val="2266226782"/>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preserve="1" userDrawn="1">
  <p:cSld name="Last Pag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1"/>
            <a:ext cx="12191999" cy="6858000"/>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4" name="Picture 3">
            <a:extLst>
              <a:ext uri="{FF2B5EF4-FFF2-40B4-BE49-F238E27FC236}">
                <a16:creationId xmlns:a16="http://schemas.microsoft.com/office/drawing/2014/main" id="{D0967854-215F-1645-938F-84B39BDDF291}"/>
              </a:ext>
            </a:extLst>
          </p:cNvPr>
          <p:cNvPicPr>
            <a:picLocks noChangeAspect="1"/>
          </p:cNvPicPr>
          <p:nvPr userDrawn="1"/>
        </p:nvPicPr>
        <p:blipFill>
          <a:blip r:embed="rId2"/>
          <a:stretch>
            <a:fillRect/>
          </a:stretch>
        </p:blipFill>
        <p:spPr>
          <a:xfrm>
            <a:off x="510032" y="5892038"/>
            <a:ext cx="711200" cy="596900"/>
          </a:xfrm>
          <a:prstGeom prst="rect">
            <a:avLst/>
          </a:prstGeom>
        </p:spPr>
      </p:pic>
      <p:pic>
        <p:nvPicPr>
          <p:cNvPr id="5" name="Picture 4">
            <a:extLst>
              <a:ext uri="{FF2B5EF4-FFF2-40B4-BE49-F238E27FC236}">
                <a16:creationId xmlns:a16="http://schemas.microsoft.com/office/drawing/2014/main" id="{5D4B6BB5-970A-7943-85E4-61CA241BC02B}"/>
              </a:ext>
            </a:extLst>
          </p:cNvPr>
          <p:cNvPicPr>
            <a:picLocks noChangeAspect="1"/>
          </p:cNvPicPr>
          <p:nvPr userDrawn="1"/>
        </p:nvPicPr>
        <p:blipFill>
          <a:blip r:embed="rId3"/>
          <a:stretch>
            <a:fillRect/>
          </a:stretch>
        </p:blipFill>
        <p:spPr>
          <a:xfrm>
            <a:off x="10685932" y="380023"/>
            <a:ext cx="978408" cy="415362"/>
          </a:xfrm>
          <a:prstGeom prst="rect">
            <a:avLst/>
          </a:prstGeom>
        </p:spPr>
      </p:pic>
    </p:spTree>
    <p:extLst>
      <p:ext uri="{BB962C8B-B14F-4D97-AF65-F5344CB8AC3E}">
        <p14:creationId xmlns:p14="http://schemas.microsoft.com/office/powerpoint/2010/main" val="699593425"/>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showMasterSp="0" type="obj" preserve="1">
  <p:cSld name="Title Slide">
    <p:bg>
      <p:bgPr>
        <a:solidFill>
          <a:schemeClr val="bg1"/>
        </a:solidFill>
        <a:effectLst/>
      </p:bgPr>
    </p:bg>
    <p:spTree>
      <p:nvGrpSpPr>
        <p:cNvPr id="1" name=""/>
        <p:cNvGrpSpPr/>
        <p:nvPr/>
      </p:nvGrpSpPr>
      <p:grpSpPr>
        <a:xfrm>
          <a:off x="0" y="0"/>
          <a:ext cx="0" cy="0"/>
          <a:chOff x="0" y="0"/>
          <a:chExt cx="0" cy="0"/>
        </a:xfrm>
      </p:grpSpPr>
      <p:pic>
        <p:nvPicPr>
          <p:cNvPr id="16" name="bg object 16"/>
          <p:cNvPicPr/>
          <p:nvPr/>
        </p:nvPicPr>
        <p:blipFill>
          <a:blip r:embed="rId2" cstate="print"/>
          <a:stretch>
            <a:fillRect/>
          </a:stretch>
        </p:blipFill>
        <p:spPr>
          <a:xfrm>
            <a:off x="0" y="0"/>
            <a:ext cx="12192000" cy="6857998"/>
          </a:xfrm>
          <a:prstGeom prst="rect">
            <a:avLst/>
          </a:prstGeom>
        </p:spPr>
      </p:pic>
      <p:sp>
        <p:nvSpPr>
          <p:cNvPr id="17" name="bg object 17"/>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ln w="3175">
            <a:solidFill>
              <a:srgbClr val="7A7A7A"/>
            </a:solidFill>
          </a:ln>
        </p:spPr>
        <p:txBody>
          <a:bodyPr wrap="square" lIns="0" tIns="0" rIns="0" bIns="0" rtlCol="0"/>
          <a:lstStyle/>
          <a:p>
            <a:endParaRPr/>
          </a:p>
        </p:txBody>
      </p:sp>
      <p:sp>
        <p:nvSpPr>
          <p:cNvPr id="18" name="bg object 18"/>
          <p:cNvSpPr/>
          <p:nvPr/>
        </p:nvSpPr>
        <p:spPr>
          <a:xfrm>
            <a:off x="0" y="6581812"/>
            <a:ext cx="12192000" cy="276225"/>
          </a:xfrm>
          <a:custGeom>
            <a:avLst/>
            <a:gdLst/>
            <a:ahLst/>
            <a:cxnLst/>
            <a:rect l="l" t="t" r="r" b="b"/>
            <a:pathLst>
              <a:path w="12192000" h="276225">
                <a:moveTo>
                  <a:pt x="12192000" y="0"/>
                </a:moveTo>
                <a:lnTo>
                  <a:pt x="0" y="0"/>
                </a:lnTo>
                <a:lnTo>
                  <a:pt x="0" y="276186"/>
                </a:lnTo>
                <a:lnTo>
                  <a:pt x="12192000" y="276186"/>
                </a:lnTo>
                <a:lnTo>
                  <a:pt x="12192000" y="0"/>
                </a:lnTo>
                <a:close/>
              </a:path>
            </a:pathLst>
          </a:custGeom>
          <a:solidFill>
            <a:srgbClr val="FFFFFF"/>
          </a:solidFill>
        </p:spPr>
        <p:txBody>
          <a:bodyPr wrap="square" lIns="0" tIns="0" rIns="0" bIns="0" rtlCol="0"/>
          <a:lstStyle/>
          <a:p>
            <a:endParaRPr/>
          </a:p>
        </p:txBody>
      </p:sp>
      <p:sp>
        <p:nvSpPr>
          <p:cNvPr id="19" name="bg object 19"/>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ln w="3175">
            <a:solidFill>
              <a:srgbClr val="7A7A7A"/>
            </a:solidFill>
          </a:ln>
        </p:spPr>
        <p:txBody>
          <a:bodyPr wrap="square" lIns="0" tIns="0" rIns="0" bIns="0" rtlCol="0"/>
          <a:lstStyle/>
          <a:p>
            <a:endParaRPr/>
          </a:p>
        </p:txBody>
      </p:sp>
      <p:sp>
        <p:nvSpPr>
          <p:cNvPr id="2" name="Holder 2"/>
          <p:cNvSpPr>
            <a:spLocks noGrp="1"/>
          </p:cNvSpPr>
          <p:nvPr>
            <p:ph type="ctrTitle"/>
          </p:nvPr>
        </p:nvSpPr>
        <p:spPr>
          <a:xfrm>
            <a:off x="503326" y="866013"/>
            <a:ext cx="1763369" cy="605739"/>
          </a:xfrm>
          <a:prstGeom prst="rect">
            <a:avLst/>
          </a:prstGeom>
        </p:spPr>
        <p:txBody>
          <a:bodyPr wrap="square" lIns="0" tIns="0" rIns="0" bIns="0">
            <a:spAutoFit/>
          </a:bodyPr>
          <a:lstStyle>
            <a:lvl1pPr>
              <a:defRPr sz="3600" b="0" i="0">
                <a:solidFill>
                  <a:srgbClr val="172340"/>
                </a:solidFill>
                <a:latin typeface="Cambria"/>
                <a:cs typeface="Cambria"/>
              </a:defRPr>
            </a:lvl1pPr>
          </a:lstStyle>
          <a:p>
            <a:endParaRPr/>
          </a:p>
        </p:txBody>
      </p:sp>
      <p:sp>
        <p:nvSpPr>
          <p:cNvPr id="3" name="Holder 3"/>
          <p:cNvSpPr>
            <a:spLocks noGrp="1"/>
          </p:cNvSpPr>
          <p:nvPr>
            <p:ph type="subTitle" idx="4"/>
          </p:nvPr>
        </p:nvSpPr>
        <p:spPr>
          <a:xfrm>
            <a:off x="1828800" y="3840480"/>
            <a:ext cx="8534400" cy="1714500"/>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3077728274"/>
      </p:ext>
    </p:extLst>
  </p:cSld>
  <p:clrMapOvr>
    <a:masterClrMapping/>
  </p:clrMapOvr>
</p:sldLayout>
</file>

<file path=ppt/slideLayouts/slideLayout3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172340"/>
                </a:solidFill>
                <a:latin typeface="Cambria"/>
                <a:cs typeface="Cambria"/>
              </a:defRPr>
            </a:lvl1pPr>
          </a:lstStyle>
          <a:p>
            <a:endParaRPr/>
          </a:p>
        </p:txBody>
      </p:sp>
      <p:sp>
        <p:nvSpPr>
          <p:cNvPr id="3" name="Holder 3"/>
          <p:cNvSpPr>
            <a:spLocks noGrp="1"/>
          </p:cNvSpPr>
          <p:nvPr>
            <p:ph type="body" idx="1"/>
          </p:nvPr>
        </p:nvSpPr>
        <p:spPr/>
        <p:txBody>
          <a:bodyPr lIns="0" tIns="0" rIns="0" bIns="0"/>
          <a:lstStyle>
            <a:lvl1pPr>
              <a:defRPr b="0" i="0">
                <a:solidFill>
                  <a:schemeClr val="tx1"/>
                </a:solidFill>
              </a:defRPr>
            </a:lvl1pPr>
          </a:lstStyle>
          <a:p>
            <a:endParaRPr/>
          </a:p>
        </p:txBody>
      </p:sp>
      <p:sp>
        <p:nvSpPr>
          <p:cNvPr id="4" name="Holder 4"/>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5" name="Holder 5"/>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6" name="Holder 6"/>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1480262070"/>
      </p:ext>
    </p:extLst>
  </p:cSld>
  <p:clrMapOvr>
    <a:masterClrMapping/>
  </p:clrMapOvr>
</p:sldLayout>
</file>

<file path=ppt/slideLayouts/slideLayout35.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172340"/>
                </a:solidFill>
                <a:latin typeface="Cambria"/>
                <a:cs typeface="Cambria"/>
              </a:defRPr>
            </a:lvl1pPr>
          </a:lstStyle>
          <a:p>
            <a:endParaRPr/>
          </a:p>
        </p:txBody>
      </p:sp>
      <p:sp>
        <p:nvSpPr>
          <p:cNvPr id="3" name="Holder 3"/>
          <p:cNvSpPr>
            <a:spLocks noGrp="1"/>
          </p:cNvSpPr>
          <p:nvPr>
            <p:ph sz="half" idx="2"/>
          </p:nvPr>
        </p:nvSpPr>
        <p:spPr>
          <a:xfrm>
            <a:off x="609600" y="1577340"/>
            <a:ext cx="5303520" cy="4526280"/>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78880" y="1577340"/>
            <a:ext cx="5303520" cy="4526280"/>
          </a:xfrm>
          <a:prstGeom prst="rect">
            <a:avLst/>
          </a:prstGeom>
        </p:spPr>
        <p:txBody>
          <a:bodyPr wrap="square" lIns="0" tIns="0" rIns="0" bIns="0">
            <a:spAutoFit/>
          </a:bodyPr>
          <a:lstStyle>
            <a:lvl1pPr>
              <a:defRPr/>
            </a:lvl1pPr>
          </a:lstStyle>
          <a:p>
            <a:endParaRPr/>
          </a:p>
        </p:txBody>
      </p:sp>
      <p:sp>
        <p:nvSpPr>
          <p:cNvPr id="5" name="Holder 5"/>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6" name="Holder 6"/>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7" name="Holder 7"/>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2021001323"/>
      </p:ext>
    </p:extLst>
  </p:cSld>
  <p:clrMapOvr>
    <a:masterClrMapping/>
  </p:clrMapOvr>
</p:sldLayout>
</file>

<file path=ppt/slideLayouts/slideLayout36.xml><?xml version="1.0" encoding="utf-8"?>
<p:sldLayout xmlns:a="http://schemas.openxmlformats.org/drawingml/2006/main" xmlns:r="http://schemas.openxmlformats.org/officeDocument/2006/relationships" xmlns:p="http://schemas.openxmlformats.org/presentationml/2006/main" showMasterSp="0" type="obj" preserve="1">
  <p:cSld name="Title Only">
    <p:bg>
      <p:bgPr>
        <a:solidFill>
          <a:schemeClr val="bg1"/>
        </a:solidFill>
        <a:effectLst/>
      </p:bgPr>
    </p:bg>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sz="3600" b="0" i="0">
                <a:solidFill>
                  <a:srgbClr val="172340"/>
                </a:solidFill>
                <a:latin typeface="Cambria"/>
                <a:cs typeface="Cambria"/>
              </a:defRPr>
            </a:lvl1pPr>
          </a:lstStyle>
          <a:p>
            <a:endParaRPr/>
          </a:p>
        </p:txBody>
      </p:sp>
      <p:sp>
        <p:nvSpPr>
          <p:cNvPr id="3" name="Holder 3"/>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4" name="Holder 4"/>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5" name="Holder 5"/>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3414952525"/>
      </p:ext>
    </p:extLst>
  </p:cSld>
  <p:clrMapOvr>
    <a:masterClrMapping/>
  </p:clrMapOvr>
</p:sldLayout>
</file>

<file path=ppt/slideLayouts/slideLayout37.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2" name="Holder 2"/>
          <p:cNvSpPr>
            <a:spLocks noGrp="1"/>
          </p:cNvSpPr>
          <p:nvPr>
            <p:ph type="ftr" sz="quarter" idx="5"/>
          </p:nvPr>
        </p:nvSpPr>
        <p:spPr/>
        <p:txBody>
          <a:bodyPr lIns="0" tIns="0" rIns="0" bIns="0"/>
          <a:lstStyle>
            <a:lvl1pPr algn="ctr">
              <a:defRPr>
                <a:solidFill>
                  <a:schemeClr val="tx1">
                    <a:tint val="75000"/>
                  </a:schemeClr>
                </a:solidFill>
              </a:defRPr>
            </a:lvl1pPr>
          </a:lstStyle>
          <a:p>
            <a:endParaRPr/>
          </a:p>
        </p:txBody>
      </p:sp>
      <p:sp>
        <p:nvSpPr>
          <p:cNvPr id="3" name="Holder 3"/>
          <p:cNvSpPr>
            <a:spLocks noGrp="1"/>
          </p:cNvSpPr>
          <p:nvPr>
            <p:ph type="dt" sz="half" idx="6"/>
          </p:nvPr>
        </p:nvSpPr>
        <p:spPr/>
        <p:txBody>
          <a:bodyPr lIns="0" tIns="0" rIns="0" bIns="0"/>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4" name="Holder 4"/>
          <p:cNvSpPr>
            <a:spLocks noGrp="1"/>
          </p:cNvSpPr>
          <p:nvPr>
            <p:ph type="sldNum" sz="quarter" idx="7"/>
          </p:nvPr>
        </p:nvSpPr>
        <p:spPr/>
        <p:txBody>
          <a:bodyPr lIns="0" tIns="0" rIns="0" bIns="0"/>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180086302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Photographic Cover White">
    <p:bg>
      <p:bgPr>
        <a:solidFill>
          <a:schemeClr val="bg2"/>
        </a:solidFill>
        <a:effectLst/>
      </p:bgPr>
    </p:bg>
    <p:spTree>
      <p:nvGrpSpPr>
        <p:cNvPr id="1" name=""/>
        <p:cNvGrpSpPr/>
        <p:nvPr/>
      </p:nvGrpSpPr>
      <p:grpSpPr>
        <a:xfrm>
          <a:off x="0" y="0"/>
          <a:ext cx="0" cy="0"/>
          <a:chOff x="0" y="0"/>
          <a:chExt cx="0" cy="0"/>
        </a:xfrm>
      </p:grpSpPr>
      <p:pic>
        <p:nvPicPr>
          <p:cNvPr id="3" name="Picture 2">
            <a:extLst>
              <a:ext uri="{FF2B5EF4-FFF2-40B4-BE49-F238E27FC236}">
                <a16:creationId xmlns:a16="http://schemas.microsoft.com/office/drawing/2014/main" id="{B1466F37-6FA9-F145-AD31-68850EA0AB03}"/>
              </a:ext>
            </a:extLst>
          </p:cNvPr>
          <p:cNvPicPr>
            <a:picLocks noChangeAspect="1"/>
          </p:cNvPicPr>
          <p:nvPr userDrawn="1"/>
        </p:nvPicPr>
        <p:blipFill>
          <a:blip r:embed="rId2"/>
          <a:stretch>
            <a:fillRect/>
          </a:stretch>
        </p:blipFill>
        <p:spPr>
          <a:xfrm>
            <a:off x="0" y="1562100"/>
            <a:ext cx="12192000" cy="5295900"/>
          </a:xfrm>
          <a:prstGeom prst="rect">
            <a:avLst/>
          </a:prstGeom>
        </p:spPr>
      </p:pic>
      <p:sp>
        <p:nvSpPr>
          <p:cNvPr id="6" name="Text Placeholder 7">
            <a:extLst>
              <a:ext uri="{FF2B5EF4-FFF2-40B4-BE49-F238E27FC236}">
                <a16:creationId xmlns:a16="http://schemas.microsoft.com/office/drawing/2014/main" id="{4F8E9120-7FF1-4744-A198-62808AD32342}"/>
              </a:ext>
            </a:extLst>
          </p:cNvPr>
          <p:cNvSpPr>
            <a:spLocks noGrp="1"/>
          </p:cNvSpPr>
          <p:nvPr>
            <p:ph type="body" sz="quarter" idx="13" hasCustomPrompt="1"/>
          </p:nvPr>
        </p:nvSpPr>
        <p:spPr>
          <a:xfrm>
            <a:off x="3179763" y="5862187"/>
            <a:ext cx="5832475" cy="525135"/>
          </a:xfrm>
          <a:prstGeom prst="rect">
            <a:avLst/>
          </a:prstGeom>
        </p:spPr>
        <p:txBody>
          <a:bodyPr wrap="square" lIns="0" tIns="0" rIns="0" bIns="0"/>
          <a:lstStyle>
            <a:lvl1pPr marL="0" indent="0" algn="ctr">
              <a:lnSpc>
                <a:spcPct val="100000"/>
              </a:lnSpc>
              <a:buNone/>
              <a:defRPr sz="2000" b="0" i="0">
                <a:solidFill>
                  <a:schemeClr val="tx1"/>
                </a:solidFill>
                <a:latin typeface="Arial" charset="0"/>
                <a:ea typeface="Arial" charset="0"/>
                <a:cs typeface="Arial" charset="0"/>
              </a:defRPr>
            </a:lvl1pPr>
          </a:lstStyle>
          <a:p>
            <a:pPr lvl="0"/>
            <a:r>
              <a:rPr lang="en-US" dirty="0"/>
              <a:t>Subhead Line 1</a:t>
            </a:r>
          </a:p>
        </p:txBody>
      </p:sp>
      <p:sp>
        <p:nvSpPr>
          <p:cNvPr id="2" name="Title 1"/>
          <p:cNvSpPr>
            <a:spLocks noGrp="1"/>
          </p:cNvSpPr>
          <p:nvPr>
            <p:ph type="title"/>
          </p:nvPr>
        </p:nvSpPr>
        <p:spPr>
          <a:xfrm>
            <a:off x="1552135" y="4737099"/>
            <a:ext cx="9087730" cy="1011487"/>
          </a:xfrm>
          <a:prstGeom prst="rect">
            <a:avLst/>
          </a:prstGeom>
        </p:spPr>
        <p:txBody>
          <a:bodyPr/>
          <a:lstStyle>
            <a:lvl1pPr algn="ctr">
              <a:defRPr sz="3600" b="0" i="0">
                <a:solidFill>
                  <a:schemeClr val="tx1"/>
                </a:solidFill>
                <a:latin typeface="Cambria" charset="0"/>
                <a:ea typeface="Cambria" charset="0"/>
                <a:cs typeface="Cambria" charset="0"/>
              </a:defRPr>
            </a:lvl1pPr>
          </a:lstStyle>
          <a:p>
            <a:r>
              <a:rPr lang="en-US" dirty="0"/>
              <a:t>Click to edit Master title style</a:t>
            </a:r>
          </a:p>
        </p:txBody>
      </p:sp>
      <p:sp>
        <p:nvSpPr>
          <p:cNvPr id="12"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5232729" y="6405103"/>
            <a:ext cx="1727200" cy="260593"/>
          </a:xfrm>
          <a:prstGeom prst="rect">
            <a:avLst/>
          </a:prstGeom>
        </p:spPr>
        <p:txBody>
          <a:bodyPr vert="horz" lIns="0" tIns="0" rIns="0" bIns="0" rtlCol="0" anchor="ctr"/>
          <a:lstStyle>
            <a:lvl1pPr algn="ctr">
              <a:defRPr sz="1100" b="0" i="0">
                <a:solidFill>
                  <a:schemeClr val="tx1"/>
                </a:solidFill>
                <a:latin typeface="+mn-lt"/>
                <a:ea typeface="Cambria" charset="0"/>
                <a:cs typeface="Cambria" charset="0"/>
              </a:defRPr>
            </a:lvl1pPr>
          </a:lstStyle>
          <a:p>
            <a:r>
              <a:rPr lang="en-US" dirty="0"/>
              <a:t>Date</a:t>
            </a:r>
          </a:p>
        </p:txBody>
      </p:sp>
      <p:sp>
        <p:nvSpPr>
          <p:cNvPr id="9" name="Rectangle 8">
            <a:extLst>
              <a:ext uri="{FF2B5EF4-FFF2-40B4-BE49-F238E27FC236}">
                <a16:creationId xmlns:a16="http://schemas.microsoft.com/office/drawing/2014/main" id="{BB9968AB-77DC-3741-8F67-6C51E6D747FE}"/>
              </a:ext>
            </a:extLst>
          </p:cNvPr>
          <p:cNvSpPr/>
          <p:nvPr userDrawn="1"/>
        </p:nvSpPr>
        <p:spPr>
          <a:xfrm>
            <a:off x="0" y="6582427"/>
            <a:ext cx="12191999" cy="275573"/>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Rectangle 13"/>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pic>
        <p:nvPicPr>
          <p:cNvPr id="7" name="Picture 6">
            <a:extLst>
              <a:ext uri="{FF2B5EF4-FFF2-40B4-BE49-F238E27FC236}">
                <a16:creationId xmlns:a16="http://schemas.microsoft.com/office/drawing/2014/main" id="{C278132B-BEF1-C747-A927-4329F1197746}"/>
              </a:ext>
            </a:extLst>
          </p:cNvPr>
          <p:cNvPicPr>
            <a:picLocks noChangeAspect="1"/>
          </p:cNvPicPr>
          <p:nvPr userDrawn="1"/>
        </p:nvPicPr>
        <p:blipFill>
          <a:blip r:embed="rId3"/>
          <a:stretch>
            <a:fillRect/>
          </a:stretch>
        </p:blipFill>
        <p:spPr>
          <a:xfrm>
            <a:off x="515938" y="5892800"/>
            <a:ext cx="711200" cy="596900"/>
          </a:xfrm>
          <a:prstGeom prst="rect">
            <a:avLst/>
          </a:prstGeom>
        </p:spPr>
      </p:pic>
      <p:pic>
        <p:nvPicPr>
          <p:cNvPr id="11" name="Picture 10">
            <a:extLst>
              <a:ext uri="{FF2B5EF4-FFF2-40B4-BE49-F238E27FC236}">
                <a16:creationId xmlns:a16="http://schemas.microsoft.com/office/drawing/2014/main" id="{A4114B13-1B85-814B-A59D-E0FEB0D515B4}"/>
              </a:ext>
            </a:extLst>
          </p:cNvPr>
          <p:cNvPicPr>
            <a:picLocks noChangeAspect="1"/>
          </p:cNvPicPr>
          <p:nvPr userDrawn="1"/>
        </p:nvPicPr>
        <p:blipFill>
          <a:blip r:embed="rId4"/>
          <a:stretch>
            <a:fillRect/>
          </a:stretch>
        </p:blipFill>
        <p:spPr>
          <a:xfrm>
            <a:off x="10686757" y="5893363"/>
            <a:ext cx="978408" cy="415362"/>
          </a:xfrm>
          <a:prstGeom prst="rect">
            <a:avLst/>
          </a:prstGeom>
        </p:spPr>
      </p:pic>
    </p:spTree>
    <p:extLst>
      <p:ext uri="{BB962C8B-B14F-4D97-AF65-F5344CB8AC3E}">
        <p14:creationId xmlns:p14="http://schemas.microsoft.com/office/powerpoint/2010/main" val="197275649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ext Layout White">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9" y="1882171"/>
            <a:ext cx="11160124" cy="4426554"/>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 Placeholder 2">
            <a:extLst>
              <a:ext uri="{FF2B5EF4-FFF2-40B4-BE49-F238E27FC236}">
                <a16:creationId xmlns:a16="http://schemas.microsoft.com/office/drawing/2014/main" id="{65975A82-7EB2-6E48-B38C-B5AEBD5D9A89}"/>
              </a:ext>
            </a:extLst>
          </p:cNvPr>
          <p:cNvSpPr>
            <a:spLocks noGrp="1" noChangeAspect="1"/>
          </p:cNvSpPr>
          <p:nvPr>
            <p:ph type="body" idx="1" hasCustomPrompt="1"/>
          </p:nvPr>
        </p:nvSpPr>
        <p:spPr>
          <a:xfrm>
            <a:off x="515938" y="1432200"/>
            <a:ext cx="11160124" cy="435600"/>
          </a:xfrm>
          <a:prstGeom prst="rect">
            <a:avLst/>
          </a:prstGeom>
        </p:spPr>
        <p:txBody>
          <a:bodyPr anchor="t" anchorCtr="0">
            <a:normAutofit/>
          </a:bodyPr>
          <a:lstStyle>
            <a:lvl1pPr marL="0" indent="0">
              <a:lnSpc>
                <a:spcPct val="100000"/>
              </a:lnSpc>
              <a:buNone/>
              <a:defRPr sz="2200" b="1" baseline="0">
                <a:solidFill>
                  <a:schemeClr val="accent6"/>
                </a:solidFill>
                <a:latin typeface="Cambria" panose="02040503050406030204" pitchFamily="18" charset="0"/>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Optional Subhead</a:t>
            </a:r>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1304412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ext Layout White w/Dark Sidebar">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432200"/>
            <a:ext cx="7380287" cy="4876525"/>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Tree>
    <p:extLst>
      <p:ext uri="{BB962C8B-B14F-4D97-AF65-F5344CB8AC3E}">
        <p14:creationId xmlns:p14="http://schemas.microsoft.com/office/powerpoint/2010/main" val="35305406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Text Layout White w/Gray Sidebar">
    <p:spTree>
      <p:nvGrpSpPr>
        <p:cNvPr id="1" name=""/>
        <p:cNvGrpSpPr/>
        <p:nvPr/>
      </p:nvGrpSpPr>
      <p:grpSpPr>
        <a:xfrm>
          <a:off x="0" y="0"/>
          <a:ext cx="0" cy="0"/>
          <a:chOff x="0" y="0"/>
          <a:chExt cx="0" cy="0"/>
        </a:xfrm>
      </p:grpSpPr>
      <p:sp>
        <p:nvSpPr>
          <p:cNvPr id="9" name="Content Placeholder 8"/>
          <p:cNvSpPr>
            <a:spLocks noGrp="1"/>
          </p:cNvSpPr>
          <p:nvPr>
            <p:ph sz="quarter" idx="18"/>
          </p:nvPr>
        </p:nvSpPr>
        <p:spPr>
          <a:xfrm>
            <a:off x="515938" y="1431926"/>
            <a:ext cx="7380287" cy="4876800"/>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8"/>
            <a:ext cx="1727201" cy="261201"/>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7377597"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a:xfrm>
            <a:off x="515938" y="368300"/>
            <a:ext cx="7380366" cy="577153"/>
          </a:xfrm>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1" name="Rectangle 10">
            <a:extLst>
              <a:ext uri="{FF2B5EF4-FFF2-40B4-BE49-F238E27FC236}">
                <a16:creationId xmlns:a16="http://schemas.microsoft.com/office/drawing/2014/main" id="{8B5C996B-0918-804B-BD4C-32A658B584F3}"/>
              </a:ext>
            </a:extLst>
          </p:cNvPr>
          <p:cNvSpPr/>
          <p:nvPr userDrawn="1"/>
        </p:nvSpPr>
        <p:spPr>
          <a:xfrm>
            <a:off x="8525690" y="0"/>
            <a:ext cx="3666309" cy="65818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Tree>
    <p:extLst>
      <p:ext uri="{BB962C8B-B14F-4D97-AF65-F5344CB8AC3E}">
        <p14:creationId xmlns:p14="http://schemas.microsoft.com/office/powerpoint/2010/main" val="146400177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Blank Layout White">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96797"/>
            <a:ext cx="1727201" cy="261203"/>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Tree>
    <p:extLst>
      <p:ext uri="{BB962C8B-B14F-4D97-AF65-F5344CB8AC3E}">
        <p14:creationId xmlns:p14="http://schemas.microsoft.com/office/powerpoint/2010/main" val="387176788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Text Layout Gray">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8B5C996B-0918-804B-BD4C-32A658B584F3}"/>
              </a:ext>
            </a:extLst>
          </p:cNvPr>
          <p:cNvSpPr/>
          <p:nvPr userDrawn="1"/>
        </p:nvSpPr>
        <p:spPr>
          <a:xfrm>
            <a:off x="0" y="1432200"/>
            <a:ext cx="12192000" cy="5149617"/>
          </a:xfrm>
          <a:prstGeom prst="rect">
            <a:avLst/>
          </a:prstGeom>
          <a:solidFill>
            <a:schemeClr val="bg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solidFill>
                <a:schemeClr val="bg2"/>
              </a:solidFill>
            </a:endParaRPr>
          </a:p>
        </p:txBody>
      </p:sp>
      <p:sp>
        <p:nvSpPr>
          <p:cNvPr id="12" name="Rectangle 11">
            <a:extLst>
              <a:ext uri="{FF2B5EF4-FFF2-40B4-BE49-F238E27FC236}">
                <a16:creationId xmlns:a16="http://schemas.microsoft.com/office/drawing/2014/main" id="{FD7420B5-0C7D-8A40-916E-9DC1FF97152E}"/>
              </a:ext>
            </a:extLst>
          </p:cNvPr>
          <p:cNvSpPr/>
          <p:nvPr userDrawn="1"/>
        </p:nvSpPr>
        <p:spPr>
          <a:xfrm>
            <a:off x="0" y="6582427"/>
            <a:ext cx="12191999" cy="275573"/>
          </a:xfrm>
          <a:prstGeom prst="rect">
            <a:avLst/>
          </a:prstGeom>
          <a:solidFill>
            <a:schemeClr val="tx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4" name="Date Placeholder 4">
            <a:extLst>
              <a:ext uri="{FF2B5EF4-FFF2-40B4-BE49-F238E27FC236}">
                <a16:creationId xmlns:a16="http://schemas.microsoft.com/office/drawing/2014/main" id="{95453CEA-0594-AC4A-BD6E-7EB2750A8464}"/>
              </a:ext>
            </a:extLst>
          </p:cNvPr>
          <p:cNvSpPr>
            <a:spLocks noGrp="1"/>
          </p:cNvSpPr>
          <p:nvPr>
            <p:ph type="dt" sz="half" idx="10"/>
          </p:nvPr>
        </p:nvSpPr>
        <p:spPr>
          <a:xfrm>
            <a:off x="9948863" y="6582427"/>
            <a:ext cx="1727201" cy="274964"/>
          </a:xfrm>
        </p:spPr>
        <p:txBody>
          <a:bodyPr/>
          <a:lstStyle>
            <a:lvl1pPr>
              <a:defRPr>
                <a:solidFill>
                  <a:schemeClr val="accent5"/>
                </a:solidFill>
              </a:defRPr>
            </a:lvl1pPr>
          </a:lstStyle>
          <a:p>
            <a:r>
              <a:rPr lang="en-US" dirty="0"/>
              <a:t>Date</a:t>
            </a:r>
          </a:p>
        </p:txBody>
      </p:sp>
      <p:sp>
        <p:nvSpPr>
          <p:cNvPr id="15" name="Slide Number Placeholder 6">
            <a:extLst>
              <a:ext uri="{FF2B5EF4-FFF2-40B4-BE49-F238E27FC236}">
                <a16:creationId xmlns:a16="http://schemas.microsoft.com/office/drawing/2014/main" id="{3C85EFBF-591E-C04B-B78E-407F8CD2F721}"/>
              </a:ext>
            </a:extLst>
          </p:cNvPr>
          <p:cNvSpPr>
            <a:spLocks noGrp="1"/>
          </p:cNvSpPr>
          <p:nvPr>
            <p:ph type="sldNum" sz="quarter" idx="12"/>
          </p:nvPr>
        </p:nvSpPr>
        <p:spPr>
          <a:xfrm>
            <a:off x="11676063" y="6582426"/>
            <a:ext cx="515935" cy="275573"/>
          </a:xfrm>
        </p:spPr>
        <p:txBody>
          <a:bodyPr/>
          <a:lstStyle>
            <a:lvl1pPr>
              <a:defRPr>
                <a:solidFill>
                  <a:schemeClr val="accent5"/>
                </a:solidFill>
              </a:defRPr>
            </a:lvl1pPr>
          </a:lstStyle>
          <a:p>
            <a:fld id="{F9591D4C-BB8F-AE46-BE73-C616F30BBC5B}" type="slidenum">
              <a:rPr lang="en-US" smtClean="0"/>
              <a:pPr/>
              <a:t>‹#›</a:t>
            </a:fld>
            <a:endParaRPr lang="en-US" dirty="0"/>
          </a:p>
        </p:txBody>
      </p:sp>
      <p:sp>
        <p:nvSpPr>
          <p:cNvPr id="17" name="Text Placeholder 1">
            <a:extLst>
              <a:ext uri="{FF2B5EF4-FFF2-40B4-BE49-F238E27FC236}">
                <a16:creationId xmlns:a16="http://schemas.microsoft.com/office/drawing/2014/main" id="{B425B684-C025-7A40-8525-E424A3D79E9C}"/>
              </a:ext>
            </a:extLst>
          </p:cNvPr>
          <p:cNvSpPr>
            <a:spLocks noGrp="1"/>
          </p:cNvSpPr>
          <p:nvPr>
            <p:ph type="body" sz="quarter" idx="15" hasCustomPrompt="1"/>
          </p:nvPr>
        </p:nvSpPr>
        <p:spPr>
          <a:xfrm>
            <a:off x="515938" y="899161"/>
            <a:ext cx="11160125" cy="237308"/>
          </a:xfrm>
          <a:prstGeom prst="rect">
            <a:avLst/>
          </a:prstGeom>
        </p:spPr>
        <p:txBody>
          <a:bodyPr rtlCol="0"/>
          <a:lstStyle>
            <a:lvl1pPr marL="0" indent="0">
              <a:lnSpc>
                <a:spcPct val="100000"/>
              </a:lnSpc>
              <a:buNone/>
              <a:defRPr sz="1800">
                <a:solidFill>
                  <a:schemeClr val="tx2"/>
                </a:solidFill>
              </a:defRPr>
            </a:lvl1pPr>
          </a:lstStyle>
          <a:p>
            <a:pPr defTabSz="180000" fontAlgn="auto">
              <a:spcAft>
                <a:spcPts val="0"/>
              </a:spcAft>
              <a:defRPr/>
            </a:pPr>
            <a:r>
              <a:rPr lang="en-US" dirty="0"/>
              <a:t>Optional Subtitle</a:t>
            </a:r>
          </a:p>
        </p:txBody>
      </p:sp>
      <p:sp>
        <p:nvSpPr>
          <p:cNvPr id="10" name="TextBox 9">
            <a:extLst>
              <a:ext uri="{FF2B5EF4-FFF2-40B4-BE49-F238E27FC236}">
                <a16:creationId xmlns:a16="http://schemas.microsoft.com/office/drawing/2014/main" id="{ED625D71-D389-4AAD-A767-6FB8822E9777}"/>
              </a:ext>
            </a:extLst>
          </p:cNvPr>
          <p:cNvSpPr txBox="1"/>
          <p:nvPr userDrawn="1"/>
        </p:nvSpPr>
        <p:spPr>
          <a:xfrm>
            <a:off x="515938" y="6596798"/>
            <a:ext cx="1727199" cy="246221"/>
          </a:xfrm>
          <a:prstGeom prst="rect">
            <a:avLst/>
          </a:prstGeom>
          <a:noFill/>
        </p:spPr>
        <p:txBody>
          <a:bodyPr wrap="square" lIns="0" rtlCol="0">
            <a:spAutoFit/>
          </a:bodyPr>
          <a:lstStyle/>
          <a:p>
            <a:r>
              <a:rPr lang="en-US" sz="1000" b="0" dirty="0">
                <a:solidFill>
                  <a:schemeClr val="bg1"/>
                </a:solidFill>
              </a:rPr>
              <a:t>www.dlapiper.com</a:t>
            </a:r>
          </a:p>
        </p:txBody>
      </p:sp>
      <p:sp>
        <p:nvSpPr>
          <p:cNvPr id="2" name="Title 1"/>
          <p:cNvSpPr>
            <a:spLocks noGrp="1"/>
          </p:cNvSpPr>
          <p:nvPr>
            <p:ph type="title" hasCustomPrompt="1"/>
          </p:nvPr>
        </p:nvSpPr>
        <p:spPr/>
        <p:txBody>
          <a:bodyPr/>
          <a:lstStyle/>
          <a:p>
            <a:r>
              <a:rPr lang="en-US" dirty="0"/>
              <a:t>Click to edit title</a:t>
            </a:r>
          </a:p>
        </p:txBody>
      </p:sp>
      <p:sp>
        <p:nvSpPr>
          <p:cNvPr id="4" name="Footer Placeholder 3"/>
          <p:cNvSpPr>
            <a:spLocks noGrp="1"/>
          </p:cNvSpPr>
          <p:nvPr>
            <p:ph type="ftr" sz="quarter" idx="17"/>
          </p:nvPr>
        </p:nvSpPr>
        <p:spPr/>
        <p:txBody>
          <a:bodyPr/>
          <a:lstStyle>
            <a:lvl1pPr>
              <a:defRPr>
                <a:solidFill>
                  <a:schemeClr val="bg1"/>
                </a:solidFill>
              </a:defRPr>
            </a:lvl1pPr>
          </a:lstStyle>
          <a:p>
            <a:endParaRPr lang="en-US" dirty="0"/>
          </a:p>
        </p:txBody>
      </p:sp>
      <p:sp>
        <p:nvSpPr>
          <p:cNvPr id="13" name="Content Placeholder 8"/>
          <p:cNvSpPr>
            <a:spLocks noGrp="1"/>
          </p:cNvSpPr>
          <p:nvPr>
            <p:ph sz="quarter" idx="18"/>
          </p:nvPr>
        </p:nvSpPr>
        <p:spPr>
          <a:xfrm>
            <a:off x="515938" y="1797269"/>
            <a:ext cx="11160125" cy="4511456"/>
          </a:xfrm>
        </p:spPr>
        <p:txBody>
          <a:bodyPr/>
          <a:lstStyle>
            <a:lvl1pPr>
              <a:lnSpc>
                <a:spcPct val="100000"/>
              </a:lnSpc>
              <a:defRPr/>
            </a:lvl1pPr>
            <a:lvl2pPr>
              <a:lnSpc>
                <a:spcPct val="100000"/>
              </a:lnSpc>
              <a:defRPr/>
            </a:lvl2pPr>
            <a:lvl3pPr>
              <a:lnSpc>
                <a:spcPct val="100000"/>
              </a:lnSpc>
              <a:defRPr/>
            </a:lvl3pPr>
            <a:lvl4pPr>
              <a:lnSpc>
                <a:spcPct val="100000"/>
              </a:lnSpc>
              <a:defRPr/>
            </a:lvl4pPr>
            <a:lvl5pPr>
              <a:lnSpc>
                <a:spcPct val="100000"/>
              </a:lnSpc>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694310861"/>
      </p:ext>
    </p:extLst>
  </p:cSld>
  <p:clrMapOvr>
    <a:masterClrMapping/>
  </p:clrMapOvr>
</p:sldLayout>
</file>

<file path=ppt/slideMasters/_rels/slideMaster1.xml.rels><?xml version="1.0" encoding="UTF-8" standalone="yes"?>
<Relationships xmlns="http://schemas.openxmlformats.org/package/2006/relationships"><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slideLayout" Target="../slideLayouts/slideLayout26.xml"/><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slideLayout" Target="../slideLayouts/slideLayout25.xml"/><Relationship Id="rId33"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29" Type="http://schemas.openxmlformats.org/officeDocument/2006/relationships/slideLayout" Target="../slideLayouts/slideLayout29.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32" Type="http://schemas.openxmlformats.org/officeDocument/2006/relationships/slideLayout" Target="../slideLayouts/slideLayout32.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28" Type="http://schemas.openxmlformats.org/officeDocument/2006/relationships/slideLayout" Target="../slideLayouts/slideLayout28.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31" Type="http://schemas.openxmlformats.org/officeDocument/2006/relationships/slideLayout" Target="../slideLayouts/slideLayout31.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 Id="rId27" Type="http://schemas.openxmlformats.org/officeDocument/2006/relationships/slideLayout" Target="../slideLayouts/slideLayout27.xml"/><Relationship Id="rId30" Type="http://schemas.openxmlformats.org/officeDocument/2006/relationships/slideLayout" Target="../slideLayouts/slideLayout30.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35.xml"/><Relationship Id="rId2" Type="http://schemas.openxmlformats.org/officeDocument/2006/relationships/slideLayout" Target="../slideLayouts/slideLayout34.xml"/><Relationship Id="rId1" Type="http://schemas.openxmlformats.org/officeDocument/2006/relationships/slideLayout" Target="../slideLayouts/slideLayout33.xml"/><Relationship Id="rId6" Type="http://schemas.openxmlformats.org/officeDocument/2006/relationships/theme" Target="../theme/theme2.xml"/><Relationship Id="rId5" Type="http://schemas.openxmlformats.org/officeDocument/2006/relationships/slideLayout" Target="../slideLayouts/slideLayout37.xml"/><Relationship Id="rId4" Type="http://schemas.openxmlformats.org/officeDocument/2006/relationships/slideLayout" Target="../slideLayouts/slideLayout36.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 name="Date Placeholder 3">
            <a:extLst>
              <a:ext uri="{FF2B5EF4-FFF2-40B4-BE49-F238E27FC236}">
                <a16:creationId xmlns:a16="http://schemas.microsoft.com/office/drawing/2014/main" id="{35BB08A7-8085-8845-B707-4F97CCAD6E1B}"/>
              </a:ext>
            </a:extLst>
          </p:cNvPr>
          <p:cNvSpPr>
            <a:spLocks noGrp="1"/>
          </p:cNvSpPr>
          <p:nvPr>
            <p:ph type="dt" sz="half" idx="2"/>
          </p:nvPr>
        </p:nvSpPr>
        <p:spPr>
          <a:xfrm>
            <a:off x="9948864" y="6596797"/>
            <a:ext cx="1727200" cy="260593"/>
          </a:xfrm>
          <a:prstGeom prst="rect">
            <a:avLst/>
          </a:prstGeom>
        </p:spPr>
        <p:txBody>
          <a:bodyPr vert="horz" lIns="0" tIns="0" rIns="0" bIns="0" rtlCol="0" anchor="ctr"/>
          <a:lstStyle>
            <a:lvl1pPr algn="ctr">
              <a:defRPr sz="1000" b="0">
                <a:solidFill>
                  <a:schemeClr val="tx1"/>
                </a:solidFill>
              </a:defRPr>
            </a:lvl1pPr>
          </a:lstStyle>
          <a:p>
            <a:r>
              <a:rPr lang="en-US" dirty="0"/>
              <a:t>Date</a:t>
            </a:r>
          </a:p>
        </p:txBody>
      </p:sp>
      <p:sp>
        <p:nvSpPr>
          <p:cNvPr id="6" name="Slide Number Placeholder 5">
            <a:extLst>
              <a:ext uri="{FF2B5EF4-FFF2-40B4-BE49-F238E27FC236}">
                <a16:creationId xmlns:a16="http://schemas.microsoft.com/office/drawing/2014/main" id="{ED4D4C61-8619-194B-8CBC-6D26A1A8D157}"/>
              </a:ext>
            </a:extLst>
          </p:cNvPr>
          <p:cNvSpPr>
            <a:spLocks noGrp="1"/>
          </p:cNvSpPr>
          <p:nvPr>
            <p:ph type="sldNum" sz="quarter" idx="4"/>
          </p:nvPr>
        </p:nvSpPr>
        <p:spPr>
          <a:xfrm>
            <a:off x="11676064" y="6596797"/>
            <a:ext cx="515935" cy="261203"/>
          </a:xfrm>
          <a:prstGeom prst="rect">
            <a:avLst/>
          </a:prstGeom>
        </p:spPr>
        <p:txBody>
          <a:bodyPr vert="horz" lIns="0" tIns="0" rIns="0" bIns="0" rtlCol="0" anchor="ctr"/>
          <a:lstStyle>
            <a:lvl1pPr algn="ctr">
              <a:defRPr sz="1000" b="0">
                <a:solidFill>
                  <a:schemeClr val="tx1"/>
                </a:solidFill>
              </a:defRPr>
            </a:lvl1pPr>
          </a:lstStyle>
          <a:p>
            <a:fld id="{F9591D4C-BB8F-AE46-BE73-C616F30BBC5B}" type="slidenum">
              <a:rPr lang="en-US" smtClean="0"/>
              <a:pPr/>
              <a:t>‹#›</a:t>
            </a:fld>
            <a:endParaRPr lang="en-US" dirty="0"/>
          </a:p>
        </p:txBody>
      </p:sp>
      <p:sp>
        <p:nvSpPr>
          <p:cNvPr id="8" name="Title Placeholder 7">
            <a:extLst>
              <a:ext uri="{FF2B5EF4-FFF2-40B4-BE49-F238E27FC236}">
                <a16:creationId xmlns:a16="http://schemas.microsoft.com/office/drawing/2014/main" id="{CB1DE175-AEB7-854B-A8AD-D98BDA536033}"/>
              </a:ext>
            </a:extLst>
          </p:cNvPr>
          <p:cNvSpPr>
            <a:spLocks noGrp="1"/>
          </p:cNvSpPr>
          <p:nvPr>
            <p:ph type="title"/>
          </p:nvPr>
        </p:nvSpPr>
        <p:spPr>
          <a:xfrm>
            <a:off x="515939" y="368300"/>
            <a:ext cx="11160124" cy="577153"/>
          </a:xfrm>
          <a:prstGeom prst="rect">
            <a:avLst/>
          </a:prstGeom>
        </p:spPr>
        <p:txBody>
          <a:bodyPr vert="horz" lIns="0" tIns="0" rIns="0" bIns="0" rtlCol="0" anchor="t" anchorCtr="0">
            <a:noAutofit/>
          </a:bodyPr>
          <a:lstStyle/>
          <a:p>
            <a:r>
              <a:rPr lang="en-US" dirty="0"/>
              <a:t>Click to edit Master title style</a:t>
            </a:r>
          </a:p>
        </p:txBody>
      </p:sp>
      <p:sp>
        <p:nvSpPr>
          <p:cNvPr id="9" name="Text Placeholder 8">
            <a:extLst>
              <a:ext uri="{FF2B5EF4-FFF2-40B4-BE49-F238E27FC236}">
                <a16:creationId xmlns:a16="http://schemas.microsoft.com/office/drawing/2014/main" id="{4A36D4A1-2ACB-2340-90BD-5A606111D088}"/>
              </a:ext>
            </a:extLst>
          </p:cNvPr>
          <p:cNvSpPr>
            <a:spLocks noGrp="1"/>
          </p:cNvSpPr>
          <p:nvPr>
            <p:ph type="body" idx="1"/>
          </p:nvPr>
        </p:nvSpPr>
        <p:spPr>
          <a:xfrm>
            <a:off x="515938" y="1431925"/>
            <a:ext cx="11160127" cy="4751593"/>
          </a:xfrm>
          <a:prstGeom prst="rect">
            <a:avLst/>
          </a:prstGeom>
        </p:spPr>
        <p:txBody>
          <a:bodyPr vert="horz" lIns="0" tIns="0" rIns="0" bIns="0" spcCol="137160" rtlCol="0">
            <a:noAutofit/>
          </a:bodyPr>
          <a:lstStyle/>
          <a:p>
            <a:pPr lvl="0"/>
            <a:r>
              <a:rPr lang="en-US" dirty="0"/>
              <a:t>Edit Master text styles</a:t>
            </a:r>
          </a:p>
          <a:p>
            <a:pPr lvl="1"/>
            <a:endParaRPr lang="en-US" dirty="0"/>
          </a:p>
        </p:txBody>
      </p:sp>
      <p:sp>
        <p:nvSpPr>
          <p:cNvPr id="2" name="Footer Placeholder 1"/>
          <p:cNvSpPr>
            <a:spLocks noGrp="1"/>
          </p:cNvSpPr>
          <p:nvPr>
            <p:ph type="ftr" sz="quarter" idx="3"/>
          </p:nvPr>
        </p:nvSpPr>
        <p:spPr>
          <a:xfrm>
            <a:off x="2387600" y="6596798"/>
            <a:ext cx="7416800" cy="256092"/>
          </a:xfrm>
          <a:prstGeom prst="rect">
            <a:avLst/>
          </a:prstGeom>
        </p:spPr>
        <p:txBody>
          <a:bodyPr vert="horz" lIns="91440" tIns="45720" rIns="91440" bIns="45720" rtlCol="0" anchor="ctr"/>
          <a:lstStyle>
            <a:lvl1pPr algn="l">
              <a:defRPr sz="1000">
                <a:solidFill>
                  <a:schemeClr val="tx1"/>
                </a:solidFill>
              </a:defRPr>
            </a:lvl1pPr>
          </a:lstStyle>
          <a:p>
            <a:endParaRPr lang="en-US" dirty="0"/>
          </a:p>
        </p:txBody>
      </p:sp>
      <p:sp>
        <p:nvSpPr>
          <p:cNvPr id="3" name="Rectangle 2"/>
          <p:cNvSpPr/>
          <p:nvPr userDrawn="1"/>
        </p:nvSpPr>
        <p:spPr>
          <a:xfrm>
            <a:off x="0" y="1"/>
            <a:ext cx="12192000" cy="6857999"/>
          </a:xfrm>
          <a:prstGeom prst="rect">
            <a:avLst/>
          </a:prstGeom>
          <a:noFill/>
          <a:ln w="1905">
            <a:solidFill>
              <a:schemeClr val="tx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Tree>
    <p:extLst>
      <p:ext uri="{BB962C8B-B14F-4D97-AF65-F5344CB8AC3E}">
        <p14:creationId xmlns:p14="http://schemas.microsoft.com/office/powerpoint/2010/main" val="621008067"/>
      </p:ext>
    </p:extLst>
  </p:cSld>
  <p:clrMap bg1="lt1" tx1="dk1" bg2="lt2" tx2="dk2" accent1="accent1" accent2="accent2" accent3="accent3" accent4="accent4" accent5="accent5" accent6="accent6" hlink="hlink" folHlink="folHlink"/>
  <p:sldLayoutIdLst>
    <p:sldLayoutId id="2147483662" r:id="rId1"/>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 id="2147483672" r:id="rId11"/>
    <p:sldLayoutId id="2147483673" r:id="rId12"/>
    <p:sldLayoutId id="2147483674" r:id="rId13"/>
    <p:sldLayoutId id="2147483675" r:id="rId14"/>
    <p:sldLayoutId id="2147483676" r:id="rId15"/>
    <p:sldLayoutId id="2147483677" r:id="rId16"/>
    <p:sldLayoutId id="2147483678" r:id="rId17"/>
    <p:sldLayoutId id="2147483679" r:id="rId18"/>
    <p:sldLayoutId id="2147483680" r:id="rId19"/>
    <p:sldLayoutId id="2147483681" r:id="rId20"/>
    <p:sldLayoutId id="2147483682" r:id="rId21"/>
    <p:sldLayoutId id="2147483683" r:id="rId22"/>
    <p:sldLayoutId id="2147483684" r:id="rId23"/>
    <p:sldLayoutId id="2147483685" r:id="rId24"/>
    <p:sldLayoutId id="2147483686" r:id="rId25"/>
    <p:sldLayoutId id="2147483687" r:id="rId26"/>
    <p:sldLayoutId id="2147483688" r:id="rId27"/>
    <p:sldLayoutId id="2147483689" r:id="rId28"/>
    <p:sldLayoutId id="2147483690" r:id="rId29"/>
    <p:sldLayoutId id="2147483691" r:id="rId30"/>
    <p:sldLayoutId id="2147483692" r:id="rId31"/>
    <p:sldLayoutId id="2147483693" r:id="rId32"/>
  </p:sldLayoutIdLst>
  <p:hf hdr="0" ftr="0" dt="0"/>
  <p:txStyles>
    <p:titleStyle>
      <a:lvl1pPr algn="l" defTabSz="914400" rtl="0" eaLnBrk="1" latinLnBrk="0" hangingPunct="1">
        <a:lnSpc>
          <a:spcPct val="90000"/>
        </a:lnSpc>
        <a:spcBef>
          <a:spcPct val="0"/>
        </a:spcBef>
        <a:buNone/>
        <a:defRPr sz="3600" kern="1200">
          <a:solidFill>
            <a:schemeClr val="tx1"/>
          </a:solidFill>
          <a:latin typeface="Cambria" panose="02040503050406030204" pitchFamily="18" charset="0"/>
          <a:ea typeface="+mj-ea"/>
          <a:cs typeface="+mj-cs"/>
        </a:defRPr>
      </a:lvl1pPr>
    </p:titleStyle>
    <p:bodyStyle>
      <a:lvl1pPr marL="230188" indent="-230188" algn="l" defTabSz="914400" rtl="0" eaLnBrk="1" latinLnBrk="0" hangingPunct="1">
        <a:lnSpc>
          <a:spcPts val="2200"/>
        </a:lnSpc>
        <a:spcBef>
          <a:spcPts val="1000"/>
        </a:spcBef>
        <a:buClrTx/>
        <a:buFont typeface="Arial" panose="020B0604020202020204" pitchFamily="34" charset="0"/>
        <a:buChar char="•"/>
        <a:defRPr sz="2000" kern="1200">
          <a:solidFill>
            <a:schemeClr val="tx1"/>
          </a:solidFill>
          <a:latin typeface="+mn-lt"/>
          <a:ea typeface="+mn-ea"/>
          <a:cs typeface="+mn-cs"/>
        </a:defRPr>
      </a:lvl1pPr>
      <a:lvl2pPr marL="461963" indent="-236538" algn="l" defTabSz="914400" rtl="0" eaLnBrk="1" latinLnBrk="0" hangingPunct="1">
        <a:lnSpc>
          <a:spcPts val="2200"/>
        </a:lnSpc>
        <a:spcBef>
          <a:spcPts val="500"/>
        </a:spcBef>
        <a:buClr>
          <a:schemeClr val="bg2">
            <a:lumMod val="50000"/>
          </a:schemeClr>
        </a:buClr>
        <a:buFont typeface="Arial" panose="020B0604020202020204" pitchFamily="34" charset="0"/>
        <a:buChar char="•"/>
        <a:defRPr sz="2000" kern="1200">
          <a:solidFill>
            <a:schemeClr val="tx1"/>
          </a:solidFill>
          <a:latin typeface="+mn-lt"/>
          <a:ea typeface="+mn-ea"/>
          <a:cs typeface="+mn-cs"/>
        </a:defRPr>
      </a:lvl2pPr>
      <a:lvl3pPr marL="684213" indent="-227013" algn="l" defTabSz="914400" rtl="0" eaLnBrk="1" latinLnBrk="0" hangingPunct="1">
        <a:lnSpc>
          <a:spcPts val="2200"/>
        </a:lnSpc>
        <a:spcBef>
          <a:spcPts val="500"/>
        </a:spcBef>
        <a:buClr>
          <a:schemeClr val="bg2">
            <a:lumMod val="75000"/>
          </a:schemeClr>
        </a:buClr>
        <a:buFont typeface="Arial" panose="020B0604020202020204" pitchFamily="34" charset="0"/>
        <a:buChar char="•"/>
        <a:defRPr sz="2000" kern="1200">
          <a:solidFill>
            <a:schemeClr val="tx1"/>
          </a:solidFill>
          <a:latin typeface="+mn-lt"/>
          <a:ea typeface="+mn-ea"/>
          <a:cs typeface="+mn-cs"/>
        </a:defRPr>
      </a:lvl3pPr>
      <a:lvl4pPr marL="914400" indent="-227013"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4pPr>
      <a:lvl5pPr marL="1144588" indent="-225425" algn="l" defTabSz="914400" rtl="0" eaLnBrk="1" latinLnBrk="0" hangingPunct="1">
        <a:lnSpc>
          <a:spcPts val="2200"/>
        </a:lnSpc>
        <a:spcBef>
          <a:spcPts val="500"/>
        </a:spcBef>
        <a:buClr>
          <a:schemeClr val="bg1">
            <a:lumMod val="75000"/>
          </a:schemeClr>
        </a:buClr>
        <a:buFont typeface="Arial" panose="020B0604020202020204" pitchFamily="34" charset="0"/>
        <a:buChar char="•"/>
        <a:defRPr sz="2000" kern="1200">
          <a:solidFill>
            <a:schemeClr val="tx1"/>
          </a:solidFill>
          <a:latin typeface="+mn-lt"/>
          <a:ea typeface="+mn-ea"/>
          <a:cs typeface="+mn-cs"/>
        </a:defRPr>
      </a:lvl5pPr>
      <a:lvl6pPr marL="1381125"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a:solidFill>
            <a:schemeClr val="tx1"/>
          </a:solidFill>
          <a:latin typeface="+mn-lt"/>
          <a:ea typeface="+mn-ea"/>
          <a:cs typeface="+mn-cs"/>
        </a:defRPr>
      </a:lvl6pPr>
      <a:lvl7pPr marL="1606550" indent="-233363"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7pPr>
      <a:lvl8pPr marL="1822450" indent="-225425" algn="l" defTabSz="914400" rtl="0" eaLnBrk="1" latinLnBrk="0" hangingPunct="1">
        <a:lnSpc>
          <a:spcPct val="90000"/>
        </a:lnSpc>
        <a:spcBef>
          <a:spcPts val="500"/>
        </a:spcBef>
        <a:buClr>
          <a:schemeClr val="bg1">
            <a:lumMod val="75000"/>
          </a:schemeClr>
        </a:buClr>
        <a:buFont typeface="Arial" panose="020B0604020202020204" pitchFamily="34" charset="0"/>
        <a:buChar char="•"/>
        <a:tabLst/>
        <a:defRPr sz="1800" kern="1200" baseline="0">
          <a:solidFill>
            <a:schemeClr val="tx1"/>
          </a:solidFill>
          <a:latin typeface="+mn-lt"/>
          <a:ea typeface="+mn-ea"/>
          <a:cs typeface="+mn-cs"/>
        </a:defRPr>
      </a:lvl8pPr>
      <a:lvl9pPr marL="1998663" indent="-169863" algn="l" defTabSz="914400" rtl="0" eaLnBrk="1" latinLnBrk="0" hangingPunct="1">
        <a:lnSpc>
          <a:spcPct val="90000"/>
        </a:lnSpc>
        <a:spcBef>
          <a:spcPts val="500"/>
        </a:spcBef>
        <a:buClr>
          <a:schemeClr val="accent5">
            <a:lumMod val="75000"/>
          </a:schemeClr>
        </a:buClr>
        <a:buFont typeface="Arial" panose="020B0604020202020204" pitchFamily="34" charset="0"/>
        <a:buChar char="•"/>
        <a:defRPr sz="1800" kern="1200" baseline="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2" pos="3888">
          <p15:clr>
            <a:srgbClr val="A4A3A4"/>
          </p15:clr>
        </p15:guide>
        <p15:guide id="3" orient="horz" pos="232">
          <p15:clr>
            <a:srgbClr val="F26B43"/>
          </p15:clr>
        </p15:guide>
        <p15:guide id="4" pos="325">
          <p15:clr>
            <a:srgbClr val="F26B43"/>
          </p15:clr>
        </p15:guide>
        <p15:guide id="5" pos="7355">
          <p15:clr>
            <a:srgbClr val="F26B43"/>
          </p15:clr>
        </p15:guide>
        <p15:guide id="6" pos="1414">
          <p15:clr>
            <a:srgbClr val="A4A3A4"/>
          </p15:clr>
        </p15:guide>
        <p15:guide id="7" pos="1512">
          <p15:clr>
            <a:srgbClr val="A4A3A4"/>
          </p15:clr>
        </p15:guide>
        <p15:guide id="10" pos="3790">
          <p15:clr>
            <a:srgbClr val="A4A3A4"/>
          </p15:clr>
        </p15:guide>
        <p15:guide id="11" pos="4978">
          <p15:clr>
            <a:srgbClr val="A4A3A4"/>
          </p15:clr>
        </p15:guide>
        <p15:guide id="12" pos="5076">
          <p15:clr>
            <a:srgbClr val="A4A3A4"/>
          </p15:clr>
        </p15:guide>
        <p15:guide id="13" pos="6168">
          <p15:clr>
            <a:srgbClr val="A4A3A4"/>
          </p15:clr>
        </p15:guide>
        <p15:guide id="14" pos="6266">
          <p15:clr>
            <a:srgbClr val="A4A3A4"/>
          </p15:clr>
        </p15:guide>
        <p15:guide id="15" pos="2602">
          <p15:clr>
            <a:srgbClr val="A4A3A4"/>
          </p15:clr>
        </p15:guide>
        <p15:guide id="16" pos="2700">
          <p15:clr>
            <a:srgbClr val="A4A3A4"/>
          </p15:clr>
        </p15:guide>
        <p15:guide id="17" orient="horz" pos="3974">
          <p15:clr>
            <a:srgbClr val="F26B43"/>
          </p15:clr>
        </p15:guide>
        <p15:guide id="18" orient="horz" pos="902">
          <p15:clr>
            <a:srgbClr val="F26B43"/>
          </p15:clr>
        </p15:guide>
      </p15:sldGuideLst>
    </p:ext>
  </p:extLst>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6" name="bg object 16"/>
          <p:cNvSpPr/>
          <p:nvPr/>
        </p:nvSpPr>
        <p:spPr>
          <a:xfrm>
            <a:off x="0" y="0"/>
            <a:ext cx="12192000" cy="6858000"/>
          </a:xfrm>
          <a:custGeom>
            <a:avLst/>
            <a:gdLst/>
            <a:ahLst/>
            <a:cxnLst/>
            <a:rect l="l" t="t" r="r" b="b"/>
            <a:pathLst>
              <a:path w="12192000" h="6858000">
                <a:moveTo>
                  <a:pt x="0" y="6858000"/>
                </a:moveTo>
                <a:lnTo>
                  <a:pt x="12192000" y="6858000"/>
                </a:lnTo>
                <a:lnTo>
                  <a:pt x="12192000" y="0"/>
                </a:lnTo>
                <a:lnTo>
                  <a:pt x="0" y="0"/>
                </a:lnTo>
                <a:lnTo>
                  <a:pt x="0" y="6858000"/>
                </a:lnTo>
                <a:close/>
              </a:path>
            </a:pathLst>
          </a:custGeom>
          <a:ln w="3175">
            <a:solidFill>
              <a:srgbClr val="7A7A7A"/>
            </a:solidFill>
          </a:ln>
        </p:spPr>
        <p:txBody>
          <a:bodyPr wrap="square" lIns="0" tIns="0" rIns="0" bIns="0" rtlCol="0"/>
          <a:lstStyle/>
          <a:p>
            <a:endParaRPr/>
          </a:p>
        </p:txBody>
      </p:sp>
      <p:sp>
        <p:nvSpPr>
          <p:cNvPr id="17" name="bg object 17"/>
          <p:cNvSpPr/>
          <p:nvPr/>
        </p:nvSpPr>
        <p:spPr>
          <a:xfrm>
            <a:off x="0" y="6582421"/>
            <a:ext cx="12192000" cy="275590"/>
          </a:xfrm>
          <a:custGeom>
            <a:avLst/>
            <a:gdLst/>
            <a:ahLst/>
            <a:cxnLst/>
            <a:rect l="l" t="t" r="r" b="b"/>
            <a:pathLst>
              <a:path w="12192000" h="275590">
                <a:moveTo>
                  <a:pt x="12192000" y="0"/>
                </a:moveTo>
                <a:lnTo>
                  <a:pt x="0" y="0"/>
                </a:lnTo>
                <a:lnTo>
                  <a:pt x="0" y="275577"/>
                </a:lnTo>
                <a:lnTo>
                  <a:pt x="12192000" y="275577"/>
                </a:lnTo>
                <a:lnTo>
                  <a:pt x="12192000" y="0"/>
                </a:lnTo>
                <a:close/>
              </a:path>
            </a:pathLst>
          </a:custGeom>
          <a:solidFill>
            <a:srgbClr val="172340"/>
          </a:solidFill>
        </p:spPr>
        <p:txBody>
          <a:bodyPr wrap="square" lIns="0" tIns="0" rIns="0" bIns="0" rtlCol="0"/>
          <a:lstStyle/>
          <a:p>
            <a:endParaRPr/>
          </a:p>
        </p:txBody>
      </p:sp>
      <p:sp>
        <p:nvSpPr>
          <p:cNvPr id="2" name="Holder 2"/>
          <p:cNvSpPr>
            <a:spLocks noGrp="1"/>
          </p:cNvSpPr>
          <p:nvPr>
            <p:ph type="title"/>
          </p:nvPr>
        </p:nvSpPr>
        <p:spPr>
          <a:xfrm>
            <a:off x="503326" y="288797"/>
            <a:ext cx="9443720" cy="574040"/>
          </a:xfrm>
          <a:prstGeom prst="rect">
            <a:avLst/>
          </a:prstGeom>
        </p:spPr>
        <p:txBody>
          <a:bodyPr wrap="square" lIns="0" tIns="0" rIns="0" bIns="0">
            <a:spAutoFit/>
          </a:bodyPr>
          <a:lstStyle>
            <a:lvl1pPr>
              <a:defRPr sz="3600" b="0" i="0">
                <a:solidFill>
                  <a:srgbClr val="172340"/>
                </a:solidFill>
                <a:latin typeface="Cambria"/>
                <a:cs typeface="Cambria"/>
              </a:defRPr>
            </a:lvl1pPr>
          </a:lstStyle>
          <a:p>
            <a:endParaRPr/>
          </a:p>
        </p:txBody>
      </p:sp>
      <p:sp>
        <p:nvSpPr>
          <p:cNvPr id="3" name="Holder 3"/>
          <p:cNvSpPr>
            <a:spLocks noGrp="1"/>
          </p:cNvSpPr>
          <p:nvPr>
            <p:ph type="body" idx="1"/>
          </p:nvPr>
        </p:nvSpPr>
        <p:spPr>
          <a:xfrm>
            <a:off x="471487" y="1056132"/>
            <a:ext cx="10920095" cy="3996054"/>
          </a:xfrm>
          <a:prstGeom prst="rect">
            <a:avLst/>
          </a:prstGeom>
        </p:spPr>
        <p:txBody>
          <a:bodyPr wrap="square" lIns="0" tIns="0" rIns="0" bIns="0">
            <a:spAutoFit/>
          </a:bodyPr>
          <a:lstStyle>
            <a:lvl1pPr>
              <a:defRPr b="0" i="0">
                <a:solidFill>
                  <a:schemeClr val="tx1"/>
                </a:solidFill>
              </a:defRPr>
            </a:lvl1pPr>
          </a:lstStyle>
          <a:p>
            <a:endParaRPr/>
          </a:p>
        </p:txBody>
      </p:sp>
      <p:sp>
        <p:nvSpPr>
          <p:cNvPr id="4" name="Holder 4"/>
          <p:cNvSpPr>
            <a:spLocks noGrp="1"/>
          </p:cNvSpPr>
          <p:nvPr>
            <p:ph type="ftr" sz="quarter" idx="5"/>
          </p:nvPr>
        </p:nvSpPr>
        <p:spPr>
          <a:xfrm>
            <a:off x="4145280" y="6377940"/>
            <a:ext cx="3901440" cy="342900"/>
          </a:xfrm>
          <a:prstGeom prst="rect">
            <a:avLst/>
          </a:prstGeom>
        </p:spPr>
        <p:txBody>
          <a:bodyPr wrap="square" lIns="0" tIns="0" rIns="0" bIns="0">
            <a:spAutoFit/>
          </a:bodyPr>
          <a:lstStyle>
            <a:lvl1pPr algn="ctr">
              <a:defRPr>
                <a:solidFill>
                  <a:schemeClr val="tx1">
                    <a:tint val="75000"/>
                  </a:schemeClr>
                </a:solidFill>
              </a:defRPr>
            </a:lvl1pPr>
          </a:lstStyle>
          <a:p>
            <a:endParaRPr/>
          </a:p>
        </p:txBody>
      </p:sp>
      <p:sp>
        <p:nvSpPr>
          <p:cNvPr id="5" name="Holder 5"/>
          <p:cNvSpPr>
            <a:spLocks noGrp="1"/>
          </p:cNvSpPr>
          <p:nvPr>
            <p:ph type="dt" sz="half" idx="6"/>
          </p:nvPr>
        </p:nvSpPr>
        <p:spPr>
          <a:xfrm>
            <a:off x="609600" y="6377940"/>
            <a:ext cx="2804160" cy="342900"/>
          </a:xfrm>
          <a:prstGeom prst="rect">
            <a:avLst/>
          </a:prstGeom>
        </p:spPr>
        <p:txBody>
          <a:bodyPr wrap="square" lIns="0" tIns="0" rIns="0" bIns="0">
            <a:spAutoFit/>
          </a:bodyPr>
          <a:lstStyle>
            <a:lvl1pPr algn="l">
              <a:defRPr>
                <a:solidFill>
                  <a:schemeClr val="tx1">
                    <a:tint val="75000"/>
                  </a:schemeClr>
                </a:solidFill>
              </a:defRPr>
            </a:lvl1pPr>
          </a:lstStyle>
          <a:p>
            <a:fld id="{1D8BD707-D9CF-40AE-B4C6-C98DA3205C09}" type="datetimeFigureOut">
              <a:rPr lang="en-US"/>
              <a:t>5/27/2025</a:t>
            </a:fld>
            <a:endParaRPr lang="en-US"/>
          </a:p>
        </p:txBody>
      </p:sp>
      <p:sp>
        <p:nvSpPr>
          <p:cNvPr id="6" name="Holder 6"/>
          <p:cNvSpPr>
            <a:spLocks noGrp="1"/>
          </p:cNvSpPr>
          <p:nvPr>
            <p:ph type="sldNum" sz="quarter" idx="7"/>
          </p:nvPr>
        </p:nvSpPr>
        <p:spPr>
          <a:xfrm>
            <a:off x="11827764" y="6641483"/>
            <a:ext cx="229234" cy="167004"/>
          </a:xfrm>
          <a:prstGeom prst="rect">
            <a:avLst/>
          </a:prstGeom>
        </p:spPr>
        <p:txBody>
          <a:bodyPr wrap="square" lIns="0" tIns="0" rIns="0" bIns="0">
            <a:spAutoFit/>
          </a:bodyPr>
          <a:lstStyle>
            <a:lvl1pPr>
              <a:defRPr sz="1000" b="0" i="0">
                <a:solidFill>
                  <a:schemeClr val="bg1"/>
                </a:solidFill>
                <a:latin typeface="Arial"/>
                <a:cs typeface="Arial"/>
              </a:defRPr>
            </a:lvl1pPr>
          </a:lstStyle>
          <a:p>
            <a:pPr marL="38100">
              <a:lnSpc>
                <a:spcPct val="100000"/>
              </a:lnSpc>
            </a:pPr>
            <a:fld id="{81D60167-4931-47E6-BA6A-407CBD079E47}" type="slidenum">
              <a:rPr spc="-25" dirty="0"/>
              <a:t>‹#›</a:t>
            </a:fld>
            <a:endParaRPr spc="-25" dirty="0"/>
          </a:p>
        </p:txBody>
      </p:sp>
    </p:spTree>
    <p:extLst>
      <p:ext uri="{BB962C8B-B14F-4D97-AF65-F5344CB8AC3E}">
        <p14:creationId xmlns:p14="http://schemas.microsoft.com/office/powerpoint/2010/main" val="3317840726"/>
      </p:ext>
    </p:extLst>
  </p:cSld>
  <p:clrMap bg1="lt1" tx1="dk1" bg2="lt2" tx2="dk2" accent1="accent1" accent2="accent2" accent3="accent3" accent4="accent4" accent5="accent5" accent6="accent6" hlink="hlink" folHlink="folHlink"/>
  <p:sldLayoutIdLst>
    <p:sldLayoutId id="2147483696" r:id="rId1"/>
    <p:sldLayoutId id="2147483697" r:id="rId2"/>
    <p:sldLayoutId id="2147483698" r:id="rId3"/>
    <p:sldLayoutId id="2147483699" r:id="rId4"/>
    <p:sldLayoutId id="2147483700" r:id="rId5"/>
  </p:sldLayoutIdLst>
  <p:txStyles>
    <p:titleStyle>
      <a:lvl1pPr>
        <a:defRPr>
          <a:latin typeface="+mj-lt"/>
          <a:ea typeface="+mj-ea"/>
          <a:cs typeface="+mj-cs"/>
        </a:defRPr>
      </a:lvl1pPr>
    </p:titleStyle>
    <p:body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bodyStyle>
    <p:otherStyle>
      <a:lvl1pPr marL="0">
        <a:defRPr>
          <a:latin typeface="+mn-lt"/>
          <a:ea typeface="+mn-ea"/>
          <a:cs typeface="+mn-cs"/>
        </a:defRPr>
      </a:lvl1pPr>
      <a:lvl2pPr marL="457200">
        <a:defRPr>
          <a:latin typeface="+mn-lt"/>
          <a:ea typeface="+mn-ea"/>
          <a:cs typeface="+mn-cs"/>
        </a:defRPr>
      </a:lvl2pPr>
      <a:lvl3pPr marL="914400">
        <a:defRPr>
          <a:latin typeface="+mn-lt"/>
          <a:ea typeface="+mn-ea"/>
          <a:cs typeface="+mn-cs"/>
        </a:defRPr>
      </a:lvl3pPr>
      <a:lvl4pPr marL="1371600">
        <a:defRPr>
          <a:latin typeface="+mn-lt"/>
          <a:ea typeface="+mn-ea"/>
          <a:cs typeface="+mn-cs"/>
        </a:defRPr>
      </a:lvl4pPr>
      <a:lvl5pPr marL="1828800">
        <a:defRPr>
          <a:latin typeface="+mn-lt"/>
          <a:ea typeface="+mn-ea"/>
          <a:cs typeface="+mn-cs"/>
        </a:defRPr>
      </a:lvl5pPr>
      <a:lvl6pPr marL="2286000">
        <a:defRPr>
          <a:latin typeface="+mn-lt"/>
          <a:ea typeface="+mn-ea"/>
          <a:cs typeface="+mn-cs"/>
        </a:defRPr>
      </a:lvl6pPr>
      <a:lvl7pPr marL="2743200">
        <a:defRPr>
          <a:latin typeface="+mn-lt"/>
          <a:ea typeface="+mn-ea"/>
          <a:cs typeface="+mn-cs"/>
        </a:defRPr>
      </a:lvl7pPr>
      <a:lvl8pPr marL="3200400">
        <a:defRPr>
          <a:latin typeface="+mn-lt"/>
          <a:ea typeface="+mn-ea"/>
          <a:cs typeface="+mn-cs"/>
        </a:defRPr>
      </a:lvl8pPr>
      <a:lvl9pPr marL="36576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notesSlide" Target="../notesSlides/notesSlide1.xml"/><Relationship Id="rId1" Type="http://schemas.openxmlformats.org/officeDocument/2006/relationships/slideLayout" Target="../slideLayouts/slideLayout1.xml"/><Relationship Id="rId4" Type="http://schemas.openxmlformats.org/officeDocument/2006/relationships/image" Target="../media/image1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2.xml.rels><?xml version="1.0" encoding="UTF-8" standalone="yes"?>
<Relationships xmlns="http://schemas.openxmlformats.org/package/2006/relationships"><Relationship Id="rId3" Type="http://schemas.openxmlformats.org/officeDocument/2006/relationships/hyperlink" Target="mailto:tax@ikm.dlapiperafrica.com" TargetMode="External"/><Relationship Id="rId2" Type="http://schemas.openxmlformats.org/officeDocument/2006/relationships/image" Target="../media/image15.jpg"/><Relationship Id="rId1" Type="http://schemas.openxmlformats.org/officeDocument/2006/relationships/slideLayout" Target="../slideLayouts/slideLayout19.xml"/></Relationships>
</file>

<file path=ppt/slides/_rels/slide3.xml.rels><?xml version="1.0" encoding="UTF-8" standalone="yes"?>
<Relationships xmlns="http://schemas.openxmlformats.org/package/2006/relationships"><Relationship Id="rId2" Type="http://schemas.openxmlformats.org/officeDocument/2006/relationships/hyperlink" Target="http://www.dlapiper.com/" TargetMode="External"/><Relationship Id="rId1" Type="http://schemas.openxmlformats.org/officeDocument/2006/relationships/slideLayout" Target="../slideLayouts/slideLayout3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32" name="Rectangle 31">
            <a:extLst>
              <a:ext uri="{FF2B5EF4-FFF2-40B4-BE49-F238E27FC236}">
                <a16:creationId xmlns:a16="http://schemas.microsoft.com/office/drawing/2014/main" id="{0671A8AE-40A1-4631-A6B8-581AFF06548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pic>
        <p:nvPicPr>
          <p:cNvPr id="5" name="Picture 4" descr="A close-up of a factory&#10;&#10;Description automatically generated with low confidence">
            <a:extLst>
              <a:ext uri="{FF2B5EF4-FFF2-40B4-BE49-F238E27FC236}">
                <a16:creationId xmlns:a16="http://schemas.microsoft.com/office/drawing/2014/main" id="{882E42E9-3067-4633-B005-E040B6D3582F}"/>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4814083" y="0"/>
            <a:ext cx="7377913" cy="6858000"/>
          </a:xfrm>
          <a:prstGeom prst="rect">
            <a:avLst/>
          </a:prstGeom>
        </p:spPr>
      </p:pic>
      <p:sp>
        <p:nvSpPr>
          <p:cNvPr id="34" name="Rectangle 33">
            <a:extLst>
              <a:ext uri="{FF2B5EF4-FFF2-40B4-BE49-F238E27FC236}">
                <a16:creationId xmlns:a16="http://schemas.microsoft.com/office/drawing/2014/main" id="{AB58EF07-17C2-48CF-ABB0-EEF1F17CB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 y="0"/>
            <a:ext cx="9339206" cy="6858000"/>
          </a:xfrm>
          <a:prstGeom prst="rect">
            <a:avLst/>
          </a:prstGeom>
          <a:gradFill>
            <a:gsLst>
              <a:gs pos="58000">
                <a:schemeClr val="bg1"/>
              </a:gs>
              <a:gs pos="33000">
                <a:schemeClr val="bg1">
                  <a:alpha val="64000"/>
                </a:schemeClr>
              </a:gs>
              <a:gs pos="0">
                <a:schemeClr val="bg1">
                  <a:alpha val="0"/>
                </a:schemeClr>
              </a:gs>
              <a:gs pos="100000">
                <a:schemeClr val="bg1"/>
              </a:gs>
            </a:gsLst>
            <a:lin ang="108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
        <p:nvSpPr>
          <p:cNvPr id="2" name="Title 1">
            <a:extLst>
              <a:ext uri="{FF2B5EF4-FFF2-40B4-BE49-F238E27FC236}">
                <a16:creationId xmlns:a16="http://schemas.microsoft.com/office/drawing/2014/main" id="{1FDB5182-7CEB-3749-93B7-D315B7A9A40C}"/>
              </a:ext>
            </a:extLst>
          </p:cNvPr>
          <p:cNvSpPr>
            <a:spLocks noGrp="1"/>
          </p:cNvSpPr>
          <p:nvPr>
            <p:ph type="title"/>
          </p:nvPr>
        </p:nvSpPr>
        <p:spPr>
          <a:xfrm>
            <a:off x="410858" y="1797927"/>
            <a:ext cx="4303382" cy="2166184"/>
          </a:xfrm>
        </p:spPr>
        <p:txBody>
          <a:bodyPr vert="horz" lIns="91440" tIns="45720" rIns="91440" bIns="45720" rtlCol="0" anchor="b">
            <a:noAutofit/>
          </a:bodyPr>
          <a:lstStyle/>
          <a:p>
            <a:r>
              <a:rPr lang="en-US" dirty="0">
                <a:solidFill>
                  <a:schemeClr val="tx1"/>
                </a:solidFill>
                <a:latin typeface="Cambria" panose="02040503050406030204" pitchFamily="18" charset="0"/>
                <a:ea typeface="Cambria" panose="02040503050406030204" pitchFamily="18" charset="0"/>
                <a:cs typeface="+mj-cs"/>
              </a:rPr>
              <a:t>Submission of Memorandum on the Finance Bill, 2025 (National Assembly Bills No. 19 of 2025) </a:t>
            </a:r>
          </a:p>
        </p:txBody>
      </p:sp>
      <p:sp>
        <p:nvSpPr>
          <p:cNvPr id="36" name="Rectangle 35">
            <a:extLst>
              <a:ext uri="{FF2B5EF4-FFF2-40B4-BE49-F238E27FC236}">
                <a16:creationId xmlns:a16="http://schemas.microsoft.com/office/drawing/2014/main" id="{AF2F604E-43BE-4DC3-B983-E071523364F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759921" y="346791"/>
            <a:ext cx="146304" cy="704088"/>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sp>
        <p:nvSpPr>
          <p:cNvPr id="38" name="Rectangle 37">
            <a:extLst>
              <a:ext uri="{FF2B5EF4-FFF2-40B4-BE49-F238E27FC236}">
                <a16:creationId xmlns:a16="http://schemas.microsoft.com/office/drawing/2014/main" id="{08C9B587-E65E-4B52-B37C-ABEBB6E87928}"/>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81029" y="4546920"/>
            <a:ext cx="3977640" cy="18288"/>
          </a:xfrm>
          <a:prstGeom prst="rect">
            <a:avLst/>
          </a:prstGeom>
          <a:solidFill>
            <a:schemeClr val="tx1"/>
          </a:solidFill>
          <a:ln w="3175">
            <a:noFill/>
          </a:ln>
          <a:effec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endParaRPr kumimoji="0" lang="en-US" sz="1800" b="0" i="0" u="none" strike="noStrike" kern="1200" cap="none" spc="0" normalizeH="0" baseline="0" noProof="0" dirty="0">
              <a:ln>
                <a:noFill/>
              </a:ln>
              <a:solidFill>
                <a:prstClr val="white"/>
              </a:solidFill>
              <a:effectLst/>
              <a:uLnTx/>
              <a:uFillTx/>
              <a:latin typeface="Calibri" panose="020F0502020204030204"/>
              <a:ea typeface="+mn-ea"/>
              <a:cs typeface="+mn-cs"/>
            </a:endParaRPr>
          </a:p>
        </p:txBody>
      </p:sp>
      <p:pic>
        <p:nvPicPr>
          <p:cNvPr id="13" name="Picture 12">
            <a:extLst>
              <a:ext uri="{FF2B5EF4-FFF2-40B4-BE49-F238E27FC236}">
                <a16:creationId xmlns:a16="http://schemas.microsoft.com/office/drawing/2014/main" id="{CDF133EA-CAB2-4E96-98E8-CD2A3DFFBFF3}"/>
              </a:ext>
            </a:extLst>
          </p:cNvPr>
          <p:cNvPicPr>
            <a:picLocks noChangeAspect="1"/>
          </p:cNvPicPr>
          <p:nvPr/>
        </p:nvPicPr>
        <p:blipFill>
          <a:blip r:embed="rId4"/>
          <a:stretch>
            <a:fillRect/>
          </a:stretch>
        </p:blipFill>
        <p:spPr>
          <a:xfrm>
            <a:off x="410858" y="519886"/>
            <a:ext cx="774259" cy="597460"/>
          </a:xfrm>
          <a:prstGeom prst="rect">
            <a:avLst/>
          </a:prstGeom>
        </p:spPr>
      </p:pic>
      <p:sp>
        <p:nvSpPr>
          <p:cNvPr id="9" name="Title 1">
            <a:extLst>
              <a:ext uri="{FF2B5EF4-FFF2-40B4-BE49-F238E27FC236}">
                <a16:creationId xmlns:a16="http://schemas.microsoft.com/office/drawing/2014/main" id="{2A43A1A6-1AEF-4777-8EEE-DBFCC4A373EB}"/>
              </a:ext>
            </a:extLst>
          </p:cNvPr>
          <p:cNvSpPr txBox="1">
            <a:spLocks/>
          </p:cNvSpPr>
          <p:nvPr/>
        </p:nvSpPr>
        <p:spPr>
          <a:xfrm>
            <a:off x="342023" y="4644692"/>
            <a:ext cx="4130040" cy="1035044"/>
          </a:xfrm>
          <a:prstGeom prst="rect">
            <a:avLst/>
          </a:prstGeom>
        </p:spPr>
        <p:txBody>
          <a:bodyPr vert="horz" lIns="91440" tIns="45720" rIns="91440" bIns="45720" rtlCol="0" anchor="b" anchorCtr="0">
            <a:noAutofit/>
          </a:bodyPr>
          <a:lstStyle>
            <a:lvl1pPr algn="l" defTabSz="914400" rtl="0" eaLnBrk="1" latinLnBrk="0" hangingPunct="1">
              <a:lnSpc>
                <a:spcPct val="90000"/>
              </a:lnSpc>
              <a:spcBef>
                <a:spcPct val="0"/>
              </a:spcBef>
              <a:buNone/>
              <a:defRPr sz="3600" b="0" i="0" kern="1200">
                <a:solidFill>
                  <a:schemeClr val="bg1"/>
                </a:solidFill>
                <a:latin typeface="Cambria" charset="0"/>
                <a:ea typeface="Cambria" charset="0"/>
                <a:cs typeface="Cambria" charset="0"/>
              </a:defRPr>
            </a:lvl1pPr>
          </a:lstStyle>
          <a:p>
            <a:r>
              <a:rPr lang="en-GB" sz="2400" dirty="0">
                <a:solidFill>
                  <a:schemeClr val="tx1"/>
                </a:solidFill>
                <a:latin typeface="Cambria" panose="02040503050406030204" pitchFamily="18" charset="0"/>
                <a:ea typeface="Cambria" panose="02040503050406030204" pitchFamily="18" charset="0"/>
                <a:cs typeface="+mj-cs"/>
              </a:rPr>
              <a:t>Submitted to the National Assembly by: DLA Piper Africa, Kenya (IKM Advocates)</a:t>
            </a:r>
            <a:endParaRPr lang="en-US" sz="2400" dirty="0">
              <a:solidFill>
                <a:schemeClr val="tx1"/>
              </a:solidFill>
              <a:latin typeface="Cambria" panose="02040503050406030204" pitchFamily="18" charset="0"/>
              <a:ea typeface="Cambria" panose="02040503050406030204" pitchFamily="18" charset="0"/>
              <a:cs typeface="+mj-cs"/>
            </a:endParaRPr>
          </a:p>
        </p:txBody>
      </p:sp>
      <p:sp>
        <p:nvSpPr>
          <p:cNvPr id="10" name="Title 1">
            <a:extLst>
              <a:ext uri="{FF2B5EF4-FFF2-40B4-BE49-F238E27FC236}">
                <a16:creationId xmlns:a16="http://schemas.microsoft.com/office/drawing/2014/main" id="{6BF2A072-D576-452C-81BF-88B4006DA35B}"/>
              </a:ext>
            </a:extLst>
          </p:cNvPr>
          <p:cNvSpPr txBox="1">
            <a:spLocks/>
          </p:cNvSpPr>
          <p:nvPr/>
        </p:nvSpPr>
        <p:spPr>
          <a:xfrm>
            <a:off x="342023" y="5827952"/>
            <a:ext cx="3561702" cy="440915"/>
          </a:xfrm>
          <a:prstGeom prst="rect">
            <a:avLst/>
          </a:prstGeom>
        </p:spPr>
        <p:txBody>
          <a:bodyPr vert="horz" lIns="91440" tIns="45720" rIns="91440" bIns="45720" rtlCol="0" anchor="b" anchorCtr="0">
            <a:normAutofit/>
          </a:bodyPr>
          <a:lstStyle>
            <a:lvl1pPr algn="l" defTabSz="914400" rtl="0" eaLnBrk="1" latinLnBrk="0" hangingPunct="1">
              <a:lnSpc>
                <a:spcPct val="90000"/>
              </a:lnSpc>
              <a:spcBef>
                <a:spcPct val="0"/>
              </a:spcBef>
              <a:buNone/>
              <a:defRPr sz="3600" b="0" i="0" kern="1200">
                <a:solidFill>
                  <a:schemeClr val="bg1"/>
                </a:solidFill>
                <a:latin typeface="Cambria" charset="0"/>
                <a:ea typeface="Cambria" charset="0"/>
                <a:cs typeface="Cambria" charset="0"/>
              </a:defRPr>
            </a:lvl1pPr>
          </a:lstStyle>
          <a:p>
            <a:r>
              <a:rPr lang="en-GB" sz="2400" dirty="0">
                <a:solidFill>
                  <a:schemeClr val="tx1"/>
                </a:solidFill>
                <a:latin typeface="Cambria" panose="02040503050406030204" pitchFamily="18" charset="0"/>
                <a:ea typeface="Cambria" panose="02040503050406030204" pitchFamily="18" charset="0"/>
                <a:cs typeface="+mj-cs"/>
              </a:rPr>
              <a:t>Date: 27</a:t>
            </a:r>
            <a:r>
              <a:rPr lang="en-GB" sz="2400" baseline="30000" dirty="0">
                <a:solidFill>
                  <a:schemeClr val="tx1"/>
                </a:solidFill>
                <a:latin typeface="Cambria" panose="02040503050406030204" pitchFamily="18" charset="0"/>
                <a:ea typeface="Cambria" panose="02040503050406030204" pitchFamily="18" charset="0"/>
                <a:cs typeface="+mj-cs"/>
              </a:rPr>
              <a:t>th</a:t>
            </a:r>
            <a:r>
              <a:rPr lang="en-GB" sz="2400" dirty="0">
                <a:solidFill>
                  <a:schemeClr val="tx1"/>
                </a:solidFill>
                <a:latin typeface="Cambria" panose="02040503050406030204" pitchFamily="18" charset="0"/>
                <a:ea typeface="Cambria" panose="02040503050406030204" pitchFamily="18" charset="0"/>
                <a:cs typeface="+mj-cs"/>
              </a:rPr>
              <a:t> May 2025 </a:t>
            </a:r>
            <a:endParaRPr lang="en-US" sz="2400" dirty="0">
              <a:solidFill>
                <a:schemeClr val="tx1"/>
              </a:solidFill>
              <a:latin typeface="Cambria" panose="02040503050406030204" pitchFamily="18" charset="0"/>
              <a:ea typeface="Cambria" panose="02040503050406030204" pitchFamily="18" charset="0"/>
              <a:cs typeface="+mj-cs"/>
            </a:endParaRPr>
          </a:p>
        </p:txBody>
      </p:sp>
    </p:spTree>
    <p:extLst>
      <p:ext uri="{BB962C8B-B14F-4D97-AF65-F5344CB8AC3E}">
        <p14:creationId xmlns:p14="http://schemas.microsoft.com/office/powerpoint/2010/main" val="2565693978"/>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89C97E2-88B5-82DA-EFF5-3F4345CF85F0}"/>
            </a:ext>
          </a:extLst>
        </p:cNvPr>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27B09BBB-9097-3B73-8539-995A3559CD62}"/>
              </a:ext>
            </a:extLst>
          </p:cNvPr>
          <p:cNvGraphicFramePr>
            <a:graphicFrameLocks noGrp="1"/>
          </p:cNvGraphicFramePr>
          <p:nvPr>
            <p:ph sz="quarter" idx="18"/>
            <p:extLst>
              <p:ext uri="{D42A27DB-BD31-4B8C-83A1-F6EECF244321}">
                <p14:modId xmlns:p14="http://schemas.microsoft.com/office/powerpoint/2010/main" val="1920016411"/>
              </p:ext>
            </p:extLst>
          </p:nvPr>
        </p:nvGraphicFramePr>
        <p:xfrm>
          <a:off x="0" y="0"/>
          <a:ext cx="12191998" cy="6582426"/>
        </p:xfrm>
        <a:graphic>
          <a:graphicData uri="http://schemas.openxmlformats.org/drawingml/2006/table">
            <a:tbl>
              <a:tblPr firstRow="1" bandRow="1">
                <a:tableStyleId>{073A0DAA-6AF3-43AB-8588-CEC1D06C72B9}</a:tableStyleId>
              </a:tblPr>
              <a:tblGrid>
                <a:gridCol w="3791616">
                  <a:extLst>
                    <a:ext uri="{9D8B030D-6E8A-4147-A177-3AD203B41FA5}">
                      <a16:colId xmlns:a16="http://schemas.microsoft.com/office/drawing/2014/main" val="1273976754"/>
                    </a:ext>
                  </a:extLst>
                </a:gridCol>
                <a:gridCol w="8400382">
                  <a:extLst>
                    <a:ext uri="{9D8B030D-6E8A-4147-A177-3AD203B41FA5}">
                      <a16:colId xmlns:a16="http://schemas.microsoft.com/office/drawing/2014/main" val="1599955976"/>
                    </a:ext>
                  </a:extLst>
                </a:gridCol>
              </a:tblGrid>
              <a:tr h="384494">
                <a:tc>
                  <a:txBody>
                    <a:bodyPr/>
                    <a:lstStyle/>
                    <a:p>
                      <a:pPr algn="just">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Provision</a:t>
                      </a:r>
                      <a:endParaRPr lang="en-KE" sz="1800" dirty="0">
                        <a:effectLst/>
                        <a:latin typeface="+mn-lt"/>
                        <a:ea typeface="Calibri" panose="020F0502020204030204" pitchFamily="34" charset="0"/>
                        <a:cs typeface="Arial" panose="020B0604020202020204" pitchFamily="34" charset="0"/>
                      </a:endParaRPr>
                    </a:p>
                  </a:txBody>
                  <a:tcPr marL="68580" marR="68580" marT="0" marB="0"/>
                </a:tc>
                <a:tc>
                  <a:txBody>
                    <a:bodyPr/>
                    <a:lstStyle/>
                    <a:p>
                      <a:pPr algn="just">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 Issues noted and justification for our proposals</a:t>
                      </a:r>
                      <a:endParaRPr lang="en-KE" sz="1800" dirty="0">
                        <a:effectLst/>
                        <a:latin typeface="+mn-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3595621"/>
                  </a:ext>
                </a:extLst>
              </a:tr>
              <a:tr h="6197932">
                <a:tc>
                  <a:txBody>
                    <a:bodyPr/>
                    <a:lstStyle/>
                    <a:p>
                      <a:pPr algn="just">
                        <a:lnSpc>
                          <a:spcPct val="130000"/>
                        </a:lnSpc>
                        <a:spcBef>
                          <a:spcPts val="900"/>
                        </a:spcBef>
                        <a:spcAft>
                          <a:spcPts val="0"/>
                        </a:spcAft>
                      </a:pPr>
                      <a:r>
                        <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8(a)(vi) of the Bill:</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15 of the Income Tax Act is amended—</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a) in subsection 2-</a:t>
                      </a:r>
                    </a:p>
                    <a:p>
                      <a:pPr marL="857250" lvl="1" indent="-400050" algn="just">
                        <a:lnSpc>
                          <a:spcPct val="130000"/>
                        </a:lnSpc>
                        <a:spcBef>
                          <a:spcPts val="900"/>
                        </a:spcBef>
                        <a:spcAft>
                          <a:spcPts val="0"/>
                        </a:spcAft>
                        <a:buAutoNum type="romanLcParenR"/>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by deleting paragraph (z);</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15(2)(z) currently provides:</a:t>
                      </a:r>
                    </a:p>
                    <a:p>
                      <a:pPr algn="just">
                        <a:lnSpc>
                          <a:spcPct val="130000"/>
                        </a:lnSpc>
                        <a:spcBef>
                          <a:spcPts val="900"/>
                        </a:spcBef>
                        <a:spcAft>
                          <a:spcPts val="0"/>
                        </a:spcAft>
                      </a:pPr>
                      <a:r>
                        <a:rPr lang="en-US" sz="1600" b="0" i="1" kern="1200" dirty="0">
                          <a:solidFill>
                            <a:srgbClr val="000000"/>
                          </a:solidFill>
                          <a:effectLst/>
                          <a:latin typeface="Arial" panose="020B0604020202020204" pitchFamily="34" charset="0"/>
                          <a:ea typeface="+mn-ea"/>
                          <a:cs typeface="Times New Roman" panose="02020603050405020304" pitchFamily="18" charset="0"/>
                        </a:rPr>
                        <a:t>15 (2) Without prejudice to sub-section (1) of this section, in computing for a year of income the gains or profits chargeable to tax under section 3(2)(a) of this Act, the following amounts shall be deducted:</a:t>
                      </a:r>
                      <a:r>
                        <a:rPr lang="en-US" sz="1600" b="0" i="1" kern="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p>
                    <a:p>
                      <a:pPr lvl="1" algn="just">
                        <a:lnSpc>
                          <a:spcPct val="130000"/>
                        </a:lnSpc>
                        <a:spcBef>
                          <a:spcPts val="900"/>
                        </a:spcBef>
                        <a:spcAft>
                          <a:spcPts val="0"/>
                        </a:spcAft>
                      </a:pPr>
                      <a:r>
                        <a:rPr lang="en-US" sz="1600" b="0" i="1" kern="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(z) </a:t>
                      </a: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expenditure incurred in that year of income by a person sponsoring sports, with the prior approval of the Cabinet Secretary responsible for sports</a:t>
                      </a:r>
                    </a:p>
                  </a:txBody>
                  <a:tcPr marL="68580" marR="68580" marT="0" marB="0"/>
                </a:tc>
                <a:tc>
                  <a:txBody>
                    <a:bodyPr/>
                    <a:lstStyle/>
                    <a:p>
                      <a:pPr marL="0" indent="0" algn="just">
                        <a:buFont typeface="Arial" panose="020B0604020202020204" pitchFamily="34" charset="0"/>
                        <a:buNone/>
                      </a:pPr>
                      <a:r>
                        <a:rPr lang="en-US" dirty="0">
                          <a:solidFill>
                            <a:schemeClr val="accent1"/>
                          </a:solidFill>
                        </a:rPr>
                        <a:t>We propose </a:t>
                      </a:r>
                      <a:r>
                        <a:rPr lang="en-GB" sz="1800" kern="1200" dirty="0">
                          <a:solidFill>
                            <a:schemeClr val="accent1"/>
                          </a:solidFill>
                          <a:effectLst/>
                          <a:latin typeface="+mn-lt"/>
                          <a:ea typeface="+mn-ea"/>
                          <a:cs typeface="+mn-cs"/>
                        </a:rPr>
                        <a:t>that Section 15(2)(z) of the Income Tax Act be retained for the following reasons: </a:t>
                      </a:r>
                      <a:endParaRPr lang="en-US" dirty="0">
                        <a:solidFill>
                          <a:schemeClr val="accent1"/>
                        </a:solidFill>
                      </a:endParaRPr>
                    </a:p>
                    <a:p>
                      <a:pPr marL="0" indent="0" algn="just">
                        <a:buFont typeface="Arial" panose="020B0604020202020204" pitchFamily="34" charset="0"/>
                        <a:buNone/>
                      </a:pPr>
                      <a:endParaRPr lang="en-US" dirty="0"/>
                    </a:p>
                    <a:p>
                      <a:pPr marL="400050" indent="-400050" algn="just">
                        <a:buFont typeface="+mj-lt"/>
                        <a:buAutoNum type="romanLcPeriod"/>
                      </a:pPr>
                      <a:r>
                        <a:rPr lang="en-US" dirty="0"/>
                        <a:t>Sports employs a lot of young people in Kenya some of whom rely solely on sports as their only source of income. It is a fact that the government budgetary allocations to the sport sector are not sufficient to cover the growth and sustenance of the various sport disciplines  in Kenya. To bridge this gap, various individuals and corporates have stepped in to sponsor sports activities in the country, including some of our national teams.</a:t>
                      </a:r>
                    </a:p>
                    <a:p>
                      <a:pPr marL="400050" indent="-400050" algn="just">
                        <a:buFont typeface="+mj-lt"/>
                        <a:buAutoNum type="romanLcPeriod"/>
                      </a:pPr>
                      <a:endParaRPr lang="en-US" dirty="0"/>
                    </a:p>
                    <a:p>
                      <a:pPr marL="400050" indent="-400050" algn="just">
                        <a:buFont typeface="+mj-lt"/>
                        <a:buAutoNum type="romanLcPeriod"/>
                      </a:pPr>
                      <a:r>
                        <a:rPr lang="en-US" dirty="0"/>
                        <a:t>The proposal to tax the expenditure incurred in sponsoring sports will undermine sports sponsorships, which are crucial to the sports industry in Kenya. This could lead to lost employment opportunities for sports professionals and hamper the growth and penetration of sports in our country.  </a:t>
                      </a:r>
                    </a:p>
                    <a:p>
                      <a:pPr marL="285750" indent="-285750" algn="just">
                        <a:buFont typeface="Arial" panose="020B0604020202020204" pitchFamily="34" charset="0"/>
                        <a:buChar char="•"/>
                      </a:pPr>
                      <a:endParaRPr lang="en-US" dirty="0"/>
                    </a:p>
                  </a:txBody>
                  <a:tcPr marL="68580" marR="68580" marT="0" marB="0"/>
                </a:tc>
                <a:extLst>
                  <a:ext uri="{0D108BD9-81ED-4DB2-BD59-A6C34878D82A}">
                    <a16:rowId xmlns:a16="http://schemas.microsoft.com/office/drawing/2014/main" val="3564523690"/>
                  </a:ext>
                </a:extLst>
              </a:tr>
            </a:tbl>
          </a:graphicData>
        </a:graphic>
      </p:graphicFrame>
      <p:sp>
        <p:nvSpPr>
          <p:cNvPr id="4" name="Slide Number Placeholder 3">
            <a:extLst>
              <a:ext uri="{FF2B5EF4-FFF2-40B4-BE49-F238E27FC236}">
                <a16:creationId xmlns:a16="http://schemas.microsoft.com/office/drawing/2014/main" id="{6BDB3E30-F347-EB11-3FE7-8675B07BB068}"/>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9591D4C-BB8F-AE46-BE73-C616F30BBC5B}"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10</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1214944564"/>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Slide Number Placeholder 6"/>
          <p:cNvSpPr>
            <a:spLocks noGrp="1"/>
          </p:cNvSpPr>
          <p:nvPr>
            <p:ph type="sldNum" sz="quarter" idx="4"/>
          </p:nvPr>
        </p:nvSpPr>
        <p:spPr/>
        <p:txBody>
          <a:bodyPr/>
          <a:lstStyle/>
          <a:p>
            <a:fld id="{F9591D4C-BB8F-AE46-BE73-C616F30BBC5B}" type="slidenum">
              <a:rPr lang="en-US" smtClean="0"/>
              <a:pPr/>
              <a:t>11</a:t>
            </a:fld>
            <a:endParaRPr lang="en-US" dirty="0"/>
          </a:p>
        </p:txBody>
      </p:sp>
      <p:sp>
        <p:nvSpPr>
          <p:cNvPr id="2" name="TextBox 1">
            <a:extLst>
              <a:ext uri="{FF2B5EF4-FFF2-40B4-BE49-F238E27FC236}">
                <a16:creationId xmlns:a16="http://schemas.microsoft.com/office/drawing/2014/main" id="{5F9F9969-9878-4F73-AF55-C0E9B4CDC1BF}"/>
              </a:ext>
            </a:extLst>
          </p:cNvPr>
          <p:cNvSpPr txBox="1"/>
          <p:nvPr/>
        </p:nvSpPr>
        <p:spPr>
          <a:xfrm>
            <a:off x="3035808" y="1563624"/>
            <a:ext cx="5129784" cy="584775"/>
          </a:xfrm>
          <a:prstGeom prst="rect">
            <a:avLst/>
          </a:prstGeom>
          <a:noFill/>
        </p:spPr>
        <p:txBody>
          <a:bodyPr wrap="square" rtlCol="0">
            <a:spAutoFit/>
          </a:bodyPr>
          <a:lstStyle/>
          <a:p>
            <a:r>
              <a:rPr lang="en-GB" sz="3200" dirty="0">
                <a:solidFill>
                  <a:schemeClr val="bg1"/>
                </a:solidFill>
                <a:latin typeface="Cambria" panose="02040503050406030204" pitchFamily="18" charset="0"/>
                <a:ea typeface="Cambria" panose="02040503050406030204" pitchFamily="18" charset="0"/>
              </a:rPr>
              <a:t>Thank You</a:t>
            </a:r>
            <a:endParaRPr lang="en-KE" sz="3200" dirty="0">
              <a:solidFill>
                <a:schemeClr val="bg1"/>
              </a:solidFill>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223765446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6E3661C-C6B0-5A49-BF01-9FBAF15B9B16}"/>
              </a:ext>
            </a:extLst>
          </p:cNvPr>
          <p:cNvSpPr>
            <a:spLocks noGrp="1"/>
          </p:cNvSpPr>
          <p:nvPr>
            <p:ph type="title"/>
          </p:nvPr>
        </p:nvSpPr>
        <p:spPr>
          <a:xfrm>
            <a:off x="423056" y="323850"/>
            <a:ext cx="6006159" cy="427951"/>
          </a:xfrm>
        </p:spPr>
        <p:txBody>
          <a:bodyPr>
            <a:noAutofit/>
          </a:bodyPr>
          <a:lstStyle/>
          <a:p>
            <a:r>
              <a:rPr lang="en-US" dirty="0"/>
              <a:t>Introduction </a:t>
            </a:r>
          </a:p>
        </p:txBody>
      </p:sp>
      <p:pic>
        <p:nvPicPr>
          <p:cNvPr id="10" name="Picture Placeholder 9"/>
          <p:cNvPicPr>
            <a:picLocks noGrp="1" noChangeAspect="1"/>
          </p:cNvPicPr>
          <p:nvPr>
            <p:ph type="pic" sz="quarter" idx="18"/>
          </p:nvPr>
        </p:nvPicPr>
        <p:blipFill>
          <a:blip r:embed="rId2">
            <a:extLst>
              <a:ext uri="{28A0092B-C50C-407E-A947-70E740481C1C}">
                <a14:useLocalDpi xmlns:a14="http://schemas.microsoft.com/office/drawing/2010/main" val="0"/>
              </a:ext>
            </a:extLst>
          </a:blip>
          <a:srcRect l="34316" r="34316"/>
          <a:stretch>
            <a:fillRect/>
          </a:stretch>
        </p:blipFill>
        <p:spPr>
          <a:xfrm>
            <a:off x="8521550" y="0"/>
            <a:ext cx="3670450" cy="6581817"/>
          </a:xfrm>
        </p:spPr>
      </p:pic>
      <p:sp>
        <p:nvSpPr>
          <p:cNvPr id="8" name="Content Placeholder 7"/>
          <p:cNvSpPr>
            <a:spLocks noGrp="1"/>
          </p:cNvSpPr>
          <p:nvPr>
            <p:ph sz="quarter" idx="19"/>
          </p:nvPr>
        </p:nvSpPr>
        <p:spPr>
          <a:xfrm>
            <a:off x="423056" y="999927"/>
            <a:ext cx="6719424" cy="5517028"/>
          </a:xfrm>
        </p:spPr>
        <p:txBody>
          <a:bodyPr/>
          <a:lstStyle/>
          <a:p>
            <a:pPr marL="0" indent="0" algn="just">
              <a:spcAft>
                <a:spcPts val="1200"/>
              </a:spcAft>
              <a:buNone/>
            </a:pPr>
            <a:r>
              <a:rPr lang="en-GB" sz="1800" dirty="0">
                <a:effectLst/>
                <a:latin typeface="Arial" panose="020B0604020202020204" pitchFamily="34" charset="0"/>
                <a:ea typeface="STZhongsong" panose="02010600040101010101" pitchFamily="2" charset="-122"/>
                <a:cs typeface="Arial" panose="020B0604020202020204" pitchFamily="34" charset="0"/>
              </a:rPr>
              <a:t>We refer to the notice dated 13 May 2025 inviting the public and stakeholders to submit written memoranda on the Finance Bill 2025 (</a:t>
            </a:r>
            <a:r>
              <a:rPr lang="en-GB" sz="1800" b="1" dirty="0">
                <a:effectLst/>
                <a:latin typeface="Arial" panose="020B0604020202020204" pitchFamily="34" charset="0"/>
                <a:ea typeface="STZhongsong" panose="02010600040101010101" pitchFamily="2" charset="-122"/>
                <a:cs typeface="Arial" panose="020B0604020202020204" pitchFamily="34" charset="0"/>
              </a:rPr>
              <a:t>“Bill</a:t>
            </a:r>
            <a:r>
              <a:rPr lang="en-GB" sz="1800" dirty="0">
                <a:effectLst/>
                <a:latin typeface="Arial" panose="020B0604020202020204" pitchFamily="34" charset="0"/>
                <a:ea typeface="STZhongsong" panose="02010600040101010101" pitchFamily="2" charset="-122"/>
                <a:cs typeface="Arial" panose="020B0604020202020204" pitchFamily="34" charset="0"/>
              </a:rPr>
              <a:t>”). </a:t>
            </a:r>
          </a:p>
          <a:p>
            <a:pPr marL="0" indent="0" algn="just">
              <a:spcBef>
                <a:spcPts val="0"/>
              </a:spcBef>
              <a:spcAft>
                <a:spcPts val="1000"/>
              </a:spcAft>
              <a:buNone/>
            </a:pPr>
            <a:r>
              <a:rPr lang="en-US" sz="1800" dirty="0">
                <a:solidFill>
                  <a:srgbClr val="000000"/>
                </a:solidFill>
                <a:latin typeface="+mj-lt"/>
              </a:rPr>
              <a:t>Please find below </a:t>
            </a:r>
            <a:r>
              <a:rPr lang="en-GB" sz="1800" dirty="0">
                <a:solidFill>
                  <a:srgbClr val="000000"/>
                </a:solidFill>
                <a:latin typeface="+mj-lt"/>
              </a:rPr>
              <a:t>our submissions for your consideration. </a:t>
            </a:r>
            <a:r>
              <a:rPr lang="en-US" sz="1800" dirty="0">
                <a:solidFill>
                  <a:srgbClr val="000000"/>
                </a:solidFill>
                <a:latin typeface="+mj-lt"/>
              </a:rPr>
              <a:t>We would be grateful for an opportunity to make oral submissions to the Parliamentary Committee to expound on our submissions. </a:t>
            </a:r>
          </a:p>
          <a:p>
            <a:pPr marL="0" indent="0" algn="just">
              <a:spcBef>
                <a:spcPts val="0"/>
              </a:spcBef>
              <a:spcAft>
                <a:spcPts val="1000"/>
              </a:spcAft>
              <a:buNone/>
            </a:pPr>
            <a:endParaRPr lang="en-US" sz="1800" dirty="0">
              <a:solidFill>
                <a:srgbClr val="000000"/>
              </a:solidFill>
              <a:latin typeface="+mj-lt"/>
            </a:endParaRPr>
          </a:p>
          <a:p>
            <a:pPr marL="0" indent="0" algn="just">
              <a:spcBef>
                <a:spcPts val="0"/>
              </a:spcBef>
              <a:spcAft>
                <a:spcPts val="1000"/>
              </a:spcAft>
              <a:buNone/>
            </a:pPr>
            <a:r>
              <a:rPr lang="en-US" sz="1800" dirty="0">
                <a:solidFill>
                  <a:srgbClr val="000000"/>
                </a:solidFill>
                <a:latin typeface="+mj-lt"/>
              </a:rPr>
              <a:t>Yours Faithfully, </a:t>
            </a:r>
          </a:p>
          <a:p>
            <a:pPr algn="just" fontAlgn="base" hangingPunct="0">
              <a:buNone/>
            </a:pPr>
            <a:r>
              <a:rPr lang="en-AU" sz="1800" b="1" dirty="0" err="1">
                <a:effectLst/>
                <a:latin typeface="Arial" panose="020B0604020202020204" pitchFamily="34" charset="0"/>
                <a:ea typeface="STZhongsong" panose="02010600040101010101" pitchFamily="2" charset="-122"/>
                <a:cs typeface="Arial" panose="020B0604020202020204" pitchFamily="34" charset="0"/>
              </a:rPr>
              <a:t>Iseme</a:t>
            </a:r>
            <a:r>
              <a:rPr lang="en-AU" sz="1800" b="1" dirty="0">
                <a:effectLst/>
                <a:latin typeface="Arial" panose="020B0604020202020204" pitchFamily="34" charset="0"/>
                <a:ea typeface="STZhongsong" panose="02010600040101010101" pitchFamily="2" charset="-122"/>
                <a:cs typeface="Arial" panose="020B0604020202020204" pitchFamily="34" charset="0"/>
              </a:rPr>
              <a:t>, Kamau &amp; Maema Advocates</a:t>
            </a:r>
            <a:endParaRPr lang="en-K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lgn="just" fontAlgn="base" hangingPunct="0">
              <a:buNone/>
            </a:pPr>
            <a:r>
              <a:rPr lang="en-GB" sz="1800" u="sng" dirty="0">
                <a:solidFill>
                  <a:srgbClr val="0070C0"/>
                </a:solidFill>
                <a:effectLst/>
                <a:latin typeface="Arial" panose="020B0604020202020204" pitchFamily="34" charset="0"/>
                <a:ea typeface="STZhongsong" panose="02010600040101010101" pitchFamily="2" charset="-122"/>
                <a:cs typeface="Times New Roman" panose="02020603050405020304" pitchFamily="18" charset="0"/>
                <a:hlinkClick r:id="rId3"/>
              </a:rPr>
              <a:t>tax@ikm.dlapiperafrica.com</a:t>
            </a:r>
            <a:endParaRPr lang="en-KE" sz="1800" dirty="0">
              <a:effectLst/>
              <a:latin typeface="Arial" panose="020B0604020202020204" pitchFamily="34" charset="0"/>
              <a:ea typeface="Times New Roman" panose="02020603050405020304" pitchFamily="18" charset="0"/>
              <a:cs typeface="Times New Roman" panose="02020603050405020304" pitchFamily="18" charset="0"/>
            </a:endParaRPr>
          </a:p>
          <a:p>
            <a:pPr marL="0" indent="0">
              <a:buNone/>
            </a:pPr>
            <a:endParaRPr lang="en-US" sz="1800" dirty="0">
              <a:latin typeface="+mj-lt"/>
            </a:endParaRPr>
          </a:p>
        </p:txBody>
      </p:sp>
      <p:sp>
        <p:nvSpPr>
          <p:cNvPr id="6" name="Slide Number Placeholder 4">
            <a:extLst>
              <a:ext uri="{FF2B5EF4-FFF2-40B4-BE49-F238E27FC236}">
                <a16:creationId xmlns:a16="http://schemas.microsoft.com/office/drawing/2014/main" id="{95768E9B-B40A-4765-81FC-21716438ACED}"/>
              </a:ext>
            </a:extLst>
          </p:cNvPr>
          <p:cNvSpPr txBox="1">
            <a:spLocks/>
          </p:cNvSpPr>
          <p:nvPr/>
        </p:nvSpPr>
        <p:spPr>
          <a:xfrm>
            <a:off x="10424058" y="6516955"/>
            <a:ext cx="628795" cy="388058"/>
          </a:xfrm>
          <a:prstGeom prst="rect">
            <a:avLst/>
          </a:prstGeom>
        </p:spPr>
        <p:txBody>
          <a:bodyP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fld id="{F9591D4C-BB8F-AE46-BE73-C616F30BBC5B}" type="slidenum">
              <a:rPr lang="en-US"/>
              <a:pPr/>
              <a:t>2</a:t>
            </a:fld>
            <a:endParaRPr lang="en-US" dirty="0"/>
          </a:p>
        </p:txBody>
      </p:sp>
    </p:spTree>
    <p:extLst>
      <p:ext uri="{BB962C8B-B14F-4D97-AF65-F5344CB8AC3E}">
        <p14:creationId xmlns:p14="http://schemas.microsoft.com/office/powerpoint/2010/main" val="237767409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270459" y="197307"/>
            <a:ext cx="11501755" cy="574675"/>
          </a:xfrm>
          <a:prstGeom prst="rect">
            <a:avLst/>
          </a:prstGeom>
        </p:spPr>
        <p:txBody>
          <a:bodyPr vert="horz" wrap="square" lIns="0" tIns="12700" rIns="0" bIns="0" rtlCol="0">
            <a:spAutoFit/>
          </a:bodyPr>
          <a:lstStyle/>
          <a:p>
            <a:pPr marL="12700">
              <a:lnSpc>
                <a:spcPct val="100000"/>
              </a:lnSpc>
              <a:spcBef>
                <a:spcPts val="100"/>
              </a:spcBef>
            </a:pPr>
            <a:r>
              <a:rPr lang="en-US" spc="-65" dirty="0"/>
              <a:t>Issues for consideration by the Committee</a:t>
            </a:r>
            <a:endParaRPr spc="-50" dirty="0"/>
          </a:p>
        </p:txBody>
      </p:sp>
      <p:sp>
        <p:nvSpPr>
          <p:cNvPr id="4" name="object 4"/>
          <p:cNvSpPr txBox="1"/>
          <p:nvPr/>
        </p:nvSpPr>
        <p:spPr>
          <a:xfrm>
            <a:off x="503326" y="6639959"/>
            <a:ext cx="1052830" cy="167005"/>
          </a:xfrm>
          <a:prstGeom prst="rect">
            <a:avLst/>
          </a:prstGeom>
        </p:spPr>
        <p:txBody>
          <a:bodyPr vert="horz" wrap="square" lIns="0" tIns="0" rIns="0" bIns="0" rtlCol="0">
            <a:spAutoFit/>
          </a:bodyPr>
          <a:lstStyle/>
          <a:p>
            <a:pPr marL="12700" marR="0" lvl="0" indent="0" defTabSz="914400" eaLnBrk="1" fontAlgn="auto" latinLnBrk="0" hangingPunct="1">
              <a:lnSpc>
                <a:spcPct val="100000"/>
              </a:lnSpc>
              <a:spcBef>
                <a:spcPts val="0"/>
              </a:spcBef>
              <a:spcAft>
                <a:spcPts val="0"/>
              </a:spcAft>
              <a:buClrTx/>
              <a:buSzTx/>
              <a:buFontTx/>
              <a:buNone/>
              <a:tabLst/>
              <a:defRPr/>
            </a:pPr>
            <a:r>
              <a:rPr kumimoji="0" sz="1000" b="0" i="0" u="none" strike="noStrike" kern="0" cap="none" spc="-10" normalizeH="0" baseline="0" noProof="0" dirty="0">
                <a:ln>
                  <a:noFill/>
                </a:ln>
                <a:solidFill>
                  <a:srgbClr val="FFFFFF"/>
                </a:solidFill>
                <a:effectLst/>
                <a:uLnTx/>
                <a:uFillTx/>
                <a:latin typeface="Arial"/>
                <a:cs typeface="Arial"/>
                <a:hlinkClick r:id="rId2"/>
              </a:rPr>
              <a:t>www.dlapiper.com</a:t>
            </a:r>
            <a:endParaRPr kumimoji="0" sz="1000" b="0" i="0" u="none" strike="noStrike" kern="0" cap="none" spc="0" normalizeH="0" baseline="0" noProof="0">
              <a:ln>
                <a:noFill/>
              </a:ln>
              <a:solidFill>
                <a:sysClr val="windowText" lastClr="000000"/>
              </a:solidFill>
              <a:effectLst/>
              <a:uLnTx/>
              <a:uFillTx/>
              <a:latin typeface="Arial"/>
              <a:cs typeface="Arial"/>
            </a:endParaRPr>
          </a:p>
        </p:txBody>
      </p:sp>
      <p:sp>
        <p:nvSpPr>
          <p:cNvPr id="5" name="object 5"/>
          <p:cNvSpPr txBox="1">
            <a:spLocks noGrp="1"/>
          </p:cNvSpPr>
          <p:nvPr>
            <p:ph type="sldNum" sz="quarter" idx="7"/>
          </p:nvPr>
        </p:nvSpPr>
        <p:spPr>
          <a:prstGeom prst="rect">
            <a:avLst/>
          </a:prstGeom>
        </p:spPr>
        <p:txBody>
          <a:bodyPr vert="horz" wrap="square" lIns="0" tIns="0" rIns="0" bIns="0" rtlCol="0">
            <a:spAutoFit/>
          </a:bodyPr>
          <a:lstStyle/>
          <a:p>
            <a:pPr marL="38100" marR="0" lvl="0" indent="0" defTabSz="914400" eaLnBrk="1" fontAlgn="auto" latinLnBrk="0" hangingPunct="1">
              <a:lnSpc>
                <a:spcPct val="100000"/>
              </a:lnSpc>
              <a:spcBef>
                <a:spcPts val="0"/>
              </a:spcBef>
              <a:spcAft>
                <a:spcPts val="0"/>
              </a:spcAft>
              <a:buClrTx/>
              <a:buSzTx/>
              <a:buFontTx/>
              <a:buNone/>
              <a:tabLst/>
              <a:defRPr/>
            </a:pPr>
            <a:fld id="{81D60167-4931-47E6-BA6A-407CBD079E47}" type="slidenum">
              <a:rPr kumimoji="0" sz="1000" b="0" i="0" u="none" strike="noStrike" kern="0" cap="none" spc="-25" normalizeH="0" baseline="0" noProof="0" dirty="0">
                <a:ln>
                  <a:noFill/>
                </a:ln>
                <a:solidFill>
                  <a:prstClr val="white"/>
                </a:solidFill>
                <a:effectLst/>
                <a:uLnTx/>
                <a:uFillTx/>
                <a:latin typeface="Arial"/>
                <a:cs typeface="Arial"/>
              </a:rPr>
              <a:pPr marL="38100" marR="0" lvl="0" indent="0" defTabSz="914400" eaLnBrk="1" fontAlgn="auto" latinLnBrk="0" hangingPunct="1">
                <a:lnSpc>
                  <a:spcPct val="100000"/>
                </a:lnSpc>
                <a:spcBef>
                  <a:spcPts val="0"/>
                </a:spcBef>
                <a:spcAft>
                  <a:spcPts val="0"/>
                </a:spcAft>
                <a:buClrTx/>
                <a:buSzTx/>
                <a:buFontTx/>
                <a:buNone/>
                <a:tabLst/>
                <a:defRPr/>
              </a:pPr>
              <a:t>3</a:t>
            </a:fld>
            <a:endParaRPr kumimoji="0" sz="1000" b="0" i="0" u="none" strike="noStrike" kern="0" cap="none" spc="-25" normalizeH="0" baseline="0" noProof="0" dirty="0">
              <a:ln>
                <a:noFill/>
              </a:ln>
              <a:solidFill>
                <a:prstClr val="white"/>
              </a:solidFill>
              <a:effectLst/>
              <a:uLnTx/>
              <a:uFillTx/>
              <a:latin typeface="Arial"/>
              <a:cs typeface="Arial"/>
            </a:endParaRPr>
          </a:p>
        </p:txBody>
      </p:sp>
      <p:sp>
        <p:nvSpPr>
          <p:cNvPr id="3" name="object 3"/>
          <p:cNvSpPr txBox="1"/>
          <p:nvPr/>
        </p:nvSpPr>
        <p:spPr>
          <a:xfrm>
            <a:off x="270459" y="771982"/>
            <a:ext cx="11220501" cy="4786567"/>
          </a:xfrm>
          <a:prstGeom prst="rect">
            <a:avLst/>
          </a:prstGeom>
        </p:spPr>
        <p:txBody>
          <a:bodyPr vert="horz" wrap="square" lIns="0" tIns="137795" rIns="0" bIns="0" rtlCol="0">
            <a:spAutoFit/>
          </a:bodyPr>
          <a:lstStyle/>
          <a:p>
            <a:pPr marL="285750" indent="-285750" algn="just">
              <a:spcAft>
                <a:spcPts val="1200"/>
              </a:spcAft>
              <a:buFont typeface="Arial" panose="020B0604020202020204" pitchFamily="34" charset="0"/>
              <a:buChar char="•"/>
            </a:pPr>
            <a:r>
              <a:rPr lang="en-GB" dirty="0">
                <a:latin typeface="Arial" panose="020B0604020202020204" pitchFamily="34" charset="0"/>
                <a:ea typeface="STZhongsong" panose="02010600040101010101" pitchFamily="2" charset="-122"/>
                <a:cs typeface="Arial" panose="020B0604020202020204" pitchFamily="34" charset="0"/>
              </a:rPr>
              <a:t>We</a:t>
            </a:r>
            <a:r>
              <a:rPr lang="en-GB" sz="1800" dirty="0">
                <a:effectLst/>
                <a:latin typeface="Arial" panose="020B0604020202020204" pitchFamily="34" charset="0"/>
                <a:ea typeface="STZhongsong" panose="02010600040101010101" pitchFamily="2" charset="-122"/>
                <a:cs typeface="Arial" panose="020B0604020202020204" pitchFamily="34" charset="0"/>
              </a:rPr>
              <a:t> have reviewed the proposed amendments in the Bill and we now make our submissions </a:t>
            </a:r>
            <a:r>
              <a:rPr lang="en-GB" dirty="0">
                <a:latin typeface="Arial" panose="020B0604020202020204" pitchFamily="34" charset="0"/>
                <a:ea typeface="STZhongsong" panose="02010600040101010101" pitchFamily="2" charset="-122"/>
                <a:cs typeface="Arial" panose="020B0604020202020204" pitchFamily="34" charset="0"/>
              </a:rPr>
              <a:t>on the following issues for consideration by the Parliamentary Committee:</a:t>
            </a:r>
            <a:endParaRPr lang="en-KE" sz="1000" dirty="0">
              <a:effectLst/>
              <a:latin typeface="Arial" panose="020B0604020202020204" pitchFamily="34" charset="0"/>
              <a:ea typeface="STZhongsong" panose="02010600040101010101" pitchFamily="2" charset="-122"/>
              <a:cs typeface="Times New Roman" panose="02020603050405020304" pitchFamily="18" charset="0"/>
            </a:endParaRPr>
          </a:p>
          <a:p>
            <a:pPr marL="800100" lvl="4" indent="-342900" algn="just">
              <a:spcAft>
                <a:spcPts val="1200"/>
              </a:spcAft>
              <a:buFont typeface="+mj-lt"/>
              <a:buAutoNum type="alphaLcParenR"/>
            </a:pPr>
            <a:r>
              <a:rPr lang="en-GB" dirty="0">
                <a:latin typeface="Arial" panose="020B0604020202020204" pitchFamily="34" charset="0"/>
                <a:ea typeface="STZhongsong" panose="02010600040101010101" pitchFamily="2" charset="-122"/>
                <a:cs typeface="Arial" panose="020B0604020202020204" pitchFamily="34" charset="0"/>
              </a:rPr>
              <a:t>proposed deletion of subsection (1B) of Section 59A of the Tax Procedures Act, which currently protects trade secrets and private or personal data from mandatory integration or sharing with the Commissioner (Section 52 of the Bill); </a:t>
            </a:r>
          </a:p>
          <a:p>
            <a:pPr marL="800100" lvl="4" indent="-342900" algn="just">
              <a:spcAft>
                <a:spcPts val="1200"/>
              </a:spcAft>
              <a:buFont typeface="+mj-lt"/>
              <a:buAutoNum type="alphaLcParenR"/>
            </a:pPr>
            <a:r>
              <a:rPr lang="en-GB" dirty="0">
                <a:latin typeface="Arial" panose="020B0604020202020204" pitchFamily="34" charset="0"/>
                <a:ea typeface="STZhongsong" panose="02010600040101010101" pitchFamily="2" charset="-122"/>
                <a:cs typeface="Arial" panose="020B0604020202020204" pitchFamily="34" charset="0"/>
              </a:rPr>
              <a:t>proposed deletion of the provision preventing the Kenya Revenue Authority (“</a:t>
            </a:r>
            <a:r>
              <a:rPr lang="en-GB" b="1" dirty="0">
                <a:latin typeface="Arial" panose="020B0604020202020204" pitchFamily="34" charset="0"/>
                <a:ea typeface="STZhongsong" panose="02010600040101010101" pitchFamily="2" charset="-122"/>
                <a:cs typeface="Arial" panose="020B0604020202020204" pitchFamily="34" charset="0"/>
              </a:rPr>
              <a:t>KRA</a:t>
            </a:r>
            <a:r>
              <a:rPr lang="en-GB" dirty="0">
                <a:latin typeface="Arial" panose="020B0604020202020204" pitchFamily="34" charset="0"/>
                <a:ea typeface="STZhongsong" panose="02010600040101010101" pitchFamily="2" charset="-122"/>
                <a:cs typeface="Arial" panose="020B0604020202020204" pitchFamily="34" charset="0"/>
              </a:rPr>
              <a:t>”) from raising agency notices where a taxpayer has appealed against a decision of the Tribunal or Courts (Section 47 of the Bill);</a:t>
            </a:r>
            <a:endParaRPr lang="en-KE" dirty="0">
              <a:latin typeface="Arial" panose="020B0604020202020204" pitchFamily="34" charset="0"/>
              <a:ea typeface="STZhongsong" panose="02010600040101010101" pitchFamily="2" charset="-122"/>
              <a:cs typeface="Arial" panose="020B0604020202020204" pitchFamily="34" charset="0"/>
            </a:endParaRPr>
          </a:p>
          <a:p>
            <a:pPr marL="800100" lvl="4" indent="-342900" algn="just">
              <a:spcAft>
                <a:spcPts val="1200"/>
              </a:spcAft>
              <a:buFont typeface="+mj-lt"/>
              <a:buAutoNum type="alphaLcParenR"/>
            </a:pPr>
            <a:r>
              <a:rPr lang="en-GB" dirty="0">
                <a:latin typeface="Arial" panose="020B0604020202020204" pitchFamily="34" charset="0"/>
                <a:ea typeface="STZhongsong" panose="02010600040101010101" pitchFamily="2" charset="-122"/>
                <a:cs typeface="Arial" panose="020B0604020202020204" pitchFamily="34" charset="0"/>
              </a:rPr>
              <a:t>proposed deletion of the provision which provides that the computation of time for filing an objection or appeal excludes public holidays and weekends (Section 54 of the Bill);</a:t>
            </a:r>
            <a:endParaRPr lang="en-KE" dirty="0">
              <a:latin typeface="Arial" panose="020B0604020202020204" pitchFamily="34" charset="0"/>
              <a:ea typeface="STZhongsong" panose="02010600040101010101" pitchFamily="2" charset="-122"/>
              <a:cs typeface="Arial" panose="020B0604020202020204" pitchFamily="34" charset="0"/>
            </a:endParaRPr>
          </a:p>
          <a:p>
            <a:pPr marL="800100" lvl="4" indent="-342900" algn="just">
              <a:spcAft>
                <a:spcPts val="1200"/>
              </a:spcAft>
              <a:buFont typeface="+mj-lt"/>
              <a:buAutoNum type="alphaLcParenR"/>
            </a:pPr>
            <a:r>
              <a:rPr lang="en-GB" dirty="0">
                <a:latin typeface="Arial" panose="020B0604020202020204" pitchFamily="34" charset="0"/>
                <a:ea typeface="STZhongsong" panose="02010600040101010101" pitchFamily="2" charset="-122"/>
                <a:cs typeface="Arial" panose="020B0604020202020204" pitchFamily="34" charset="0"/>
              </a:rPr>
              <a:t>proposed introduction of a 5-year cap on carrying forward of losses (Section 8(c) of the Bill); and</a:t>
            </a:r>
            <a:endParaRPr lang="en-KE" dirty="0">
              <a:latin typeface="Arial" panose="020B0604020202020204" pitchFamily="34" charset="0"/>
              <a:ea typeface="STZhongsong" panose="02010600040101010101" pitchFamily="2" charset="-122"/>
              <a:cs typeface="Arial" panose="020B0604020202020204" pitchFamily="34" charset="0"/>
            </a:endParaRPr>
          </a:p>
          <a:p>
            <a:pPr marL="800100" lvl="4" indent="-342900" algn="just">
              <a:spcAft>
                <a:spcPts val="1200"/>
              </a:spcAft>
              <a:buFont typeface="+mj-lt"/>
              <a:buAutoNum type="alphaLcParenR"/>
            </a:pPr>
            <a:r>
              <a:rPr lang="en-GB" dirty="0">
                <a:latin typeface="Arial" panose="020B0604020202020204" pitchFamily="34" charset="0"/>
                <a:ea typeface="STZhongsong" panose="02010600040101010101" pitchFamily="2" charset="-122"/>
                <a:cs typeface="Arial" panose="020B0604020202020204" pitchFamily="34" charset="0"/>
              </a:rPr>
              <a:t>proposed deletion of the provision that allowed the deductibility of expenditure incurred on sports sponsorship with the prior approval by the Cabinet Secretary (CS) responsible for sports (Section 8(a)(vi) of the Bill). </a:t>
            </a:r>
            <a:endParaRPr lang="en-KE" dirty="0">
              <a:latin typeface="Arial" panose="020B0604020202020204" pitchFamily="34" charset="0"/>
              <a:ea typeface="STZhongsong" panose="02010600040101010101" pitchFamily="2" charset="-122"/>
              <a:cs typeface="Arial" panose="020B0604020202020204" pitchFamily="34" charset="0"/>
            </a:endParaRPr>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2">
            <a:extLst>
              <a:ext uri="{FF2B5EF4-FFF2-40B4-BE49-F238E27FC236}">
                <a16:creationId xmlns:a16="http://schemas.microsoft.com/office/drawing/2014/main" id="{F41808AD-AFE0-4507-A47E-3B1431B8A3E9}"/>
              </a:ext>
            </a:extLst>
          </p:cNvPr>
          <p:cNvSpPr/>
          <p:nvPr/>
        </p:nvSpPr>
        <p:spPr>
          <a:xfrm>
            <a:off x="2270168" y="2844225"/>
            <a:ext cx="7019606" cy="1077218"/>
          </a:xfrm>
          <a:prstGeom prst="rect">
            <a:avLst/>
          </a:prstGeom>
        </p:spPr>
        <p:txBody>
          <a:bodyPr wrap="square">
            <a:spAutoFit/>
          </a:bodyPr>
          <a:lstStyle/>
          <a:p>
            <a:pPr lvl="0" algn="ctr"/>
            <a:r>
              <a:rPr lang="en-GB" sz="3200" b="1" dirty="0">
                <a:solidFill>
                  <a:schemeClr val="bg1"/>
                </a:solidFill>
                <a:latin typeface="Cambria" panose="02040503050406030204" pitchFamily="18" charset="0"/>
                <a:ea typeface="Cambria" panose="02040503050406030204" pitchFamily="18" charset="0"/>
              </a:rPr>
              <a:t>Proposed amendments to the Tax Procedures Act</a:t>
            </a:r>
            <a:endParaRPr lang="en-GB" sz="32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185842311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F8C367C6-3A9B-438F-AED0-FDE60EC68401}"/>
              </a:ext>
            </a:extLst>
          </p:cNvPr>
          <p:cNvGraphicFramePr>
            <a:graphicFrameLocks noGrp="1"/>
          </p:cNvGraphicFramePr>
          <p:nvPr>
            <p:ph sz="quarter" idx="18"/>
            <p:extLst>
              <p:ext uri="{D42A27DB-BD31-4B8C-83A1-F6EECF244321}">
                <p14:modId xmlns:p14="http://schemas.microsoft.com/office/powerpoint/2010/main" val="2158809802"/>
              </p:ext>
            </p:extLst>
          </p:nvPr>
        </p:nvGraphicFramePr>
        <p:xfrm>
          <a:off x="0" y="0"/>
          <a:ext cx="12191998" cy="6582426"/>
        </p:xfrm>
        <a:graphic>
          <a:graphicData uri="http://schemas.openxmlformats.org/drawingml/2006/table">
            <a:tbl>
              <a:tblPr firstRow="1" bandRow="1">
                <a:tableStyleId>{073A0DAA-6AF3-43AB-8588-CEC1D06C72B9}</a:tableStyleId>
              </a:tblPr>
              <a:tblGrid>
                <a:gridCol w="3791616">
                  <a:extLst>
                    <a:ext uri="{9D8B030D-6E8A-4147-A177-3AD203B41FA5}">
                      <a16:colId xmlns:a16="http://schemas.microsoft.com/office/drawing/2014/main" val="1273976754"/>
                    </a:ext>
                  </a:extLst>
                </a:gridCol>
                <a:gridCol w="8400382">
                  <a:extLst>
                    <a:ext uri="{9D8B030D-6E8A-4147-A177-3AD203B41FA5}">
                      <a16:colId xmlns:a16="http://schemas.microsoft.com/office/drawing/2014/main" val="1599955976"/>
                    </a:ext>
                  </a:extLst>
                </a:gridCol>
              </a:tblGrid>
              <a:tr h="384494">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Provision</a:t>
                      </a:r>
                      <a:endParaRPr lang="en-KE" sz="1800" dirty="0">
                        <a:effectLst/>
                        <a:latin typeface="+mn-lt"/>
                        <a:ea typeface="Calibri" panose="020F0502020204030204" pitchFamily="34" charset="0"/>
                        <a:cs typeface="Arial" panose="020B0604020202020204" pitchFamily="34" charset="0"/>
                      </a:endParaRPr>
                    </a:p>
                  </a:txBody>
                  <a:tcPr marL="68580" marR="68580" marT="0" marB="0"/>
                </a:tc>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 Issues noted and justification for our proposals</a:t>
                      </a:r>
                      <a:endParaRPr lang="en-KE" sz="1800" dirty="0">
                        <a:effectLst/>
                        <a:latin typeface="+mn-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3595621"/>
                  </a:ext>
                </a:extLst>
              </a:tr>
              <a:tr h="6197932">
                <a:tc>
                  <a:txBody>
                    <a:bodyPr/>
                    <a:lstStyle/>
                    <a:p>
                      <a:pPr algn="just">
                        <a:lnSpc>
                          <a:spcPct val="130000"/>
                        </a:lnSpc>
                        <a:spcBef>
                          <a:spcPts val="900"/>
                        </a:spcBef>
                        <a:spcAft>
                          <a:spcPts val="0"/>
                        </a:spcAft>
                      </a:pPr>
                      <a:r>
                        <a:rPr lang="en-GB" sz="1600" b="1" kern="1200" dirty="0">
                          <a:solidFill>
                            <a:srgbClr val="000000"/>
                          </a:solidFill>
                          <a:effectLst/>
                          <a:latin typeface="Arial" panose="020B0604020202020204" pitchFamily="34" charset="0"/>
                          <a:ea typeface="+mn-ea"/>
                          <a:cs typeface="Times New Roman" panose="02020603050405020304" pitchFamily="18" charset="0"/>
                        </a:rPr>
                        <a:t>Section 52 of the Bill</a:t>
                      </a:r>
                      <a:endParaRPr lang="en-US" sz="1600" b="1" kern="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59A of the Tax Procedures Act is amended by deleting subsection (1B). </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Subsection 1B of the Tax Procedures Act currently provides as follows: </a:t>
                      </a:r>
                    </a:p>
                    <a:p>
                      <a:pPr lvl="1" algn="just">
                        <a:lnSpc>
                          <a:spcPct val="130000"/>
                        </a:lnSpc>
                        <a:spcBef>
                          <a:spcPts val="900"/>
                        </a:spcBef>
                        <a:spcAft>
                          <a:spcPts val="0"/>
                        </a:spcAft>
                      </a:pP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59A. Data Management and Reporting System </a:t>
                      </a:r>
                    </a:p>
                    <a:p>
                      <a:pPr lvl="1" algn="just">
                        <a:lnSpc>
                          <a:spcPct val="130000"/>
                        </a:lnSpc>
                        <a:spcBef>
                          <a:spcPts val="900"/>
                        </a:spcBef>
                        <a:spcAft>
                          <a:spcPts val="0"/>
                        </a:spcAft>
                      </a:pP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(1B) The Commissioner shall not require a person to integrate or share data relating to—</a:t>
                      </a:r>
                    </a:p>
                    <a:p>
                      <a:pPr lvl="2" algn="just">
                        <a:lnSpc>
                          <a:spcPct val="130000"/>
                        </a:lnSpc>
                        <a:spcBef>
                          <a:spcPts val="900"/>
                        </a:spcBef>
                        <a:spcAft>
                          <a:spcPts val="0"/>
                        </a:spcAft>
                      </a:pP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(a)trade secrets; and</a:t>
                      </a:r>
                    </a:p>
                    <a:p>
                      <a:pPr lvl="2" algn="just">
                        <a:lnSpc>
                          <a:spcPct val="130000"/>
                        </a:lnSpc>
                        <a:spcBef>
                          <a:spcPts val="900"/>
                        </a:spcBef>
                        <a:spcAft>
                          <a:spcPts val="0"/>
                        </a:spcAft>
                      </a:pP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(b)private or personal data held on behalf of customers or collected in the course of business.</a:t>
                      </a: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accent1"/>
                          </a:solidFill>
                        </a:rPr>
                        <a:t>We propose that section 59A (1B) of the Tax Procedures Act be retained in its current form for the following reasons: </a:t>
                      </a:r>
                    </a:p>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sz="1800" kern="1200" dirty="0">
                        <a:solidFill>
                          <a:schemeClr val="accent1"/>
                        </a:solidFill>
                        <a:effectLst/>
                        <a:latin typeface="+mn-lt"/>
                        <a:ea typeface="+mn-ea"/>
                        <a:cs typeface="+mn-cs"/>
                      </a:endParaRPr>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r>
                        <a:rPr lang="en-US" sz="1800" kern="1200" dirty="0">
                          <a:solidFill>
                            <a:schemeClr val="dk1"/>
                          </a:solidFill>
                          <a:latin typeface="+mn-lt"/>
                          <a:ea typeface="+mn-ea"/>
                          <a:cs typeface="+mn-cs"/>
                        </a:rPr>
                        <a:t>The proposed deletion of the provision would strip away critical protections for trade secrets and customer data, exposing businesses to privacy breaches, risk of loss of intellectual property and trade secrets, and is a regulatory overreach. Section 59A(1B) currently provides an important safeguard that allows taxpayers to share relevant data with KRA while at the same time protecting crucial sensitive information in line with the Data Protection Act and the constitutional right to privacy.</a:t>
                      </a:r>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endParaRPr lang="en-US" sz="1800" kern="1200" dirty="0">
                        <a:solidFill>
                          <a:schemeClr val="dk1"/>
                        </a:solidFill>
                        <a:latin typeface="+mn-lt"/>
                        <a:ea typeface="+mn-ea"/>
                        <a:cs typeface="+mn-cs"/>
                      </a:endParaRPr>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r>
                        <a:rPr lang="en-US" sz="1800" kern="1200" dirty="0">
                          <a:solidFill>
                            <a:schemeClr val="dk1"/>
                          </a:solidFill>
                          <a:latin typeface="+mn-lt"/>
                          <a:ea typeface="+mn-ea"/>
                          <a:cs typeface="+mn-cs"/>
                        </a:rPr>
                        <a:t>Deleting this provision would open the door to unchecked access to sensitive data without proportional justification or adequate oversight.</a:t>
                      </a:r>
                    </a:p>
                    <a:p>
                      <a:pPr marL="400050" indent="-400050" algn="just">
                        <a:buFont typeface="+mj-lt"/>
                        <a:buAutoNum type="romanLcPeriod"/>
                      </a:pPr>
                      <a:endParaRPr lang="en-US" dirty="0"/>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r>
                        <a:rPr lang="en-US" sz="1800" kern="1200" dirty="0">
                          <a:solidFill>
                            <a:schemeClr val="dk1"/>
                          </a:solidFill>
                          <a:latin typeface="+mn-lt"/>
                          <a:ea typeface="+mn-ea"/>
                          <a:cs typeface="+mn-cs"/>
                        </a:rPr>
                        <a:t>There is no nexus between granting the KRA access to such sensitive data and the actual collection of tax, especially since KRA already has robust powers under the Tax Procedures Act to access tax-relevant information when necessary to ascertain the tax affairs of any person. </a:t>
                      </a:r>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endParaRPr lang="en-US" sz="1800" kern="1200" dirty="0">
                        <a:solidFill>
                          <a:schemeClr val="dk1"/>
                        </a:solidFill>
                        <a:latin typeface="+mn-lt"/>
                        <a:ea typeface="+mn-ea"/>
                        <a:cs typeface="+mn-cs"/>
                      </a:endParaRPr>
                    </a:p>
                    <a:p>
                      <a:pPr marL="400050" marR="0" lvl="0" indent="-400050" algn="just" defTabSz="914400" rtl="0" eaLnBrk="1" fontAlgn="auto" latinLnBrk="0" hangingPunct="1">
                        <a:lnSpc>
                          <a:spcPct val="100000"/>
                        </a:lnSpc>
                        <a:spcBef>
                          <a:spcPts val="0"/>
                        </a:spcBef>
                        <a:spcAft>
                          <a:spcPts val="0"/>
                        </a:spcAft>
                        <a:buClrTx/>
                        <a:buSzTx/>
                        <a:buFont typeface="+mj-lt"/>
                        <a:buAutoNum type="romanLcPeriod"/>
                        <a:tabLst/>
                        <a:defRPr/>
                      </a:pPr>
                      <a:r>
                        <a:rPr lang="en-US" sz="1800" kern="1200" dirty="0">
                          <a:solidFill>
                            <a:schemeClr val="dk1"/>
                          </a:solidFill>
                          <a:latin typeface="+mn-lt"/>
                          <a:ea typeface="+mn-ea"/>
                          <a:cs typeface="+mn-cs"/>
                        </a:rPr>
                        <a:t>The Tax Procedures Act contains adequate framework that empowers KRA to audit any person for the purposes of ensuring that they are tax compliant. </a:t>
                      </a:r>
                    </a:p>
                    <a:p>
                      <a:pPr marL="285750" indent="-285750" algn="just">
                        <a:buFont typeface="Arial" panose="020B0604020202020204" pitchFamily="34" charset="0"/>
                        <a:buChar char="•"/>
                      </a:pPr>
                      <a:endParaRPr lang="en-US" dirty="0"/>
                    </a:p>
                  </a:txBody>
                  <a:tcPr marL="68580" marR="68580" marT="0" marB="0"/>
                </a:tc>
                <a:extLst>
                  <a:ext uri="{0D108BD9-81ED-4DB2-BD59-A6C34878D82A}">
                    <a16:rowId xmlns:a16="http://schemas.microsoft.com/office/drawing/2014/main" val="3564523690"/>
                  </a:ext>
                </a:extLst>
              </a:tr>
            </a:tbl>
          </a:graphicData>
        </a:graphic>
      </p:graphicFrame>
      <p:sp>
        <p:nvSpPr>
          <p:cNvPr id="4" name="Slide Number Placeholder 3">
            <a:extLst>
              <a:ext uri="{FF2B5EF4-FFF2-40B4-BE49-F238E27FC236}">
                <a16:creationId xmlns:a16="http://schemas.microsoft.com/office/drawing/2014/main" id="{2CEA2DDC-5387-4748-8C32-47348588310B}"/>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9591D4C-BB8F-AE46-BE73-C616F30BBC5B}"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5</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3907257008"/>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BD46792-2422-FD5D-694D-14979E46F6C8}"/>
            </a:ext>
          </a:extLst>
        </p:cNvPr>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FC067618-C3F0-7098-A138-D0779910BCE8}"/>
              </a:ext>
            </a:extLst>
          </p:cNvPr>
          <p:cNvGraphicFramePr>
            <a:graphicFrameLocks noGrp="1"/>
          </p:cNvGraphicFramePr>
          <p:nvPr>
            <p:ph sz="quarter" idx="18"/>
            <p:extLst>
              <p:ext uri="{D42A27DB-BD31-4B8C-83A1-F6EECF244321}">
                <p14:modId xmlns:p14="http://schemas.microsoft.com/office/powerpoint/2010/main" val="4035820644"/>
              </p:ext>
            </p:extLst>
          </p:nvPr>
        </p:nvGraphicFramePr>
        <p:xfrm>
          <a:off x="0" y="0"/>
          <a:ext cx="12191998" cy="6582426"/>
        </p:xfrm>
        <a:graphic>
          <a:graphicData uri="http://schemas.openxmlformats.org/drawingml/2006/table">
            <a:tbl>
              <a:tblPr firstRow="1" bandRow="1">
                <a:tableStyleId>{073A0DAA-6AF3-43AB-8588-CEC1D06C72B9}</a:tableStyleId>
              </a:tblPr>
              <a:tblGrid>
                <a:gridCol w="3791616">
                  <a:extLst>
                    <a:ext uri="{9D8B030D-6E8A-4147-A177-3AD203B41FA5}">
                      <a16:colId xmlns:a16="http://schemas.microsoft.com/office/drawing/2014/main" val="1273976754"/>
                    </a:ext>
                  </a:extLst>
                </a:gridCol>
                <a:gridCol w="8400382">
                  <a:extLst>
                    <a:ext uri="{9D8B030D-6E8A-4147-A177-3AD203B41FA5}">
                      <a16:colId xmlns:a16="http://schemas.microsoft.com/office/drawing/2014/main" val="1599955976"/>
                    </a:ext>
                  </a:extLst>
                </a:gridCol>
              </a:tblGrid>
              <a:tr h="384494">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Provision</a:t>
                      </a:r>
                      <a:endParaRPr lang="en-KE" sz="1800" dirty="0">
                        <a:effectLst/>
                        <a:latin typeface="+mn-lt"/>
                        <a:ea typeface="Calibri" panose="020F0502020204030204" pitchFamily="34" charset="0"/>
                        <a:cs typeface="Arial" panose="020B0604020202020204" pitchFamily="34" charset="0"/>
                      </a:endParaRPr>
                    </a:p>
                  </a:txBody>
                  <a:tcPr marL="68580" marR="68580" marT="0" marB="0"/>
                </a:tc>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 Issues noted and justification for our proposals</a:t>
                      </a:r>
                      <a:endParaRPr lang="en-KE" sz="1800" dirty="0">
                        <a:effectLst/>
                        <a:latin typeface="+mn-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3595621"/>
                  </a:ext>
                </a:extLst>
              </a:tr>
              <a:tr h="6197932">
                <a:tc>
                  <a:txBody>
                    <a:bodyPr/>
                    <a:lstStyle/>
                    <a:p>
                      <a:pPr algn="just">
                        <a:lnSpc>
                          <a:spcPct val="130000"/>
                        </a:lnSpc>
                        <a:spcBef>
                          <a:spcPts val="900"/>
                        </a:spcBef>
                        <a:spcAft>
                          <a:spcPts val="0"/>
                        </a:spcAft>
                      </a:pPr>
                      <a:r>
                        <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54 of the Bill:</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77 of the Tax Procedures Act is amended by deleting subsection (2).</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77 (2) currently provides as follows:</a:t>
                      </a:r>
                    </a:p>
                    <a:p>
                      <a:pPr lvl="1" algn="just">
                        <a:lnSpc>
                          <a:spcPct val="130000"/>
                        </a:lnSpc>
                        <a:spcBef>
                          <a:spcPts val="900"/>
                        </a:spcBef>
                        <a:spcAft>
                          <a:spcPts val="0"/>
                        </a:spcAft>
                      </a:pPr>
                      <a:r>
                        <a:rPr lang="en-US" sz="1600" b="0" i="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77(2) </a:t>
                      </a: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In computing the period for the </a:t>
                      </a:r>
                      <a:r>
                        <a:rPr lang="en-US" sz="1600" b="0" i="1" dirty="0" err="1">
                          <a:solidFill>
                            <a:srgbClr val="000000"/>
                          </a:solidFill>
                          <a:effectLst/>
                          <a:latin typeface="Arial" panose="020B0604020202020204" pitchFamily="34" charset="0"/>
                          <a:ea typeface="Arial" panose="020B0604020202020204" pitchFamily="34" charset="0"/>
                          <a:cs typeface="Times New Roman" panose="02020603050405020304" pitchFamily="18" charset="0"/>
                        </a:rPr>
                        <a:t>lodgement</a:t>
                      </a: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of an objection to the Commissioner under section 51, an appeal to Tax Appeals Tribunal under section 52, an appeal to the High Court under section 53 or an appeal to the Court of Appeal under section 54, the computation shall not include Saturdays, Sundays or public holidays</a:t>
                      </a:r>
                    </a:p>
                    <a:p>
                      <a:pPr algn="just">
                        <a:lnSpc>
                          <a:spcPct val="130000"/>
                        </a:lnSpc>
                        <a:spcBef>
                          <a:spcPts val="900"/>
                        </a:spcBef>
                        <a:spcAft>
                          <a:spcPts val="0"/>
                        </a:spcAft>
                      </a:pPr>
                      <a:endPar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accent1"/>
                          </a:solidFill>
                        </a:rPr>
                        <a:t>We propose that section 77(2) of the Tax Procedures Act be retained in its current form for the following reasons: </a:t>
                      </a:r>
                    </a:p>
                    <a:p>
                      <a:pPr marL="0" marR="0" lvl="0" indent="0" algn="l" defTabSz="914400" rtl="0" eaLnBrk="1" fontAlgn="auto" latinLnBrk="0" hangingPunct="1">
                        <a:lnSpc>
                          <a:spcPct val="100000"/>
                        </a:lnSpc>
                        <a:spcBef>
                          <a:spcPts val="0"/>
                        </a:spcBef>
                        <a:spcAft>
                          <a:spcPts val="0"/>
                        </a:spcAft>
                        <a:buClrTx/>
                        <a:buSzTx/>
                        <a:buFont typeface="Arial" panose="020B0604020202020204" pitchFamily="34" charset="0"/>
                        <a:buNone/>
                        <a:tabLst/>
                        <a:defRPr/>
                      </a:pPr>
                      <a:endParaRPr lang="en-US" dirty="0">
                        <a:solidFill>
                          <a:schemeClr val="accent1"/>
                        </a:solidFill>
                      </a:endParaRPr>
                    </a:p>
                    <a:p>
                      <a:pPr marL="400050" indent="-400050" algn="just">
                        <a:buFont typeface="+mj-lt"/>
                        <a:buAutoNum type="romanLcPeriod"/>
                      </a:pPr>
                      <a:r>
                        <a:rPr lang="en-US" dirty="0"/>
                        <a:t>The proposed reduction of time for filing an objection or appeal infringes on taxpayers right to access justice and prepare adequately for resolving tax disputes. </a:t>
                      </a:r>
                    </a:p>
                    <a:p>
                      <a:pPr marL="400050" indent="-400050" algn="just">
                        <a:buFont typeface="+mj-lt"/>
                        <a:buAutoNum type="romanLcPeriod"/>
                      </a:pPr>
                      <a:endParaRPr lang="en-US" dirty="0"/>
                    </a:p>
                    <a:p>
                      <a:pPr marL="400050" indent="-400050" algn="just">
                        <a:buFont typeface="+mj-lt"/>
                        <a:buAutoNum type="romanLcPeriod"/>
                      </a:pPr>
                      <a:r>
                        <a:rPr lang="en-US" dirty="0"/>
                        <a:t>The proposed reduction of time impedes on a taxpayer’s ability to discharge their burden of proof in tax assessments since it limits the time the taxpayer has to retrieve records spanning five (5) years and to prepare a robust defense against incorrect tax assessments. </a:t>
                      </a:r>
                    </a:p>
                    <a:p>
                      <a:pPr marL="285750" indent="-285750" algn="just">
                        <a:buFont typeface="Arial" panose="020B0604020202020204" pitchFamily="34" charset="0"/>
                        <a:buChar char="•"/>
                      </a:pPr>
                      <a:endParaRPr lang="en-US" dirty="0"/>
                    </a:p>
                    <a:p>
                      <a:pPr marL="0" indent="0" algn="just">
                        <a:buFont typeface="Arial" panose="020B0604020202020204" pitchFamily="34" charset="0"/>
                        <a:buNone/>
                      </a:pPr>
                      <a:endParaRPr lang="en-US" dirty="0"/>
                    </a:p>
                  </a:txBody>
                  <a:tcPr marL="68580" marR="68580" marT="0" marB="0"/>
                </a:tc>
                <a:extLst>
                  <a:ext uri="{0D108BD9-81ED-4DB2-BD59-A6C34878D82A}">
                    <a16:rowId xmlns:a16="http://schemas.microsoft.com/office/drawing/2014/main" val="3564523690"/>
                  </a:ext>
                </a:extLst>
              </a:tr>
            </a:tbl>
          </a:graphicData>
        </a:graphic>
      </p:graphicFrame>
      <p:sp>
        <p:nvSpPr>
          <p:cNvPr id="4" name="Slide Number Placeholder 3">
            <a:extLst>
              <a:ext uri="{FF2B5EF4-FFF2-40B4-BE49-F238E27FC236}">
                <a16:creationId xmlns:a16="http://schemas.microsoft.com/office/drawing/2014/main" id="{28C09C6B-6AE6-5AEF-2FD2-0915EFDECEDD}"/>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9591D4C-BB8F-AE46-BE73-C616F30BBC5B}"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6</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211827444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CDA1A53-3619-A83C-B8FB-F4151D604D6E}"/>
            </a:ext>
          </a:extLst>
        </p:cNvPr>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B5CE5AB4-BA28-79E5-EF4F-1028E83D5388}"/>
              </a:ext>
            </a:extLst>
          </p:cNvPr>
          <p:cNvGraphicFramePr>
            <a:graphicFrameLocks noGrp="1"/>
          </p:cNvGraphicFramePr>
          <p:nvPr>
            <p:ph sz="quarter" idx="18"/>
            <p:extLst>
              <p:ext uri="{D42A27DB-BD31-4B8C-83A1-F6EECF244321}">
                <p14:modId xmlns:p14="http://schemas.microsoft.com/office/powerpoint/2010/main" val="735952186"/>
              </p:ext>
            </p:extLst>
          </p:nvPr>
        </p:nvGraphicFramePr>
        <p:xfrm>
          <a:off x="0" y="0"/>
          <a:ext cx="12191998" cy="6582426"/>
        </p:xfrm>
        <a:graphic>
          <a:graphicData uri="http://schemas.openxmlformats.org/drawingml/2006/table">
            <a:tbl>
              <a:tblPr firstRow="1" bandRow="1">
                <a:tableStyleId>{073A0DAA-6AF3-43AB-8588-CEC1D06C72B9}</a:tableStyleId>
              </a:tblPr>
              <a:tblGrid>
                <a:gridCol w="3791616">
                  <a:extLst>
                    <a:ext uri="{9D8B030D-6E8A-4147-A177-3AD203B41FA5}">
                      <a16:colId xmlns:a16="http://schemas.microsoft.com/office/drawing/2014/main" val="1273976754"/>
                    </a:ext>
                  </a:extLst>
                </a:gridCol>
                <a:gridCol w="8400382">
                  <a:extLst>
                    <a:ext uri="{9D8B030D-6E8A-4147-A177-3AD203B41FA5}">
                      <a16:colId xmlns:a16="http://schemas.microsoft.com/office/drawing/2014/main" val="1599955976"/>
                    </a:ext>
                  </a:extLst>
                </a:gridCol>
              </a:tblGrid>
              <a:tr h="384494">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Provision</a:t>
                      </a:r>
                      <a:endParaRPr lang="en-KE" sz="1800" dirty="0">
                        <a:effectLst/>
                        <a:latin typeface="+mn-lt"/>
                        <a:ea typeface="Calibri" panose="020F0502020204030204" pitchFamily="34" charset="0"/>
                        <a:cs typeface="Arial" panose="020B0604020202020204" pitchFamily="34" charset="0"/>
                      </a:endParaRPr>
                    </a:p>
                  </a:txBody>
                  <a:tcPr marL="68580" marR="68580" marT="0" marB="0"/>
                </a:tc>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 Issues noted and justification for our proposals</a:t>
                      </a:r>
                      <a:endParaRPr lang="en-KE" sz="1800" dirty="0">
                        <a:effectLst/>
                        <a:latin typeface="+mn-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3595621"/>
                  </a:ext>
                </a:extLst>
              </a:tr>
              <a:tr h="6197932">
                <a:tc>
                  <a:txBody>
                    <a:bodyPr/>
                    <a:lstStyle/>
                    <a:p>
                      <a:pPr algn="just">
                        <a:lnSpc>
                          <a:spcPct val="130000"/>
                        </a:lnSpc>
                        <a:spcBef>
                          <a:spcPts val="900"/>
                        </a:spcBef>
                        <a:spcAft>
                          <a:spcPts val="0"/>
                        </a:spcAft>
                      </a:pPr>
                      <a:r>
                        <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47 of the Bill</a:t>
                      </a:r>
                    </a:p>
                    <a:p>
                      <a:pPr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42 of the Tax Procedures Act is amended by deleting subsection (14)(e).</a:t>
                      </a:r>
                    </a:p>
                    <a:p>
                      <a:pPr marL="0" marR="0" lvl="0" indent="0" algn="just" defTabSz="914400" rtl="0" eaLnBrk="1" fontAlgn="auto" latinLnBrk="0" hangingPunct="1">
                        <a:lnSpc>
                          <a:spcPct val="130000"/>
                        </a:lnSpc>
                        <a:spcBef>
                          <a:spcPts val="900"/>
                        </a:spcBef>
                        <a:spcAft>
                          <a:spcPts val="0"/>
                        </a:spcAft>
                        <a:buClrTx/>
                        <a:buSzTx/>
                        <a:buFontTx/>
                        <a:buNone/>
                        <a:tabLst/>
                        <a:defRPr/>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42(14)(e) of the Tax Procedures Act currently provides as follows: </a:t>
                      </a:r>
                    </a:p>
                    <a:p>
                      <a:pPr lvl="1" algn="just">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 </a:t>
                      </a: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a:t>
                      </a:r>
                      <a:r>
                        <a:rPr lang="en-US" sz="1600" b="0" i="1" kern="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14) </a:t>
                      </a:r>
                      <a:r>
                        <a:rPr lang="en-US" sz="1600" b="0" i="1" kern="1200" dirty="0">
                          <a:solidFill>
                            <a:srgbClr val="000000"/>
                          </a:solidFill>
                          <a:effectLst/>
                          <a:latin typeface="Arial" panose="020B0604020202020204" pitchFamily="34" charset="0"/>
                          <a:ea typeface="+mn-ea"/>
                          <a:cs typeface="Times New Roman" panose="02020603050405020304" pitchFamily="18" charset="0"/>
                        </a:rPr>
                        <a:t>The Commissioner shall not issue a notice under this section unless </a:t>
                      </a:r>
                    </a:p>
                    <a:p>
                      <a:pPr lvl="2" algn="just">
                        <a:lnSpc>
                          <a:spcPct val="130000"/>
                        </a:lnSpc>
                        <a:spcBef>
                          <a:spcPts val="900"/>
                        </a:spcBef>
                        <a:spcAft>
                          <a:spcPts val="0"/>
                        </a:spcAft>
                      </a:pPr>
                      <a:r>
                        <a:rPr lang="en-US" sz="1600" b="0" i="1" kern="1200" dirty="0">
                          <a:solidFill>
                            <a:srgbClr val="000000"/>
                          </a:solidFill>
                          <a:effectLst/>
                          <a:latin typeface="Arial" panose="020B0604020202020204" pitchFamily="34" charset="0"/>
                          <a:ea typeface="+mn-ea"/>
                          <a:cs typeface="Times New Roman" panose="02020603050405020304" pitchFamily="18" charset="0"/>
                        </a:rPr>
                        <a:t>(e) the taxpayer has not appealed against an assessment specified in a decision of the Tribunal or court.</a:t>
                      </a:r>
                      <a:endParaRPr lang="en-US" sz="1600" b="0" i="1" kern="1200"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accent1"/>
                          </a:solidFill>
                        </a:rPr>
                        <a:t>We propose that section 42(14(e) of the Tax Procedures Act be retained in its current form for the following reasons: </a:t>
                      </a:r>
                    </a:p>
                    <a:p>
                      <a:pPr marL="0" indent="0">
                        <a:buFont typeface="Arial" panose="020B0604020202020204" pitchFamily="34" charset="0"/>
                        <a:buNone/>
                      </a:pPr>
                      <a:endParaRPr lang="en-US" dirty="0"/>
                    </a:p>
                    <a:p>
                      <a:pPr marL="400050" indent="-400050" algn="just">
                        <a:buFont typeface="+mj-lt"/>
                        <a:buAutoNum type="romanLcPeriod"/>
                      </a:pPr>
                      <a:r>
                        <a:rPr lang="en-US" dirty="0"/>
                        <a:t>The proposed amendment infringes on a taxpayer’s constitutional right to access of justice as it empowers the Commissioner to issue agency notices before a client exercises their right to appeal a decision of the Tribunal or Court. </a:t>
                      </a:r>
                    </a:p>
                    <a:p>
                      <a:pPr marL="400050" indent="-400050" algn="just">
                        <a:buFont typeface="+mj-lt"/>
                        <a:buAutoNum type="romanLcPeriod"/>
                      </a:pPr>
                      <a:endParaRPr lang="en-US" dirty="0"/>
                    </a:p>
                    <a:p>
                      <a:pPr marL="400050" indent="-400050" algn="just">
                        <a:buFont typeface="+mj-lt"/>
                        <a:buAutoNum type="romanLcPeriod"/>
                      </a:pPr>
                      <a:r>
                        <a:rPr lang="en-US" dirty="0"/>
                        <a:t>Tax disputes often involve disputed colossal amounts and immediate recovery through agency notices before the matter is fully settled by the courts could cripple entire businesses. </a:t>
                      </a:r>
                    </a:p>
                    <a:p>
                      <a:pPr marL="400050" indent="-400050" algn="just">
                        <a:buFont typeface="+mj-lt"/>
                        <a:buAutoNum type="romanLcPeriod"/>
                      </a:pPr>
                      <a:endParaRPr lang="en-US" dirty="0"/>
                    </a:p>
                  </a:txBody>
                  <a:tcPr marL="68580" marR="68580" marT="0" marB="0"/>
                </a:tc>
                <a:extLst>
                  <a:ext uri="{0D108BD9-81ED-4DB2-BD59-A6C34878D82A}">
                    <a16:rowId xmlns:a16="http://schemas.microsoft.com/office/drawing/2014/main" val="3564523690"/>
                  </a:ext>
                </a:extLst>
              </a:tr>
            </a:tbl>
          </a:graphicData>
        </a:graphic>
      </p:graphicFrame>
      <p:sp>
        <p:nvSpPr>
          <p:cNvPr id="4" name="Slide Number Placeholder 3">
            <a:extLst>
              <a:ext uri="{FF2B5EF4-FFF2-40B4-BE49-F238E27FC236}">
                <a16:creationId xmlns:a16="http://schemas.microsoft.com/office/drawing/2014/main" id="{7237F937-E3A4-D9BA-84F2-9CB3EE4FAB4C}"/>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9591D4C-BB8F-AE46-BE73-C616F30BBC5B}"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7</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424298727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6D3E87B-A95C-B12F-F1FC-B5D6BCF5BC62}"/>
            </a:ext>
          </a:extLst>
        </p:cNvPr>
        <p:cNvGrpSpPr/>
        <p:nvPr/>
      </p:nvGrpSpPr>
      <p:grpSpPr>
        <a:xfrm>
          <a:off x="0" y="0"/>
          <a:ext cx="0" cy="0"/>
          <a:chOff x="0" y="0"/>
          <a:chExt cx="0" cy="0"/>
        </a:xfrm>
      </p:grpSpPr>
      <p:sp>
        <p:nvSpPr>
          <p:cNvPr id="3" name="Rectangle 2">
            <a:extLst>
              <a:ext uri="{FF2B5EF4-FFF2-40B4-BE49-F238E27FC236}">
                <a16:creationId xmlns:a16="http://schemas.microsoft.com/office/drawing/2014/main" id="{8EC0DC96-5320-2DBE-3864-A5C0BD1C3798}"/>
              </a:ext>
            </a:extLst>
          </p:cNvPr>
          <p:cNvSpPr/>
          <p:nvPr/>
        </p:nvSpPr>
        <p:spPr>
          <a:xfrm>
            <a:off x="2270168" y="2844225"/>
            <a:ext cx="7019606" cy="1077218"/>
          </a:xfrm>
          <a:prstGeom prst="rect">
            <a:avLst/>
          </a:prstGeom>
        </p:spPr>
        <p:txBody>
          <a:bodyPr wrap="square">
            <a:spAutoFit/>
          </a:bodyPr>
          <a:lstStyle/>
          <a:p>
            <a:pPr lvl="0" algn="ctr"/>
            <a:r>
              <a:rPr lang="en-GB" sz="3200" b="1" dirty="0">
                <a:solidFill>
                  <a:schemeClr val="bg1"/>
                </a:solidFill>
                <a:latin typeface="Cambria" panose="02040503050406030204" pitchFamily="18" charset="0"/>
                <a:ea typeface="Cambria" panose="02040503050406030204" pitchFamily="18" charset="0"/>
              </a:rPr>
              <a:t>Proposed amendments to the Income Tax Act</a:t>
            </a:r>
            <a:endParaRPr lang="en-GB" sz="3200" b="1" dirty="0">
              <a:latin typeface="Cambria" panose="02040503050406030204" pitchFamily="18" charset="0"/>
              <a:ea typeface="Cambria" panose="02040503050406030204" pitchFamily="18" charset="0"/>
            </a:endParaRPr>
          </a:p>
        </p:txBody>
      </p:sp>
    </p:spTree>
    <p:extLst>
      <p:ext uri="{BB962C8B-B14F-4D97-AF65-F5344CB8AC3E}">
        <p14:creationId xmlns:p14="http://schemas.microsoft.com/office/powerpoint/2010/main" val="409454731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1057CC-2D93-057C-D1E6-19D9305C70B8}"/>
            </a:ext>
          </a:extLst>
        </p:cNvPr>
        <p:cNvGrpSpPr/>
        <p:nvPr/>
      </p:nvGrpSpPr>
      <p:grpSpPr>
        <a:xfrm>
          <a:off x="0" y="0"/>
          <a:ext cx="0" cy="0"/>
          <a:chOff x="0" y="0"/>
          <a:chExt cx="0" cy="0"/>
        </a:xfrm>
      </p:grpSpPr>
      <p:graphicFrame>
        <p:nvGraphicFramePr>
          <p:cNvPr id="8" name="Table 8">
            <a:extLst>
              <a:ext uri="{FF2B5EF4-FFF2-40B4-BE49-F238E27FC236}">
                <a16:creationId xmlns:a16="http://schemas.microsoft.com/office/drawing/2014/main" id="{06879296-36C9-6EB7-5203-C39BDBE22C01}"/>
              </a:ext>
            </a:extLst>
          </p:cNvPr>
          <p:cNvGraphicFramePr>
            <a:graphicFrameLocks noGrp="1"/>
          </p:cNvGraphicFramePr>
          <p:nvPr>
            <p:ph sz="quarter" idx="18"/>
            <p:extLst>
              <p:ext uri="{D42A27DB-BD31-4B8C-83A1-F6EECF244321}">
                <p14:modId xmlns:p14="http://schemas.microsoft.com/office/powerpoint/2010/main" val="2425143926"/>
              </p:ext>
            </p:extLst>
          </p:nvPr>
        </p:nvGraphicFramePr>
        <p:xfrm>
          <a:off x="0" y="0"/>
          <a:ext cx="12191998" cy="6582426"/>
        </p:xfrm>
        <a:graphic>
          <a:graphicData uri="http://schemas.openxmlformats.org/drawingml/2006/table">
            <a:tbl>
              <a:tblPr firstRow="1" bandRow="1">
                <a:tableStyleId>{073A0DAA-6AF3-43AB-8588-CEC1D06C72B9}</a:tableStyleId>
              </a:tblPr>
              <a:tblGrid>
                <a:gridCol w="3791616">
                  <a:extLst>
                    <a:ext uri="{9D8B030D-6E8A-4147-A177-3AD203B41FA5}">
                      <a16:colId xmlns:a16="http://schemas.microsoft.com/office/drawing/2014/main" val="1273976754"/>
                    </a:ext>
                  </a:extLst>
                </a:gridCol>
                <a:gridCol w="8400382">
                  <a:extLst>
                    <a:ext uri="{9D8B030D-6E8A-4147-A177-3AD203B41FA5}">
                      <a16:colId xmlns:a16="http://schemas.microsoft.com/office/drawing/2014/main" val="1599955976"/>
                    </a:ext>
                  </a:extLst>
                </a:gridCol>
              </a:tblGrid>
              <a:tr h="384494">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Provision</a:t>
                      </a:r>
                      <a:endParaRPr lang="en-KE" sz="1800" dirty="0">
                        <a:effectLst/>
                        <a:latin typeface="+mn-lt"/>
                        <a:ea typeface="Calibri" panose="020F0502020204030204" pitchFamily="34" charset="0"/>
                        <a:cs typeface="Arial" panose="020B0604020202020204" pitchFamily="34" charset="0"/>
                      </a:endParaRPr>
                    </a:p>
                  </a:txBody>
                  <a:tcPr marL="68580" marR="68580" marT="0" marB="0"/>
                </a:tc>
                <a:tc>
                  <a:txBody>
                    <a:bodyPr/>
                    <a:lstStyle/>
                    <a:p>
                      <a:pPr>
                        <a:lnSpc>
                          <a:spcPct val="130000"/>
                        </a:lnSpc>
                        <a:spcBef>
                          <a:spcPts val="900"/>
                        </a:spcBef>
                        <a:spcAft>
                          <a:spcPts val="0"/>
                        </a:spcAft>
                      </a:pPr>
                      <a:r>
                        <a:rPr lang="en-US" sz="1800" b="1" dirty="0">
                          <a:solidFill>
                            <a:srgbClr val="FFFFFF"/>
                          </a:solidFill>
                          <a:effectLst/>
                          <a:latin typeface="+mn-lt"/>
                          <a:ea typeface="Arial" panose="020B0604020202020204" pitchFamily="34" charset="0"/>
                          <a:cs typeface="Arial" panose="020B0604020202020204" pitchFamily="34" charset="0"/>
                        </a:rPr>
                        <a:t> Issues noted and justification for our proposals</a:t>
                      </a:r>
                      <a:endParaRPr lang="en-KE" sz="1800" dirty="0">
                        <a:effectLst/>
                        <a:latin typeface="+mn-lt"/>
                        <a:ea typeface="Calibri" panose="020F0502020204030204" pitchFamily="34" charset="0"/>
                        <a:cs typeface="Arial" panose="020B0604020202020204" pitchFamily="34" charset="0"/>
                      </a:endParaRPr>
                    </a:p>
                  </a:txBody>
                  <a:tcPr marL="68580" marR="68580" marT="0" marB="0"/>
                </a:tc>
                <a:extLst>
                  <a:ext uri="{0D108BD9-81ED-4DB2-BD59-A6C34878D82A}">
                    <a16:rowId xmlns:a16="http://schemas.microsoft.com/office/drawing/2014/main" val="4093595621"/>
                  </a:ext>
                </a:extLst>
              </a:tr>
              <a:tr h="6197932">
                <a:tc>
                  <a:txBody>
                    <a:bodyPr/>
                    <a:lstStyle/>
                    <a:p>
                      <a:pPr>
                        <a:lnSpc>
                          <a:spcPct val="130000"/>
                        </a:lnSpc>
                        <a:spcBef>
                          <a:spcPts val="900"/>
                        </a:spcBef>
                        <a:spcAft>
                          <a:spcPts val="0"/>
                        </a:spcAft>
                      </a:pPr>
                      <a:r>
                        <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8 (c) of the Bill:</a:t>
                      </a:r>
                    </a:p>
                    <a:p>
                      <a:pPr>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15 of the Income Tax Act is amended— </a:t>
                      </a:r>
                    </a:p>
                    <a:p>
                      <a:pPr>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c) in subsection (4), by inserting the word “five” immediately after the word “succeeding”</a:t>
                      </a:r>
                    </a:p>
                    <a:p>
                      <a:pPr>
                        <a:lnSpc>
                          <a:spcPct val="130000"/>
                        </a:lnSpc>
                        <a:spcBef>
                          <a:spcPts val="900"/>
                        </a:spcBef>
                        <a:spcAft>
                          <a:spcPts val="0"/>
                        </a:spcAft>
                      </a:pPr>
                      <a:r>
                        <a:rPr lang="en-US" sz="1600" b="0"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Section 15 (4) currently provides as follows:</a:t>
                      </a:r>
                    </a:p>
                    <a:p>
                      <a:pPr lvl="1">
                        <a:lnSpc>
                          <a:spcPct val="130000"/>
                        </a:lnSpc>
                        <a:spcBef>
                          <a:spcPts val="900"/>
                        </a:spcBef>
                        <a:spcAft>
                          <a:spcPts val="0"/>
                        </a:spcAft>
                      </a:pPr>
                      <a:r>
                        <a:rPr lang="en-US" sz="1600" b="0" i="1" dirty="0">
                          <a:solidFill>
                            <a:srgbClr val="000000"/>
                          </a:solidFill>
                          <a:effectLst/>
                          <a:latin typeface="Arial" panose="020B0604020202020204" pitchFamily="34" charset="0"/>
                          <a:ea typeface="Arial" panose="020B0604020202020204" pitchFamily="34" charset="0"/>
                          <a:cs typeface="Times New Roman" panose="02020603050405020304" pitchFamily="18" charset="0"/>
                        </a:rPr>
                        <a:t>15(4) Where the ascertainment of the total income of a person results in a deficit for a year of income, the amount of that deficit shall be an allowable deduction in ascertaining the total income of such person for that year and the succeeding years of income.</a:t>
                      </a:r>
                      <a:endParaRPr lang="en-US" sz="1600" b="1" dirty="0">
                        <a:solidFill>
                          <a:srgbClr val="000000"/>
                        </a:solidFill>
                        <a:effectLst/>
                        <a:latin typeface="Arial" panose="020B0604020202020204" pitchFamily="34" charset="0"/>
                        <a:ea typeface="Arial" panose="020B0604020202020204" pitchFamily="34" charset="0"/>
                        <a:cs typeface="Times New Roman" panose="02020603050405020304" pitchFamily="18" charset="0"/>
                      </a:endParaRPr>
                    </a:p>
                  </a:txBody>
                  <a:tcPr marL="68580" marR="68580" marT="0" marB="0"/>
                </a:tc>
                <a:tc>
                  <a:txBody>
                    <a:bodyPr/>
                    <a:lstStyle/>
                    <a:p>
                      <a:pPr marL="0" marR="0" lvl="0" indent="0" algn="just" defTabSz="914400" rtl="0" eaLnBrk="1" fontAlgn="auto" latinLnBrk="0" hangingPunct="1">
                        <a:lnSpc>
                          <a:spcPct val="100000"/>
                        </a:lnSpc>
                        <a:spcBef>
                          <a:spcPts val="0"/>
                        </a:spcBef>
                        <a:spcAft>
                          <a:spcPts val="0"/>
                        </a:spcAft>
                        <a:buClrTx/>
                        <a:buSzTx/>
                        <a:buFont typeface="Arial" panose="020B0604020202020204" pitchFamily="34" charset="0"/>
                        <a:buNone/>
                        <a:tabLst/>
                        <a:defRPr/>
                      </a:pPr>
                      <a:r>
                        <a:rPr lang="en-US" dirty="0">
                          <a:solidFill>
                            <a:schemeClr val="accent1"/>
                          </a:solidFill>
                        </a:rPr>
                        <a:t>We propose that section 15(4) of the Income Tax Act be retained in its current form for the following reasons: </a:t>
                      </a:r>
                    </a:p>
                    <a:p>
                      <a:pPr marL="0" indent="0">
                        <a:buFont typeface="Arial" panose="020B0604020202020204" pitchFamily="34" charset="0"/>
                        <a:buNone/>
                      </a:pPr>
                      <a:endParaRPr lang="en-US" dirty="0"/>
                    </a:p>
                    <a:p>
                      <a:pPr marL="400050" indent="-400050" algn="just">
                        <a:buFont typeface="+mj-lt"/>
                        <a:buAutoNum type="romanLcPeriod"/>
                      </a:pPr>
                      <a:r>
                        <a:rPr lang="en-US" dirty="0"/>
                        <a:t>The current provision is a major incentive for investment, particularly in capital-intensive and high-growth sectors such as manufacturing, energy, infrastructure, and technology. Companies in these sectors often experience long incubation periods before achieving profitability. Carrying forward of tax losses allows companies to manage their tax obligations especially during the initial years sustainably thus encouraging investment in the country.</a:t>
                      </a:r>
                    </a:p>
                    <a:p>
                      <a:pPr marL="400050" indent="-400050" algn="just">
                        <a:buFont typeface="+mj-lt"/>
                        <a:buAutoNum type="romanLcPeriod"/>
                      </a:pPr>
                      <a:endParaRPr lang="en-US" dirty="0"/>
                    </a:p>
                    <a:p>
                      <a:pPr marL="400050" indent="-400050" algn="just">
                        <a:buFont typeface="+mj-lt"/>
                        <a:buAutoNum type="romanLcPeriod"/>
                      </a:pPr>
                      <a:r>
                        <a:rPr lang="en-US" dirty="0"/>
                        <a:t>Imposing a five-year limit on carrying forward of tax losses is a disincentive to  investment in Kenya as it increases the cost of doing business by increasing the tax burden on businesses that take longer periods to break even.</a:t>
                      </a:r>
                    </a:p>
                    <a:p>
                      <a:pPr marL="400050" indent="-400050" algn="just">
                        <a:buFont typeface="+mj-lt"/>
                        <a:buAutoNum type="romanLcPeriod"/>
                      </a:pPr>
                      <a:endParaRPr lang="en-US" dirty="0"/>
                    </a:p>
                    <a:p>
                      <a:pPr marL="400050" indent="-400050" algn="just">
                        <a:buFont typeface="+mj-lt"/>
                        <a:buAutoNum type="romanLcPeriod"/>
                      </a:pPr>
                      <a:r>
                        <a:rPr lang="en-US" dirty="0"/>
                        <a:t>Companies that currently have </a:t>
                      </a:r>
                      <a:r>
                        <a:rPr lang="en-US" dirty="0" err="1"/>
                        <a:t>unutilised</a:t>
                      </a:r>
                      <a:r>
                        <a:rPr lang="en-US" dirty="0"/>
                        <a:t> tax losses spanning over five years are likely to face significant budgetary constraints as some of the </a:t>
                      </a:r>
                      <a:r>
                        <a:rPr lang="en-US" dirty="0" err="1"/>
                        <a:t>unutilised</a:t>
                      </a:r>
                      <a:r>
                        <a:rPr lang="en-US" dirty="0"/>
                        <a:t> losses will not be available for </a:t>
                      </a:r>
                      <a:r>
                        <a:rPr lang="en-US" dirty="0" err="1"/>
                        <a:t>utilisation</a:t>
                      </a:r>
                      <a:r>
                        <a:rPr lang="en-US" dirty="0"/>
                        <a:t> to reduce their tax liability.</a:t>
                      </a:r>
                    </a:p>
                    <a:p>
                      <a:pPr marL="0" indent="0" algn="just">
                        <a:buFont typeface="+mj-lt"/>
                        <a:buNone/>
                      </a:pPr>
                      <a:endParaRPr lang="en-US" dirty="0"/>
                    </a:p>
                  </a:txBody>
                  <a:tcPr marL="68580" marR="68580" marT="0" marB="0"/>
                </a:tc>
                <a:extLst>
                  <a:ext uri="{0D108BD9-81ED-4DB2-BD59-A6C34878D82A}">
                    <a16:rowId xmlns:a16="http://schemas.microsoft.com/office/drawing/2014/main" val="3564523690"/>
                  </a:ext>
                </a:extLst>
              </a:tr>
            </a:tbl>
          </a:graphicData>
        </a:graphic>
      </p:graphicFrame>
      <p:sp>
        <p:nvSpPr>
          <p:cNvPr id="4" name="Slide Number Placeholder 3">
            <a:extLst>
              <a:ext uri="{FF2B5EF4-FFF2-40B4-BE49-F238E27FC236}">
                <a16:creationId xmlns:a16="http://schemas.microsoft.com/office/drawing/2014/main" id="{04AB9E2D-DFB4-F0D7-575A-1C06CE00DD28}"/>
              </a:ext>
            </a:extLst>
          </p:cNvPr>
          <p:cNvSpPr>
            <a:spLocks noGrp="1"/>
          </p:cNvSpPr>
          <p:nvPr>
            <p:ph type="sldNum" sz="quarter" idx="12"/>
          </p:nvPr>
        </p:nvSpPr>
        <p:spPr/>
        <p: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fld id="{F9591D4C-BB8F-AE46-BE73-C616F30BBC5B}" type="slidenum">
              <a:rPr kumimoji="0" lang="en-US" sz="1000" b="0" i="0" u="none" strike="noStrike" kern="1200" cap="none" spc="0" normalizeH="0" baseline="0" noProof="0" smtClean="0">
                <a:ln>
                  <a:noFill/>
                </a:ln>
                <a:solidFill>
                  <a:srgbClr val="FFFFFF"/>
                </a:solidFill>
                <a:effectLst/>
                <a:uLnTx/>
                <a:uFillTx/>
                <a:latin typeface="Arial" panose="020B0604020202020204"/>
                <a:ea typeface="+mn-ea"/>
                <a:cs typeface="+mn-cs"/>
              </a:rPr>
              <a:pPr marL="0" marR="0" lvl="0" indent="0" algn="ctr" defTabSz="914400" rtl="0" eaLnBrk="1" fontAlgn="auto" latinLnBrk="0" hangingPunct="1">
                <a:lnSpc>
                  <a:spcPct val="100000"/>
                </a:lnSpc>
                <a:spcBef>
                  <a:spcPts val="0"/>
                </a:spcBef>
                <a:spcAft>
                  <a:spcPts val="0"/>
                </a:spcAft>
                <a:buClrTx/>
                <a:buSzTx/>
                <a:buFontTx/>
                <a:buNone/>
                <a:tabLst/>
                <a:defRPr/>
              </a:pPr>
              <a:t>9</a:t>
            </a:fld>
            <a:endParaRPr kumimoji="0" lang="en-US" sz="1000" b="0" i="0" u="none" strike="noStrike" kern="1200" cap="none" spc="0" normalizeH="0" baseline="0" noProof="0" dirty="0">
              <a:ln>
                <a:noFill/>
              </a:ln>
              <a:solidFill>
                <a:srgbClr val="FFFFFF"/>
              </a:solidFill>
              <a:effectLst/>
              <a:uLnTx/>
              <a:uFillTx/>
              <a:latin typeface="Arial" panose="020B0604020202020204"/>
              <a:ea typeface="+mn-ea"/>
              <a:cs typeface="+mn-cs"/>
            </a:endParaRPr>
          </a:p>
        </p:txBody>
      </p:sp>
    </p:spTree>
    <p:extLst>
      <p:ext uri="{BB962C8B-B14F-4D97-AF65-F5344CB8AC3E}">
        <p14:creationId xmlns:p14="http://schemas.microsoft.com/office/powerpoint/2010/main" val="3399815961"/>
      </p:ext>
    </p:extLst>
  </p:cSld>
  <p:clrMapOvr>
    <a:masterClrMapping/>
  </p:clrMapOvr>
</p:sld>
</file>

<file path=ppt/theme/theme1.xml><?xml version="1.0" encoding="utf-8"?>
<a:theme xmlns:a="http://schemas.openxmlformats.org/drawingml/2006/main" name="DLA Piper Master">
  <a:themeElements>
    <a:clrScheme name="DLA Piper">
      <a:dk1>
        <a:srgbClr val="182440"/>
      </a:dk1>
      <a:lt1>
        <a:srgbClr val="FFFFFF"/>
      </a:lt1>
      <a:dk2>
        <a:srgbClr val="7B7B7B"/>
      </a:dk2>
      <a:lt2>
        <a:srgbClr val="DEDEDE"/>
      </a:lt2>
      <a:accent1>
        <a:srgbClr val="E52A4F"/>
      </a:accent1>
      <a:accent2>
        <a:srgbClr val="FBBD04"/>
      </a:accent2>
      <a:accent3>
        <a:srgbClr val="D9DA41"/>
      </a:accent3>
      <a:accent4>
        <a:srgbClr val="182440"/>
      </a:accent4>
      <a:accent5>
        <a:srgbClr val="FFFFFF"/>
      </a:accent5>
      <a:accent6>
        <a:srgbClr val="0073CF"/>
      </a:accent6>
      <a:hlink>
        <a:srgbClr val="0073CF"/>
      </a:hlink>
      <a:folHlink>
        <a:srgbClr val="000000"/>
      </a:folHlink>
    </a:clrScheme>
    <a:fontScheme name="Arial">
      <a:maj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panose="020B0604020202020204"/>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FFFF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3218</TotalTime>
  <Words>1654</Words>
  <Application>Microsoft Office PowerPoint</Application>
  <PresentationFormat>Widescreen</PresentationFormat>
  <Paragraphs>104</Paragraphs>
  <Slides>11</Slides>
  <Notes>1</Notes>
  <HiddenSlides>0</HiddenSlides>
  <MMClips>0</MMClips>
  <ScaleCrop>false</ScaleCrop>
  <HeadingPairs>
    <vt:vector size="6" baseType="variant">
      <vt:variant>
        <vt:lpstr>Fonts Used</vt:lpstr>
      </vt:variant>
      <vt:variant>
        <vt:i4>3</vt:i4>
      </vt:variant>
      <vt:variant>
        <vt:lpstr>Theme</vt:lpstr>
      </vt:variant>
      <vt:variant>
        <vt:i4>2</vt:i4>
      </vt:variant>
      <vt:variant>
        <vt:lpstr>Slide Titles</vt:lpstr>
      </vt:variant>
      <vt:variant>
        <vt:i4>11</vt:i4>
      </vt:variant>
    </vt:vector>
  </HeadingPairs>
  <TitlesOfParts>
    <vt:vector size="16" baseType="lpstr">
      <vt:lpstr>Arial</vt:lpstr>
      <vt:lpstr>Calibri</vt:lpstr>
      <vt:lpstr>Cambria</vt:lpstr>
      <vt:lpstr>DLA Piper Master</vt:lpstr>
      <vt:lpstr>Office Theme</vt:lpstr>
      <vt:lpstr>Submission of Memorandum on the Finance Bill, 2025 (National Assembly Bills No. 19 of 2025) </vt:lpstr>
      <vt:lpstr>Introduction </vt:lpstr>
      <vt:lpstr>Issues for consideration by the Committee</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Tax Laws (Amendment) Act, 2020 &amp; Finance Act, 2020: Key highlights</dc:title>
  <dc:creator>Lydia Nalianya</dc:creator>
  <cp:lastModifiedBy>DLA Piper Africa, Kenya (IKM Advocates) </cp:lastModifiedBy>
  <cp:revision>137</cp:revision>
  <cp:lastPrinted>2020-07-09T08:43:16Z</cp:lastPrinted>
  <dcterms:created xsi:type="dcterms:W3CDTF">2020-07-08T09:54:42Z</dcterms:created>
  <dcterms:modified xsi:type="dcterms:W3CDTF">2025-05-27T10:32:25Z</dcterms:modified>
</cp:coreProperties>
</file>