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2" r:id="rId2"/>
    <p:sldMasterId id="2147483695" r:id="rId3"/>
  </p:sldMasterIdLst>
  <p:notesMasterIdLst>
    <p:notesMasterId r:id="rId16"/>
  </p:notesMasterIdLst>
  <p:sldIdLst>
    <p:sldId id="256" r:id="rId4"/>
    <p:sldId id="283" r:id="rId5"/>
    <p:sldId id="1465" r:id="rId6"/>
    <p:sldId id="1461" r:id="rId7"/>
    <p:sldId id="263" r:id="rId8"/>
    <p:sldId id="262" r:id="rId9"/>
    <p:sldId id="1466" r:id="rId10"/>
    <p:sldId id="1149" r:id="rId11"/>
    <p:sldId id="1148" r:id="rId12"/>
    <p:sldId id="1171" r:id="rId13"/>
    <p:sldId id="1462" r:id="rId14"/>
    <p:sldId id="146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3B2F"/>
    <a:srgbClr val="DAA4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089FE9-41CF-4472-8DCB-EB35F29F7533}" v="6" dt="2025-05-29T03:09:23.559"/>
    <p1510:client id="{2862FDBC-0087-4E5D-BF3B-3B8E2B08E957}" v="48" dt="2025-05-28T18:09:57.425"/>
    <p1510:client id="{5715FD94-1369-4750-091D-D204053A7CEA}" v="30" dt="2025-05-28T14:12:19.327"/>
    <p1510:client id="{7183491C-6B90-45A2-AF0A-BD6680841439}" v="1196" dt="2025-05-28T17:48:38.893"/>
    <p1510:client id="{728C257B-2CC6-4CA1-BC2A-3669940BFEA6}" v="4344" dt="2025-05-28T16:35:04.508"/>
    <p1510:client id="{AF68FB52-46EA-9DD6-A739-765C22DA2485}" v="19" dt="2025-05-28T14:06:48.221"/>
    <p1510:client id="{B68CB6D1-8E81-4777-53BD-8F0689FB5EA0}" v="223" dt="2025-05-28T14:19:42.772"/>
    <p1510:client id="{E9C73838-80DB-7D75-D306-2B8BE340C766}" v="343" dt="2025-05-28T15:01:28.320"/>
    <p1510:client id="{EDBC74AD-C5D8-8001-41DF-D0601AC19F2D}" v="33" dt="2025-05-28T14:07:29.8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4BBA21-B2CF-4B3A-AD5E-DA6EC6740608}" type="datetimeFigureOut">
              <a:rPr lang="en-US" smtClean="0"/>
              <a:t>5/28/2025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5F858D-8250-4637-9FF5-41F27FF7FF5E}" type="slidenum">
              <a:rPr lang="en-US" smtClean="0"/>
              <a:t>‹#›</a:t>
            </a:fld>
            <a:endParaRPr lang="en-US"/>
          </a:p>
        </p:txBody>
      </p:sp>
    </p:spTree>
    <p:extLst>
      <p:ext uri="{BB962C8B-B14F-4D97-AF65-F5344CB8AC3E}">
        <p14:creationId xmlns:p14="http://schemas.microsoft.com/office/powerpoint/2010/main" val="2247761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3"/>
        <p:cNvGrpSpPr/>
        <p:nvPr/>
      </p:nvGrpSpPr>
      <p:grpSpPr>
        <a:xfrm>
          <a:off x="0" y="0"/>
          <a:ext cx="0" cy="0"/>
          <a:chOff x="0" y="0"/>
          <a:chExt cx="0" cy="0"/>
        </a:xfrm>
      </p:grpSpPr>
      <p:sp>
        <p:nvSpPr>
          <p:cNvPr id="2054" name="Google Shape;2054;g1c7996f42c5_16_76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55" name="Google Shape;2055;g1c7996f42c5_16_7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1">
          <a:extLst>
            <a:ext uri="{FF2B5EF4-FFF2-40B4-BE49-F238E27FC236}">
              <a16:creationId xmlns:a16="http://schemas.microsoft.com/office/drawing/2014/main" id="{095656D6-A3C9-DBD1-09F2-A05833D43C87}"/>
            </a:ext>
          </a:extLst>
        </p:cNvPr>
        <p:cNvGrpSpPr/>
        <p:nvPr/>
      </p:nvGrpSpPr>
      <p:grpSpPr>
        <a:xfrm>
          <a:off x="0" y="0"/>
          <a:ext cx="0" cy="0"/>
          <a:chOff x="0" y="0"/>
          <a:chExt cx="0" cy="0"/>
        </a:xfrm>
      </p:grpSpPr>
      <p:sp>
        <p:nvSpPr>
          <p:cNvPr id="1482" name="Google Shape;1482;g29e0a9ac11f_0_93:notes">
            <a:extLst>
              <a:ext uri="{FF2B5EF4-FFF2-40B4-BE49-F238E27FC236}">
                <a16:creationId xmlns:a16="http://schemas.microsoft.com/office/drawing/2014/main" id="{4EFA748E-4568-1262-E7B1-0C4FC6D8E32D}"/>
              </a:ext>
            </a:extLst>
          </p:cNvPr>
          <p:cNvSpPr txBox="1">
            <a:spLocks noGrp="1"/>
          </p:cNvSpPr>
          <p:nvPr>
            <p:ph type="body" idx="1"/>
          </p:nvPr>
        </p:nvSpPr>
        <p:spPr>
          <a:xfrm>
            <a:off x="960121" y="7260909"/>
            <a:ext cx="7680959" cy="5940990"/>
          </a:xfrm>
          <a:prstGeom prst="rect">
            <a:avLst/>
          </a:prstGeom>
          <a:noFill/>
          <a:ln>
            <a:noFill/>
          </a:ln>
        </p:spPr>
        <p:txBody>
          <a:bodyPr spcFirstLastPara="1" wrap="square" lIns="137613" tIns="68787" rIns="137613" bIns="68787" anchor="t" anchorCtr="0">
            <a:noAutofit/>
          </a:bodyPr>
          <a:lstStyle/>
          <a:p>
            <a:pPr marL="0" indent="0"/>
            <a:endParaRPr/>
          </a:p>
        </p:txBody>
      </p:sp>
      <p:sp>
        <p:nvSpPr>
          <p:cNvPr id="1483" name="Google Shape;1483;g29e0a9ac11f_0_93:notes">
            <a:extLst>
              <a:ext uri="{FF2B5EF4-FFF2-40B4-BE49-F238E27FC236}">
                <a16:creationId xmlns:a16="http://schemas.microsoft.com/office/drawing/2014/main" id="{EABBA027-5590-5C51-419D-DB3FB63973B4}"/>
              </a:ext>
            </a:extLst>
          </p:cNvPr>
          <p:cNvSpPr>
            <a:spLocks noGrp="1" noRot="1" noChangeAspect="1"/>
          </p:cNvSpPr>
          <p:nvPr>
            <p:ph type="sldImg" idx="2"/>
          </p:nvPr>
        </p:nvSpPr>
        <p:spPr>
          <a:xfrm>
            <a:off x="274638" y="1885950"/>
            <a:ext cx="9051925" cy="5092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61174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5F858D-8250-4637-9FF5-41F27FF7FF5E}" type="slidenum">
              <a:rPr lang="en-US" smtClean="0"/>
              <a:t>4</a:t>
            </a:fld>
            <a:endParaRPr lang="en-US"/>
          </a:p>
        </p:txBody>
      </p:sp>
    </p:spTree>
    <p:extLst>
      <p:ext uri="{BB962C8B-B14F-4D97-AF65-F5344CB8AC3E}">
        <p14:creationId xmlns:p14="http://schemas.microsoft.com/office/powerpoint/2010/main" val="349184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10ab9cb7b08_0_4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4" name="Google Shape;444;g10ab9cb7b08_0_4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sz="1050">
                <a:solidFill>
                  <a:srgbClr val="3C4043"/>
                </a:solidFill>
                <a:highlight>
                  <a:srgbClr val="FFFFFF"/>
                </a:highlight>
                <a:latin typeface="Roboto"/>
                <a:ea typeface="Roboto"/>
                <a:cs typeface="Roboto"/>
                <a:sym typeface="Roboto"/>
              </a:rPr>
              <a:t> Voiceover:</a:t>
            </a:r>
            <a:br>
              <a:rPr lang="en" sz="1050">
                <a:solidFill>
                  <a:srgbClr val="3C4043"/>
                </a:solidFill>
                <a:highlight>
                  <a:srgbClr val="FFFFFF"/>
                </a:highlight>
                <a:latin typeface="Roboto"/>
                <a:ea typeface="Roboto"/>
                <a:cs typeface="Roboto"/>
                <a:sym typeface="Roboto"/>
              </a:rPr>
            </a:br>
            <a:r>
              <a:rPr lang="en" sz="1050">
                <a:solidFill>
                  <a:srgbClr val="3C4043"/>
                </a:solidFill>
                <a:highlight>
                  <a:srgbClr val="FFFFFF"/>
                </a:highlight>
                <a:latin typeface="Roboto"/>
                <a:ea typeface="Roboto"/>
                <a:cs typeface="Roboto"/>
                <a:sym typeface="Roboto"/>
              </a:rPr>
              <a:t>- How certain blockchains may straddle these asset types.  Stables, NFT, and Security tokens can all be issued on Ethereum, for instance.  CBDCs could, in theory, as well, and there is research on that.</a:t>
            </a:r>
            <a:br>
              <a:rPr lang="en" sz="1050">
                <a:solidFill>
                  <a:srgbClr val="3C4043"/>
                </a:solidFill>
                <a:highlight>
                  <a:srgbClr val="FFFFFF"/>
                </a:highlight>
                <a:latin typeface="Roboto"/>
                <a:ea typeface="Roboto"/>
                <a:cs typeface="Roboto"/>
                <a:sym typeface="Roboto"/>
              </a:rPr>
            </a:br>
            <a:r>
              <a:rPr lang="en" sz="1050">
                <a:solidFill>
                  <a:srgbClr val="3C4043"/>
                </a:solidFill>
                <a:highlight>
                  <a:srgbClr val="FFFFFF"/>
                </a:highlight>
                <a:latin typeface="Roboto"/>
                <a:ea typeface="Roboto"/>
                <a:cs typeface="Roboto"/>
                <a:sym typeface="Roboto"/>
              </a:rPr>
              <a:t>- </a:t>
            </a:r>
            <a:r>
              <a:rPr lang="en" sz="1050" b="1">
                <a:solidFill>
                  <a:srgbClr val="3C4043"/>
                </a:solidFill>
                <a:highlight>
                  <a:srgbClr val="FFFFFF"/>
                </a:highlight>
                <a:latin typeface="Roboto"/>
                <a:ea typeface="Roboto"/>
                <a:cs typeface="Roboto"/>
                <a:sym typeface="Roboto"/>
              </a:rPr>
              <a:t>Tee up that use case may inform, but not equal, regulatory classification.</a:t>
            </a:r>
            <a:r>
              <a:rPr lang="en" sz="1050">
                <a:solidFill>
                  <a:srgbClr val="3C4043"/>
                </a:solidFill>
                <a:highlight>
                  <a:srgbClr val="FFFFFF"/>
                </a:highlight>
                <a:latin typeface="Roboto"/>
                <a:ea typeface="Roboto"/>
                <a:cs typeface="Roboto"/>
                <a:sym typeface="Roboto"/>
              </a:rPr>
              <a:t>  We'll talk about that later in the presentation.</a:t>
            </a:r>
            <a:endParaRPr/>
          </a:p>
        </p:txBody>
      </p:sp>
      <p:sp>
        <p:nvSpPr>
          <p:cNvPr id="445" name="Google Shape;445;g10ab9cb7b08_0_4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10efc1e4b98_3_17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7" name="Google Shape;417;g10efc1e4b98_3_1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3">
          <a:extLst>
            <a:ext uri="{FF2B5EF4-FFF2-40B4-BE49-F238E27FC236}">
              <a16:creationId xmlns:a16="http://schemas.microsoft.com/office/drawing/2014/main" id="{66E56875-D1FC-23CE-7168-2AA9D58679E4}"/>
            </a:ext>
          </a:extLst>
        </p:cNvPr>
        <p:cNvGrpSpPr/>
        <p:nvPr/>
      </p:nvGrpSpPr>
      <p:grpSpPr>
        <a:xfrm>
          <a:off x="0" y="0"/>
          <a:ext cx="0" cy="0"/>
          <a:chOff x="0" y="0"/>
          <a:chExt cx="0" cy="0"/>
        </a:xfrm>
      </p:grpSpPr>
      <p:sp>
        <p:nvSpPr>
          <p:cNvPr id="2054" name="Google Shape;2054;g1c7996f42c5_16_767:notes">
            <a:extLst>
              <a:ext uri="{FF2B5EF4-FFF2-40B4-BE49-F238E27FC236}">
                <a16:creationId xmlns:a16="http://schemas.microsoft.com/office/drawing/2014/main" id="{0A3B9680-930C-4C4A-267F-9977AEDF08B8}"/>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55" name="Google Shape;2055;g1c7996f42c5_16_767:notes">
            <a:extLst>
              <a:ext uri="{FF2B5EF4-FFF2-40B4-BE49-F238E27FC236}">
                <a16:creationId xmlns:a16="http://schemas.microsoft.com/office/drawing/2014/main" id="{FF97F424-1315-5C28-05C0-B6E1ABD0573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9824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1">
          <a:extLst>
            <a:ext uri="{FF2B5EF4-FFF2-40B4-BE49-F238E27FC236}">
              <a16:creationId xmlns:a16="http://schemas.microsoft.com/office/drawing/2014/main" id="{2574B678-E632-6E47-3D9B-21E0574DCF8B}"/>
            </a:ext>
          </a:extLst>
        </p:cNvPr>
        <p:cNvGrpSpPr/>
        <p:nvPr/>
      </p:nvGrpSpPr>
      <p:grpSpPr>
        <a:xfrm>
          <a:off x="0" y="0"/>
          <a:ext cx="0" cy="0"/>
          <a:chOff x="0" y="0"/>
          <a:chExt cx="0" cy="0"/>
        </a:xfrm>
      </p:grpSpPr>
      <p:sp>
        <p:nvSpPr>
          <p:cNvPr id="1952" name="Google Shape;1952;g1c791dd7481_0_607:notes">
            <a:extLst>
              <a:ext uri="{FF2B5EF4-FFF2-40B4-BE49-F238E27FC236}">
                <a16:creationId xmlns:a16="http://schemas.microsoft.com/office/drawing/2014/main" id="{5C440567-D476-958B-3234-F0DB17FA4EA2}"/>
              </a:ext>
            </a:extLst>
          </p:cNvPr>
          <p:cNvSpPr>
            <a:spLocks noGrp="1" noRot="1" noChangeAspect="1"/>
          </p:cNvSpPr>
          <p:nvPr>
            <p:ph type="sldImg" idx="2"/>
          </p:nvPr>
        </p:nvSpPr>
        <p:spPr>
          <a:xfrm>
            <a:off x="274638" y="1885950"/>
            <a:ext cx="9051925" cy="5092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3" name="Google Shape;1953;g1c791dd7481_0_607:notes">
            <a:extLst>
              <a:ext uri="{FF2B5EF4-FFF2-40B4-BE49-F238E27FC236}">
                <a16:creationId xmlns:a16="http://schemas.microsoft.com/office/drawing/2014/main" id="{05214FD5-9389-E73C-58EC-D8C5938C33D6}"/>
              </a:ext>
            </a:extLst>
          </p:cNvPr>
          <p:cNvSpPr txBox="1">
            <a:spLocks noGrp="1"/>
          </p:cNvSpPr>
          <p:nvPr>
            <p:ph type="body" idx="1"/>
          </p:nvPr>
        </p:nvSpPr>
        <p:spPr>
          <a:xfrm>
            <a:off x="960121" y="7260909"/>
            <a:ext cx="7680959" cy="5940990"/>
          </a:xfrm>
          <a:prstGeom prst="rect">
            <a:avLst/>
          </a:prstGeom>
        </p:spPr>
        <p:txBody>
          <a:bodyPr spcFirstLastPara="1" wrap="square" lIns="137613" tIns="68787" rIns="137613" bIns="68787" anchor="t" anchorCtr="0">
            <a:noAutofit/>
          </a:bodyPr>
          <a:lstStyle/>
          <a:p>
            <a:pPr marL="0" indent="0"/>
            <a:endParaRPr/>
          </a:p>
        </p:txBody>
      </p:sp>
      <p:sp>
        <p:nvSpPr>
          <p:cNvPr id="1954" name="Google Shape;1954;g1c791dd7481_0_607:notes">
            <a:extLst>
              <a:ext uri="{FF2B5EF4-FFF2-40B4-BE49-F238E27FC236}">
                <a16:creationId xmlns:a16="http://schemas.microsoft.com/office/drawing/2014/main" id="{C4C58C24-6171-CEEF-0221-AF47D6706754}"/>
              </a:ext>
            </a:extLst>
          </p:cNvPr>
          <p:cNvSpPr txBox="1">
            <a:spLocks noGrp="1"/>
          </p:cNvSpPr>
          <p:nvPr>
            <p:ph type="sldNum" idx="12"/>
          </p:nvPr>
        </p:nvSpPr>
        <p:spPr>
          <a:xfrm>
            <a:off x="5438459" y="14330603"/>
            <a:ext cx="4160520" cy="756856"/>
          </a:xfrm>
          <a:prstGeom prst="rect">
            <a:avLst/>
          </a:prstGeom>
        </p:spPr>
        <p:txBody>
          <a:bodyPr spcFirstLastPara="1" wrap="square" lIns="137613" tIns="68787" rIns="137613" bIns="68787" anchor="b" anchorCtr="0">
            <a:noAutofit/>
          </a:bodyPr>
          <a:lstStyle/>
          <a:p>
            <a:pPr algn="r"/>
            <a:fld id="{00000000-1234-1234-1234-123412341234}" type="slidenum">
              <a:rPr lang="en-GB"/>
              <a:pPr algn="r"/>
              <a:t>8</a:t>
            </a:fld>
            <a:endParaRPr/>
          </a:p>
        </p:txBody>
      </p:sp>
    </p:spTree>
    <p:extLst>
      <p:ext uri="{BB962C8B-B14F-4D97-AF65-F5344CB8AC3E}">
        <p14:creationId xmlns:p14="http://schemas.microsoft.com/office/powerpoint/2010/main" val="1907623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1">
          <a:extLst>
            <a:ext uri="{FF2B5EF4-FFF2-40B4-BE49-F238E27FC236}">
              <a16:creationId xmlns:a16="http://schemas.microsoft.com/office/drawing/2014/main" id="{C236D7A1-F39F-3582-1733-C8D0A6B723C9}"/>
            </a:ext>
          </a:extLst>
        </p:cNvPr>
        <p:cNvGrpSpPr/>
        <p:nvPr/>
      </p:nvGrpSpPr>
      <p:grpSpPr>
        <a:xfrm>
          <a:off x="0" y="0"/>
          <a:ext cx="0" cy="0"/>
          <a:chOff x="0" y="0"/>
          <a:chExt cx="0" cy="0"/>
        </a:xfrm>
      </p:grpSpPr>
      <p:sp>
        <p:nvSpPr>
          <p:cNvPr id="1952" name="Google Shape;1952;g1c791dd7481_0_607:notes">
            <a:extLst>
              <a:ext uri="{FF2B5EF4-FFF2-40B4-BE49-F238E27FC236}">
                <a16:creationId xmlns:a16="http://schemas.microsoft.com/office/drawing/2014/main" id="{8AF57289-0C3A-29C5-C2C3-EAFA06361768}"/>
              </a:ext>
            </a:extLst>
          </p:cNvPr>
          <p:cNvSpPr>
            <a:spLocks noGrp="1" noRot="1" noChangeAspect="1"/>
          </p:cNvSpPr>
          <p:nvPr>
            <p:ph type="sldImg" idx="2"/>
          </p:nvPr>
        </p:nvSpPr>
        <p:spPr>
          <a:xfrm>
            <a:off x="274638" y="1885950"/>
            <a:ext cx="9051925" cy="5092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3" name="Google Shape;1953;g1c791dd7481_0_607:notes">
            <a:extLst>
              <a:ext uri="{FF2B5EF4-FFF2-40B4-BE49-F238E27FC236}">
                <a16:creationId xmlns:a16="http://schemas.microsoft.com/office/drawing/2014/main" id="{40A97443-1156-A91E-9757-C4833E171182}"/>
              </a:ext>
            </a:extLst>
          </p:cNvPr>
          <p:cNvSpPr txBox="1">
            <a:spLocks noGrp="1"/>
          </p:cNvSpPr>
          <p:nvPr>
            <p:ph type="body" idx="1"/>
          </p:nvPr>
        </p:nvSpPr>
        <p:spPr>
          <a:xfrm>
            <a:off x="960121" y="7260909"/>
            <a:ext cx="7680959" cy="5940990"/>
          </a:xfrm>
          <a:prstGeom prst="rect">
            <a:avLst/>
          </a:prstGeom>
        </p:spPr>
        <p:txBody>
          <a:bodyPr spcFirstLastPara="1" wrap="square" lIns="137613" tIns="68787" rIns="137613" bIns="68787" anchor="t" anchorCtr="0">
            <a:noAutofit/>
          </a:bodyPr>
          <a:lstStyle/>
          <a:p>
            <a:pPr marL="0" indent="0"/>
            <a:endParaRPr/>
          </a:p>
        </p:txBody>
      </p:sp>
      <p:sp>
        <p:nvSpPr>
          <p:cNvPr id="1954" name="Google Shape;1954;g1c791dd7481_0_607:notes">
            <a:extLst>
              <a:ext uri="{FF2B5EF4-FFF2-40B4-BE49-F238E27FC236}">
                <a16:creationId xmlns:a16="http://schemas.microsoft.com/office/drawing/2014/main" id="{3178F291-4E2C-B374-72F6-A5165C9C2EB0}"/>
              </a:ext>
            </a:extLst>
          </p:cNvPr>
          <p:cNvSpPr txBox="1">
            <a:spLocks noGrp="1"/>
          </p:cNvSpPr>
          <p:nvPr>
            <p:ph type="sldNum" idx="12"/>
          </p:nvPr>
        </p:nvSpPr>
        <p:spPr>
          <a:xfrm>
            <a:off x="5438459" y="14330603"/>
            <a:ext cx="4160520" cy="756856"/>
          </a:xfrm>
          <a:prstGeom prst="rect">
            <a:avLst/>
          </a:prstGeom>
        </p:spPr>
        <p:txBody>
          <a:bodyPr spcFirstLastPara="1" wrap="square" lIns="137613" tIns="68787" rIns="137613" bIns="68787" anchor="b" anchorCtr="0">
            <a:noAutofit/>
          </a:bodyPr>
          <a:lstStyle/>
          <a:p>
            <a:pPr algn="r"/>
            <a:fld id="{00000000-1234-1234-1234-123412341234}" type="slidenum">
              <a:rPr lang="en-GB"/>
              <a:pPr algn="r"/>
              <a:t>9</a:t>
            </a:fld>
            <a:endParaRPr/>
          </a:p>
        </p:txBody>
      </p:sp>
    </p:spTree>
    <p:extLst>
      <p:ext uri="{BB962C8B-B14F-4D97-AF65-F5344CB8AC3E}">
        <p14:creationId xmlns:p14="http://schemas.microsoft.com/office/powerpoint/2010/main" val="4199367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1">
          <a:extLst>
            <a:ext uri="{FF2B5EF4-FFF2-40B4-BE49-F238E27FC236}">
              <a16:creationId xmlns:a16="http://schemas.microsoft.com/office/drawing/2014/main" id="{9067D54D-DB1C-244A-DF6D-6B0FD80C6C26}"/>
            </a:ext>
          </a:extLst>
        </p:cNvPr>
        <p:cNvGrpSpPr/>
        <p:nvPr/>
      </p:nvGrpSpPr>
      <p:grpSpPr>
        <a:xfrm>
          <a:off x="0" y="0"/>
          <a:ext cx="0" cy="0"/>
          <a:chOff x="0" y="0"/>
          <a:chExt cx="0" cy="0"/>
        </a:xfrm>
      </p:grpSpPr>
      <p:sp>
        <p:nvSpPr>
          <p:cNvPr id="1952" name="Google Shape;1952;g1c791dd7481_0_607:notes">
            <a:extLst>
              <a:ext uri="{FF2B5EF4-FFF2-40B4-BE49-F238E27FC236}">
                <a16:creationId xmlns:a16="http://schemas.microsoft.com/office/drawing/2014/main" id="{142C45A3-41F9-C94D-E199-46714A82B9BB}"/>
              </a:ext>
            </a:extLst>
          </p:cNvPr>
          <p:cNvSpPr>
            <a:spLocks noGrp="1" noRot="1" noChangeAspect="1"/>
          </p:cNvSpPr>
          <p:nvPr>
            <p:ph type="sldImg" idx="2"/>
          </p:nvPr>
        </p:nvSpPr>
        <p:spPr>
          <a:xfrm>
            <a:off x="274638" y="1885950"/>
            <a:ext cx="9051925" cy="5092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3" name="Google Shape;1953;g1c791dd7481_0_607:notes">
            <a:extLst>
              <a:ext uri="{FF2B5EF4-FFF2-40B4-BE49-F238E27FC236}">
                <a16:creationId xmlns:a16="http://schemas.microsoft.com/office/drawing/2014/main" id="{E569BAD6-E51E-0B47-3BA2-8AC1B90A9205}"/>
              </a:ext>
            </a:extLst>
          </p:cNvPr>
          <p:cNvSpPr txBox="1">
            <a:spLocks noGrp="1"/>
          </p:cNvSpPr>
          <p:nvPr>
            <p:ph type="body" idx="1"/>
          </p:nvPr>
        </p:nvSpPr>
        <p:spPr>
          <a:xfrm>
            <a:off x="960121" y="7260909"/>
            <a:ext cx="7680959" cy="5940990"/>
          </a:xfrm>
          <a:prstGeom prst="rect">
            <a:avLst/>
          </a:prstGeom>
        </p:spPr>
        <p:txBody>
          <a:bodyPr spcFirstLastPara="1" wrap="square" lIns="137613" tIns="68787" rIns="137613" bIns="68787" anchor="t" anchorCtr="0">
            <a:noAutofit/>
          </a:bodyPr>
          <a:lstStyle/>
          <a:p>
            <a:pPr marL="0" indent="0"/>
            <a:endParaRPr/>
          </a:p>
        </p:txBody>
      </p:sp>
      <p:sp>
        <p:nvSpPr>
          <p:cNvPr id="1954" name="Google Shape;1954;g1c791dd7481_0_607:notes">
            <a:extLst>
              <a:ext uri="{FF2B5EF4-FFF2-40B4-BE49-F238E27FC236}">
                <a16:creationId xmlns:a16="http://schemas.microsoft.com/office/drawing/2014/main" id="{4DBE2F1B-2868-D805-FEE0-C90CF1E0DBF5}"/>
              </a:ext>
            </a:extLst>
          </p:cNvPr>
          <p:cNvSpPr txBox="1">
            <a:spLocks noGrp="1"/>
          </p:cNvSpPr>
          <p:nvPr>
            <p:ph type="sldNum" idx="12"/>
          </p:nvPr>
        </p:nvSpPr>
        <p:spPr>
          <a:xfrm>
            <a:off x="5438459" y="14330603"/>
            <a:ext cx="4160520" cy="756856"/>
          </a:xfrm>
          <a:prstGeom prst="rect">
            <a:avLst/>
          </a:prstGeom>
        </p:spPr>
        <p:txBody>
          <a:bodyPr spcFirstLastPara="1" wrap="square" lIns="137613" tIns="68787" rIns="137613" bIns="68787" anchor="b" anchorCtr="0">
            <a:noAutofit/>
          </a:bodyPr>
          <a:lstStyle/>
          <a:p>
            <a:pPr algn="r"/>
            <a:fld id="{00000000-1234-1234-1234-123412341234}" type="slidenum">
              <a:rPr lang="en-GB"/>
              <a:pPr algn="r"/>
              <a:t>10</a:t>
            </a:fld>
            <a:endParaRPr/>
          </a:p>
        </p:txBody>
      </p:sp>
    </p:spTree>
    <p:extLst>
      <p:ext uri="{BB962C8B-B14F-4D97-AF65-F5344CB8AC3E}">
        <p14:creationId xmlns:p14="http://schemas.microsoft.com/office/powerpoint/2010/main" val="3073357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39088-6AD9-FCA6-342C-60322189688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C840F29-45FA-AA29-CE7D-C16D02905F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4010F2F-494D-0A21-250A-907D9FCFFFD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D641B16-1926-2575-188E-5FB06655CE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AA5185-EDDD-75E7-F752-C72316D52E62}"/>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3912528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3A4DE-90D8-F967-476B-C22159717EF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B5BCB3-BDE0-C74F-33DF-09F74055F54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D57C4C-CCA9-3E9B-E3F4-371A2CD88C6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E66FEB2-1AB2-2912-E685-7D307333FA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500DD4-4A63-F397-F6DC-856D1FD362DE}"/>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3251689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C1E8AD0-DCB7-D370-7048-C28E282906E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6A0DE7-0F76-5421-6684-6454211C423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8482B0-E410-662C-20DB-9CAE83EA280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147DA0B-C931-615D-DCB4-5CADF41609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60E9F0-D252-4691-6EB3-1AA62C42B78B}"/>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32145225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rner pattern 1 1">
  <p:cSld name="corner pattern 1 1">
    <p:spTree>
      <p:nvGrpSpPr>
        <p:cNvPr id="1" name="Shape 683"/>
        <p:cNvGrpSpPr/>
        <p:nvPr/>
      </p:nvGrpSpPr>
      <p:grpSpPr>
        <a:xfrm>
          <a:off x="0" y="0"/>
          <a:ext cx="0" cy="0"/>
          <a:chOff x="0" y="0"/>
          <a:chExt cx="0" cy="0"/>
        </a:xfrm>
      </p:grpSpPr>
      <p:sp>
        <p:nvSpPr>
          <p:cNvPr id="684" name="Google Shape;684;p5"/>
          <p:cNvSpPr txBox="1">
            <a:spLocks noGrp="1"/>
          </p:cNvSpPr>
          <p:nvPr>
            <p:ph type="title"/>
          </p:nvPr>
        </p:nvSpPr>
        <p:spPr>
          <a:xfrm>
            <a:off x="442913" y="456239"/>
            <a:ext cx="11306100" cy="502800"/>
          </a:xfrm>
          <a:prstGeom prst="rect">
            <a:avLst/>
          </a:prstGeom>
          <a:noFill/>
          <a:ln>
            <a:noFill/>
          </a:ln>
        </p:spPr>
        <p:txBody>
          <a:bodyPr spcFirstLastPara="1" wrap="square" lIns="0" tIns="0" rIns="0" bIns="0" anchor="t" anchorCtr="0">
            <a:normAutofit/>
          </a:bodyPr>
          <a:lstStyle>
            <a:lvl1pPr lvl="0" algn="l" rtl="0">
              <a:lnSpc>
                <a:spcPct val="85000"/>
              </a:lnSpc>
              <a:spcBef>
                <a:spcPts val="0"/>
              </a:spcBef>
              <a:spcAft>
                <a:spcPts val="0"/>
              </a:spcAft>
              <a:buClr>
                <a:srgbClr val="DA3854"/>
              </a:buClr>
              <a:buSzPts val="2600"/>
              <a:buFont typeface="Arial"/>
              <a:buNone/>
              <a:defRPr sz="2600" b="1">
                <a:solidFill>
                  <a:srgbClr val="DA3854"/>
                </a:solidFill>
                <a:latin typeface="Arial"/>
                <a:ea typeface="Arial"/>
                <a:cs typeface="Arial"/>
                <a:sym typeface="Arial"/>
              </a:defRPr>
            </a:lvl1pPr>
            <a:lvl2pPr lvl="1" rtl="0">
              <a:spcBef>
                <a:spcPts val="0"/>
              </a:spcBef>
              <a:spcAft>
                <a:spcPts val="0"/>
              </a:spcAft>
              <a:buClr>
                <a:schemeClr val="accent1"/>
              </a:buClr>
              <a:buSzPts val="2600"/>
              <a:buNone/>
              <a:defRPr sz="2600" b="1">
                <a:solidFill>
                  <a:schemeClr val="accent1"/>
                </a:solidFill>
              </a:defRPr>
            </a:lvl2pPr>
            <a:lvl3pPr lvl="2" rtl="0">
              <a:spcBef>
                <a:spcPts val="0"/>
              </a:spcBef>
              <a:spcAft>
                <a:spcPts val="0"/>
              </a:spcAft>
              <a:buClr>
                <a:schemeClr val="accent1"/>
              </a:buClr>
              <a:buSzPts val="2600"/>
              <a:buNone/>
              <a:defRPr sz="2600" b="1">
                <a:solidFill>
                  <a:schemeClr val="accent1"/>
                </a:solidFill>
              </a:defRPr>
            </a:lvl3pPr>
            <a:lvl4pPr lvl="3" rtl="0">
              <a:spcBef>
                <a:spcPts val="0"/>
              </a:spcBef>
              <a:spcAft>
                <a:spcPts val="0"/>
              </a:spcAft>
              <a:buClr>
                <a:schemeClr val="accent1"/>
              </a:buClr>
              <a:buSzPts val="2600"/>
              <a:buNone/>
              <a:defRPr sz="2600" b="1">
                <a:solidFill>
                  <a:schemeClr val="accent1"/>
                </a:solidFill>
              </a:defRPr>
            </a:lvl4pPr>
            <a:lvl5pPr lvl="4" rtl="0">
              <a:spcBef>
                <a:spcPts val="0"/>
              </a:spcBef>
              <a:spcAft>
                <a:spcPts val="0"/>
              </a:spcAft>
              <a:buClr>
                <a:schemeClr val="accent1"/>
              </a:buClr>
              <a:buSzPts val="2600"/>
              <a:buNone/>
              <a:defRPr sz="2600" b="1">
                <a:solidFill>
                  <a:schemeClr val="accent1"/>
                </a:solidFill>
              </a:defRPr>
            </a:lvl5pPr>
            <a:lvl6pPr lvl="5" rtl="0">
              <a:spcBef>
                <a:spcPts val="0"/>
              </a:spcBef>
              <a:spcAft>
                <a:spcPts val="0"/>
              </a:spcAft>
              <a:buClr>
                <a:schemeClr val="accent1"/>
              </a:buClr>
              <a:buSzPts val="2600"/>
              <a:buNone/>
              <a:defRPr sz="2600" b="1">
                <a:solidFill>
                  <a:schemeClr val="accent1"/>
                </a:solidFill>
              </a:defRPr>
            </a:lvl6pPr>
            <a:lvl7pPr lvl="6" rtl="0">
              <a:spcBef>
                <a:spcPts val="0"/>
              </a:spcBef>
              <a:spcAft>
                <a:spcPts val="0"/>
              </a:spcAft>
              <a:buClr>
                <a:schemeClr val="accent1"/>
              </a:buClr>
              <a:buSzPts val="2600"/>
              <a:buNone/>
              <a:defRPr sz="2600" b="1">
                <a:solidFill>
                  <a:schemeClr val="accent1"/>
                </a:solidFill>
              </a:defRPr>
            </a:lvl7pPr>
            <a:lvl8pPr lvl="7" rtl="0">
              <a:spcBef>
                <a:spcPts val="0"/>
              </a:spcBef>
              <a:spcAft>
                <a:spcPts val="0"/>
              </a:spcAft>
              <a:buClr>
                <a:schemeClr val="accent1"/>
              </a:buClr>
              <a:buSzPts val="2600"/>
              <a:buNone/>
              <a:defRPr sz="2600" b="1">
                <a:solidFill>
                  <a:schemeClr val="accent1"/>
                </a:solidFill>
              </a:defRPr>
            </a:lvl8pPr>
            <a:lvl9pPr lvl="8" rtl="0">
              <a:spcBef>
                <a:spcPts val="0"/>
              </a:spcBef>
              <a:spcAft>
                <a:spcPts val="0"/>
              </a:spcAft>
              <a:buClr>
                <a:schemeClr val="accent1"/>
              </a:buClr>
              <a:buSzPts val="2600"/>
              <a:buNone/>
              <a:defRPr sz="2600" b="1">
                <a:solidFill>
                  <a:schemeClr val="accent1"/>
                </a:solidFill>
              </a:defRPr>
            </a:lvl9pPr>
          </a:lstStyle>
          <a:p>
            <a:endParaRPr/>
          </a:p>
        </p:txBody>
      </p:sp>
      <p:sp>
        <p:nvSpPr>
          <p:cNvPr id="685" name="Google Shape;685;p5"/>
          <p:cNvSpPr txBox="1">
            <a:spLocks noGrp="1"/>
          </p:cNvSpPr>
          <p:nvPr>
            <p:ph type="body" idx="1"/>
          </p:nvPr>
        </p:nvSpPr>
        <p:spPr>
          <a:xfrm>
            <a:off x="442913" y="2103438"/>
            <a:ext cx="11306100" cy="406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Clr>
                <a:srgbClr val="DA3854"/>
              </a:buClr>
              <a:buSzPts val="1800"/>
              <a:buNone/>
              <a:defRPr>
                <a:solidFill>
                  <a:srgbClr val="DA3854"/>
                </a:solidFill>
              </a:defRPr>
            </a:lvl1pPr>
            <a:lvl2pPr marL="914400" lvl="1" indent="-228600" algn="l" rtl="0">
              <a:lnSpc>
                <a:spcPct val="100000"/>
              </a:lnSpc>
              <a:spcBef>
                <a:spcPts val="1200"/>
              </a:spcBef>
              <a:spcAft>
                <a:spcPts val="0"/>
              </a:spcAft>
              <a:buClr>
                <a:schemeClr val="dk1"/>
              </a:buClr>
              <a:buSzPts val="1800"/>
              <a:buNone/>
              <a:defRPr/>
            </a:lvl2pPr>
            <a:lvl3pPr marL="1371600" lvl="2" indent="-342900" algn="l" rtl="0">
              <a:lnSpc>
                <a:spcPct val="100000"/>
              </a:lnSpc>
              <a:spcBef>
                <a:spcPts val="600"/>
              </a:spcBef>
              <a:spcAft>
                <a:spcPts val="0"/>
              </a:spcAft>
              <a:buClr>
                <a:schemeClr val="dk1"/>
              </a:buClr>
              <a:buSzPts val="1800"/>
              <a:buChar char="•"/>
              <a:defRPr/>
            </a:lvl3pPr>
            <a:lvl4pPr marL="1828800" lvl="3" indent="-342900" algn="l" rtl="0">
              <a:lnSpc>
                <a:spcPct val="100000"/>
              </a:lnSpc>
              <a:spcBef>
                <a:spcPts val="600"/>
              </a:spcBef>
              <a:spcAft>
                <a:spcPts val="0"/>
              </a:spcAft>
              <a:buClr>
                <a:schemeClr val="dk1"/>
              </a:buClr>
              <a:buSzPts val="1800"/>
              <a:buChar char="–"/>
              <a:defRPr/>
            </a:lvl4pPr>
            <a:lvl5pPr marL="2286000" lvl="4" indent="-330200" algn="l" rtl="0">
              <a:lnSpc>
                <a:spcPct val="100000"/>
              </a:lnSpc>
              <a:spcBef>
                <a:spcPts val="600"/>
              </a:spcBef>
              <a:spcAft>
                <a:spcPts val="0"/>
              </a:spcAft>
              <a:buClr>
                <a:schemeClr val="dk1"/>
              </a:buClr>
              <a:buSzPts val="16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686" name="Google Shape;686;p5"/>
          <p:cNvSpPr txBox="1">
            <a:spLocks noGrp="1"/>
          </p:cNvSpPr>
          <p:nvPr>
            <p:ph type="sldNum" idx="12"/>
          </p:nvPr>
        </p:nvSpPr>
        <p:spPr>
          <a:xfrm>
            <a:off x="9984296" y="6492240"/>
            <a:ext cx="1764900" cy="137100"/>
          </a:xfrm>
          <a:prstGeom prst="rect">
            <a:avLst/>
          </a:prstGeom>
          <a:noFill/>
          <a:ln>
            <a:noFill/>
          </a:ln>
        </p:spPr>
        <p:txBody>
          <a:bodyPr spcFirstLastPara="1" wrap="square" lIns="0" tIns="0" rIns="0" bIns="0" anchor="b"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604869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rner pattern 1">
  <p:cSld name="corner pattern 1">
    <p:spTree>
      <p:nvGrpSpPr>
        <p:cNvPr id="1" name="Shape 490"/>
        <p:cNvGrpSpPr/>
        <p:nvPr/>
      </p:nvGrpSpPr>
      <p:grpSpPr>
        <a:xfrm>
          <a:off x="0" y="0"/>
          <a:ext cx="0" cy="0"/>
          <a:chOff x="0" y="0"/>
          <a:chExt cx="0" cy="0"/>
        </a:xfrm>
      </p:grpSpPr>
      <p:sp>
        <p:nvSpPr>
          <p:cNvPr id="491" name="Google Shape;491;p4"/>
          <p:cNvSpPr txBox="1">
            <a:spLocks noGrp="1"/>
          </p:cNvSpPr>
          <p:nvPr>
            <p:ph type="title"/>
          </p:nvPr>
        </p:nvSpPr>
        <p:spPr>
          <a:xfrm>
            <a:off x="442913" y="456239"/>
            <a:ext cx="11306100" cy="502800"/>
          </a:xfrm>
          <a:prstGeom prst="rect">
            <a:avLst/>
          </a:prstGeom>
          <a:noFill/>
          <a:ln>
            <a:noFill/>
          </a:ln>
        </p:spPr>
        <p:txBody>
          <a:bodyPr spcFirstLastPara="1" wrap="square" lIns="0" tIns="0" rIns="0" bIns="0" anchor="t" anchorCtr="0">
            <a:normAutofit/>
          </a:bodyPr>
          <a:lstStyle>
            <a:lvl1pPr lvl="0" algn="l" rtl="0">
              <a:lnSpc>
                <a:spcPct val="85000"/>
              </a:lnSpc>
              <a:spcBef>
                <a:spcPts val="0"/>
              </a:spcBef>
              <a:spcAft>
                <a:spcPts val="0"/>
              </a:spcAft>
              <a:buClr>
                <a:srgbClr val="DA3854"/>
              </a:buClr>
              <a:buSzPts val="2600"/>
              <a:buFont typeface="Arial"/>
              <a:buNone/>
              <a:defRPr sz="2600" b="1">
                <a:solidFill>
                  <a:srgbClr val="DA3854"/>
                </a:solidFill>
                <a:latin typeface="Arial"/>
                <a:ea typeface="Arial"/>
                <a:cs typeface="Arial"/>
                <a:sym typeface="Arial"/>
              </a:defRPr>
            </a:lvl1pPr>
            <a:lvl2pPr lvl="1" rtl="0">
              <a:spcBef>
                <a:spcPts val="0"/>
              </a:spcBef>
              <a:spcAft>
                <a:spcPts val="0"/>
              </a:spcAft>
              <a:buClr>
                <a:schemeClr val="accent1"/>
              </a:buClr>
              <a:buSzPts val="2600"/>
              <a:buNone/>
              <a:defRPr sz="2600" b="1">
                <a:solidFill>
                  <a:schemeClr val="accent1"/>
                </a:solidFill>
              </a:defRPr>
            </a:lvl2pPr>
            <a:lvl3pPr lvl="2" rtl="0">
              <a:spcBef>
                <a:spcPts val="0"/>
              </a:spcBef>
              <a:spcAft>
                <a:spcPts val="0"/>
              </a:spcAft>
              <a:buClr>
                <a:schemeClr val="accent1"/>
              </a:buClr>
              <a:buSzPts val="2600"/>
              <a:buNone/>
              <a:defRPr sz="2600" b="1">
                <a:solidFill>
                  <a:schemeClr val="accent1"/>
                </a:solidFill>
              </a:defRPr>
            </a:lvl3pPr>
            <a:lvl4pPr lvl="3" rtl="0">
              <a:spcBef>
                <a:spcPts val="0"/>
              </a:spcBef>
              <a:spcAft>
                <a:spcPts val="0"/>
              </a:spcAft>
              <a:buClr>
                <a:schemeClr val="accent1"/>
              </a:buClr>
              <a:buSzPts val="2600"/>
              <a:buNone/>
              <a:defRPr sz="2600" b="1">
                <a:solidFill>
                  <a:schemeClr val="accent1"/>
                </a:solidFill>
              </a:defRPr>
            </a:lvl4pPr>
            <a:lvl5pPr lvl="4" rtl="0">
              <a:spcBef>
                <a:spcPts val="0"/>
              </a:spcBef>
              <a:spcAft>
                <a:spcPts val="0"/>
              </a:spcAft>
              <a:buClr>
                <a:schemeClr val="accent1"/>
              </a:buClr>
              <a:buSzPts val="2600"/>
              <a:buNone/>
              <a:defRPr sz="2600" b="1">
                <a:solidFill>
                  <a:schemeClr val="accent1"/>
                </a:solidFill>
              </a:defRPr>
            </a:lvl5pPr>
            <a:lvl6pPr lvl="5" rtl="0">
              <a:spcBef>
                <a:spcPts val="0"/>
              </a:spcBef>
              <a:spcAft>
                <a:spcPts val="0"/>
              </a:spcAft>
              <a:buClr>
                <a:schemeClr val="accent1"/>
              </a:buClr>
              <a:buSzPts val="2600"/>
              <a:buNone/>
              <a:defRPr sz="2600" b="1">
                <a:solidFill>
                  <a:schemeClr val="accent1"/>
                </a:solidFill>
              </a:defRPr>
            </a:lvl6pPr>
            <a:lvl7pPr lvl="6" rtl="0">
              <a:spcBef>
                <a:spcPts val="0"/>
              </a:spcBef>
              <a:spcAft>
                <a:spcPts val="0"/>
              </a:spcAft>
              <a:buClr>
                <a:schemeClr val="accent1"/>
              </a:buClr>
              <a:buSzPts val="2600"/>
              <a:buNone/>
              <a:defRPr sz="2600" b="1">
                <a:solidFill>
                  <a:schemeClr val="accent1"/>
                </a:solidFill>
              </a:defRPr>
            </a:lvl7pPr>
            <a:lvl8pPr lvl="7" rtl="0">
              <a:spcBef>
                <a:spcPts val="0"/>
              </a:spcBef>
              <a:spcAft>
                <a:spcPts val="0"/>
              </a:spcAft>
              <a:buClr>
                <a:schemeClr val="accent1"/>
              </a:buClr>
              <a:buSzPts val="2600"/>
              <a:buNone/>
              <a:defRPr sz="2600" b="1">
                <a:solidFill>
                  <a:schemeClr val="accent1"/>
                </a:solidFill>
              </a:defRPr>
            </a:lvl8pPr>
            <a:lvl9pPr lvl="8" rtl="0">
              <a:spcBef>
                <a:spcPts val="0"/>
              </a:spcBef>
              <a:spcAft>
                <a:spcPts val="0"/>
              </a:spcAft>
              <a:buClr>
                <a:schemeClr val="accent1"/>
              </a:buClr>
              <a:buSzPts val="2600"/>
              <a:buNone/>
              <a:defRPr sz="2600" b="1">
                <a:solidFill>
                  <a:schemeClr val="accent1"/>
                </a:solidFill>
              </a:defRPr>
            </a:lvl9pPr>
          </a:lstStyle>
          <a:p>
            <a:endParaRPr/>
          </a:p>
        </p:txBody>
      </p:sp>
      <p:sp>
        <p:nvSpPr>
          <p:cNvPr id="492" name="Google Shape;492;p4"/>
          <p:cNvSpPr txBox="1">
            <a:spLocks noGrp="1"/>
          </p:cNvSpPr>
          <p:nvPr>
            <p:ph type="body" idx="1"/>
          </p:nvPr>
        </p:nvSpPr>
        <p:spPr>
          <a:xfrm>
            <a:off x="442913" y="2103438"/>
            <a:ext cx="11306100" cy="406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Clr>
                <a:srgbClr val="DA3854"/>
              </a:buClr>
              <a:buSzPts val="1800"/>
              <a:buNone/>
              <a:defRPr>
                <a:solidFill>
                  <a:srgbClr val="DA3854"/>
                </a:solidFill>
              </a:defRPr>
            </a:lvl1pPr>
            <a:lvl2pPr marL="914400" lvl="1" indent="-228600" algn="l" rtl="0">
              <a:lnSpc>
                <a:spcPct val="100000"/>
              </a:lnSpc>
              <a:spcBef>
                <a:spcPts val="1200"/>
              </a:spcBef>
              <a:spcAft>
                <a:spcPts val="0"/>
              </a:spcAft>
              <a:buClr>
                <a:schemeClr val="dk1"/>
              </a:buClr>
              <a:buSzPts val="1800"/>
              <a:buNone/>
              <a:defRPr/>
            </a:lvl2pPr>
            <a:lvl3pPr marL="1371600" lvl="2" indent="-342900" algn="l" rtl="0">
              <a:lnSpc>
                <a:spcPct val="100000"/>
              </a:lnSpc>
              <a:spcBef>
                <a:spcPts val="600"/>
              </a:spcBef>
              <a:spcAft>
                <a:spcPts val="0"/>
              </a:spcAft>
              <a:buClr>
                <a:schemeClr val="dk1"/>
              </a:buClr>
              <a:buSzPts val="1800"/>
              <a:buChar char="•"/>
              <a:defRPr/>
            </a:lvl3pPr>
            <a:lvl4pPr marL="1828800" lvl="3" indent="-342900" algn="l" rtl="0">
              <a:lnSpc>
                <a:spcPct val="100000"/>
              </a:lnSpc>
              <a:spcBef>
                <a:spcPts val="600"/>
              </a:spcBef>
              <a:spcAft>
                <a:spcPts val="0"/>
              </a:spcAft>
              <a:buClr>
                <a:schemeClr val="dk1"/>
              </a:buClr>
              <a:buSzPts val="1800"/>
              <a:buChar char="–"/>
              <a:defRPr/>
            </a:lvl4pPr>
            <a:lvl5pPr marL="2286000" lvl="4" indent="-330200" algn="l" rtl="0">
              <a:lnSpc>
                <a:spcPct val="100000"/>
              </a:lnSpc>
              <a:spcBef>
                <a:spcPts val="600"/>
              </a:spcBef>
              <a:spcAft>
                <a:spcPts val="0"/>
              </a:spcAft>
              <a:buClr>
                <a:schemeClr val="dk1"/>
              </a:buClr>
              <a:buSzPts val="16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93" name="Google Shape;493;p4"/>
          <p:cNvSpPr txBox="1">
            <a:spLocks noGrp="1"/>
          </p:cNvSpPr>
          <p:nvPr>
            <p:ph type="sldNum" idx="12"/>
          </p:nvPr>
        </p:nvSpPr>
        <p:spPr>
          <a:xfrm>
            <a:off x="9984296" y="6492240"/>
            <a:ext cx="1764900" cy="137100"/>
          </a:xfrm>
          <a:prstGeom prst="rect">
            <a:avLst/>
          </a:prstGeom>
          <a:noFill/>
          <a:ln>
            <a:noFill/>
          </a:ln>
        </p:spPr>
        <p:txBody>
          <a:bodyPr spcFirstLastPara="1" wrap="square" lIns="0" tIns="0" rIns="0" bIns="0" anchor="b"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0115450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 Subtitle">
  <p:cSld name="Title and Content - Subtitle">
    <p:spTree>
      <p:nvGrpSpPr>
        <p:cNvPr id="1" name="Shape 54"/>
        <p:cNvGrpSpPr/>
        <p:nvPr/>
      </p:nvGrpSpPr>
      <p:grpSpPr>
        <a:xfrm>
          <a:off x="0" y="0"/>
          <a:ext cx="0" cy="0"/>
          <a:chOff x="0" y="0"/>
          <a:chExt cx="0" cy="0"/>
        </a:xfrm>
      </p:grpSpPr>
      <p:sp>
        <p:nvSpPr>
          <p:cNvPr id="55" name="Google Shape;55;p70"/>
          <p:cNvSpPr txBox="1">
            <a:spLocks noGrp="1"/>
          </p:cNvSpPr>
          <p:nvPr>
            <p:ph type="title"/>
          </p:nvPr>
        </p:nvSpPr>
        <p:spPr>
          <a:xfrm>
            <a:off x="442913" y="430513"/>
            <a:ext cx="11306000" cy="502800"/>
          </a:xfrm>
          <a:prstGeom prst="rect">
            <a:avLst/>
          </a:prstGeom>
          <a:noFill/>
          <a:ln>
            <a:noFill/>
          </a:ln>
        </p:spPr>
        <p:txBody>
          <a:bodyPr spcFirstLastPara="1" wrap="square" lIns="0" tIns="0" rIns="0" bIns="0" anchor="t" anchorCtr="0">
            <a:noAutofit/>
          </a:bodyPr>
          <a:lstStyle>
            <a:lvl1pPr marR="0" lvl="0" algn="l">
              <a:lnSpc>
                <a:spcPct val="85000"/>
              </a:lnSpc>
              <a:spcBef>
                <a:spcPts val="0"/>
              </a:spcBef>
              <a:spcAft>
                <a:spcPts val="0"/>
              </a:spcAft>
              <a:buClr>
                <a:schemeClr val="dk1"/>
              </a:buClr>
              <a:buSzPts val="2400"/>
              <a:buFont typeface="Georgia"/>
              <a:buNone/>
              <a:defRPr sz="3200" b="0" i="0" u="none" strike="noStrike" cap="none">
                <a:solidFill>
                  <a:schemeClr val="dk1"/>
                </a:solidFill>
                <a:latin typeface="Georgia"/>
                <a:ea typeface="Georgia"/>
                <a:cs typeface="Georgia"/>
                <a:sym typeface="Georgia"/>
              </a:defRPr>
            </a:lvl1pPr>
            <a:lvl2pPr lvl="1" algn="l">
              <a:lnSpc>
                <a:spcPct val="100000"/>
              </a:lnSpc>
              <a:spcBef>
                <a:spcPts val="0"/>
              </a:spcBef>
              <a:spcAft>
                <a:spcPts val="0"/>
              </a:spcAft>
              <a:buSzPts val="1100"/>
              <a:buNone/>
              <a:defRPr sz="1867"/>
            </a:lvl2pPr>
            <a:lvl3pPr lvl="2" algn="l">
              <a:lnSpc>
                <a:spcPct val="100000"/>
              </a:lnSpc>
              <a:spcBef>
                <a:spcPts val="0"/>
              </a:spcBef>
              <a:spcAft>
                <a:spcPts val="0"/>
              </a:spcAft>
              <a:buSzPts val="1100"/>
              <a:buNone/>
              <a:defRPr sz="1867"/>
            </a:lvl3pPr>
            <a:lvl4pPr lvl="3" algn="l">
              <a:lnSpc>
                <a:spcPct val="100000"/>
              </a:lnSpc>
              <a:spcBef>
                <a:spcPts val="0"/>
              </a:spcBef>
              <a:spcAft>
                <a:spcPts val="0"/>
              </a:spcAft>
              <a:buSzPts val="1100"/>
              <a:buNone/>
              <a:defRPr sz="1867"/>
            </a:lvl4pPr>
            <a:lvl5pPr lvl="4" algn="l">
              <a:lnSpc>
                <a:spcPct val="100000"/>
              </a:lnSpc>
              <a:spcBef>
                <a:spcPts val="0"/>
              </a:spcBef>
              <a:spcAft>
                <a:spcPts val="0"/>
              </a:spcAft>
              <a:buSzPts val="1100"/>
              <a:buNone/>
              <a:defRPr sz="1867"/>
            </a:lvl5pPr>
            <a:lvl6pPr lvl="5" algn="l">
              <a:lnSpc>
                <a:spcPct val="100000"/>
              </a:lnSpc>
              <a:spcBef>
                <a:spcPts val="0"/>
              </a:spcBef>
              <a:spcAft>
                <a:spcPts val="0"/>
              </a:spcAft>
              <a:buSzPts val="1100"/>
              <a:buNone/>
              <a:defRPr sz="1867"/>
            </a:lvl6pPr>
            <a:lvl7pPr lvl="6" algn="l">
              <a:lnSpc>
                <a:spcPct val="100000"/>
              </a:lnSpc>
              <a:spcBef>
                <a:spcPts val="0"/>
              </a:spcBef>
              <a:spcAft>
                <a:spcPts val="0"/>
              </a:spcAft>
              <a:buSzPts val="1100"/>
              <a:buNone/>
              <a:defRPr sz="1867"/>
            </a:lvl7pPr>
            <a:lvl8pPr lvl="7" algn="l">
              <a:lnSpc>
                <a:spcPct val="100000"/>
              </a:lnSpc>
              <a:spcBef>
                <a:spcPts val="0"/>
              </a:spcBef>
              <a:spcAft>
                <a:spcPts val="0"/>
              </a:spcAft>
              <a:buSzPts val="1100"/>
              <a:buNone/>
              <a:defRPr sz="1867"/>
            </a:lvl8pPr>
            <a:lvl9pPr lvl="8" algn="l">
              <a:lnSpc>
                <a:spcPct val="100000"/>
              </a:lnSpc>
              <a:spcBef>
                <a:spcPts val="0"/>
              </a:spcBef>
              <a:spcAft>
                <a:spcPts val="0"/>
              </a:spcAft>
              <a:buSzPts val="1100"/>
              <a:buNone/>
              <a:defRPr sz="1867"/>
            </a:lvl9pPr>
          </a:lstStyle>
          <a:p>
            <a:endParaRPr/>
          </a:p>
        </p:txBody>
      </p:sp>
      <p:sp>
        <p:nvSpPr>
          <p:cNvPr id="56" name="Google Shape;56;p70"/>
          <p:cNvSpPr txBox="1">
            <a:spLocks noGrp="1"/>
          </p:cNvSpPr>
          <p:nvPr>
            <p:ph type="body" idx="1"/>
          </p:nvPr>
        </p:nvSpPr>
        <p:spPr>
          <a:xfrm>
            <a:off x="442913" y="2103439"/>
            <a:ext cx="7418400" cy="4068800"/>
          </a:xfrm>
          <a:prstGeom prst="rect">
            <a:avLst/>
          </a:prstGeom>
          <a:noFill/>
          <a:ln>
            <a:noFill/>
          </a:ln>
        </p:spPr>
        <p:txBody>
          <a:bodyPr spcFirstLastPara="1" wrap="square" lIns="0" tIns="0" rIns="0" bIns="0" anchor="t" anchorCtr="0">
            <a:noAutofit/>
          </a:bodyPr>
          <a:lstStyle>
            <a:lvl1pPr marL="457200" marR="0" lvl="0" indent="-304800" algn="l">
              <a:lnSpc>
                <a:spcPct val="100000"/>
              </a:lnSpc>
              <a:spcBef>
                <a:spcPts val="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1pPr>
            <a:lvl2pPr marL="914400" marR="0" lvl="1" indent="-304800" algn="l">
              <a:lnSpc>
                <a:spcPct val="100000"/>
              </a:lnSpc>
              <a:spcBef>
                <a:spcPts val="667"/>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2pPr>
            <a:lvl3pPr marL="1371600" marR="0" lvl="2" indent="-304800" algn="l">
              <a:lnSpc>
                <a:spcPct val="100000"/>
              </a:lnSpc>
              <a:spcBef>
                <a:spcPts val="667"/>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3pPr>
            <a:lvl4pPr marL="1828800" marR="0" lvl="3" indent="-304800" algn="l">
              <a:lnSpc>
                <a:spcPct val="100000"/>
              </a:lnSpc>
              <a:spcBef>
                <a:spcPts val="667"/>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4pPr>
            <a:lvl5pPr marL="2286000" marR="0" lvl="4" indent="-304800" algn="l">
              <a:lnSpc>
                <a:spcPct val="100000"/>
              </a:lnSpc>
              <a:spcBef>
                <a:spcPts val="667"/>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5pPr>
            <a:lvl6pPr marL="2743200" marR="0" lvl="5" indent="-304800" algn="l">
              <a:lnSpc>
                <a:spcPct val="100000"/>
              </a:lnSpc>
              <a:spcBef>
                <a:spcPts val="667"/>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6pPr>
            <a:lvl7pPr marL="3200400" marR="0" lvl="6" indent="-304800" algn="l">
              <a:lnSpc>
                <a:spcPct val="100000"/>
              </a:lnSpc>
              <a:spcBef>
                <a:spcPts val="667"/>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7pPr>
            <a:lvl8pPr marL="3657600" marR="0" lvl="7" indent="-304800" algn="l">
              <a:lnSpc>
                <a:spcPct val="100000"/>
              </a:lnSpc>
              <a:spcBef>
                <a:spcPts val="667"/>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8pPr>
            <a:lvl9pPr marL="4114800" marR="0" lvl="8" indent="-304800" algn="l">
              <a:lnSpc>
                <a:spcPct val="100000"/>
              </a:lnSpc>
              <a:spcBef>
                <a:spcPts val="667"/>
              </a:spcBef>
              <a:spcAft>
                <a:spcPts val="667"/>
              </a:spcAft>
              <a:buClr>
                <a:schemeClr val="dk1"/>
              </a:buClr>
              <a:buSzPts val="12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7" name="Google Shape;57;p70"/>
          <p:cNvSpPr txBox="1">
            <a:spLocks noGrp="1"/>
          </p:cNvSpPr>
          <p:nvPr>
            <p:ph type="subTitle" idx="2"/>
          </p:nvPr>
        </p:nvSpPr>
        <p:spPr>
          <a:xfrm>
            <a:off x="442912" y="933433"/>
            <a:ext cx="11306000" cy="886000"/>
          </a:xfrm>
          <a:prstGeom prst="rect">
            <a:avLst/>
          </a:prstGeom>
          <a:noFill/>
          <a:ln>
            <a:noFill/>
          </a:ln>
        </p:spPr>
        <p:txBody>
          <a:bodyPr spcFirstLastPara="1" wrap="square" lIns="0" tIns="0" rIns="0" bIns="0" anchor="t" anchorCtr="0">
            <a:noAutofit/>
          </a:bodyPr>
          <a:lstStyle>
            <a:lvl1pPr marR="0" lvl="0" algn="l">
              <a:lnSpc>
                <a:spcPct val="85000"/>
              </a:lnSpc>
              <a:spcBef>
                <a:spcPts val="0"/>
              </a:spcBef>
              <a:spcAft>
                <a:spcPts val="0"/>
              </a:spcAft>
              <a:buClr>
                <a:schemeClr val="dk1"/>
              </a:buClr>
              <a:buSzPts val="1800"/>
              <a:buFont typeface="Arial"/>
              <a:buNone/>
              <a:defRPr sz="2400" b="0" i="0" u="none" strike="noStrike" cap="none">
                <a:solidFill>
                  <a:schemeClr val="dk1"/>
                </a:solidFill>
                <a:latin typeface="Arial"/>
                <a:ea typeface="Arial"/>
                <a:cs typeface="Arial"/>
                <a:sym typeface="Arial"/>
              </a:defRPr>
            </a:lvl1pPr>
            <a:lvl2pPr marR="0" lvl="1" algn="l">
              <a:lnSpc>
                <a:spcPct val="85000"/>
              </a:lnSpc>
              <a:spcBef>
                <a:spcPts val="0"/>
              </a:spcBef>
              <a:spcAft>
                <a:spcPts val="0"/>
              </a:spcAft>
              <a:buClr>
                <a:schemeClr val="dk1"/>
              </a:buClr>
              <a:buSzPts val="1800"/>
              <a:buFont typeface="Arial"/>
              <a:buNone/>
              <a:defRPr sz="2400" b="0" i="0" u="none" strike="noStrike" cap="none">
                <a:solidFill>
                  <a:schemeClr val="dk1"/>
                </a:solidFill>
                <a:latin typeface="Arial"/>
                <a:ea typeface="Arial"/>
                <a:cs typeface="Arial"/>
                <a:sym typeface="Arial"/>
              </a:defRPr>
            </a:lvl2pPr>
            <a:lvl3pPr marR="0" lvl="2" algn="l">
              <a:lnSpc>
                <a:spcPct val="85000"/>
              </a:lnSpc>
              <a:spcBef>
                <a:spcPts val="0"/>
              </a:spcBef>
              <a:spcAft>
                <a:spcPts val="0"/>
              </a:spcAft>
              <a:buClr>
                <a:schemeClr val="dk1"/>
              </a:buClr>
              <a:buSzPts val="1800"/>
              <a:buFont typeface="Arial"/>
              <a:buNone/>
              <a:defRPr sz="2400" b="0" i="0" u="none" strike="noStrike" cap="none">
                <a:solidFill>
                  <a:schemeClr val="dk1"/>
                </a:solidFill>
                <a:latin typeface="Arial"/>
                <a:ea typeface="Arial"/>
                <a:cs typeface="Arial"/>
                <a:sym typeface="Arial"/>
              </a:defRPr>
            </a:lvl3pPr>
            <a:lvl4pPr marR="0" lvl="3" algn="l">
              <a:lnSpc>
                <a:spcPct val="85000"/>
              </a:lnSpc>
              <a:spcBef>
                <a:spcPts val="0"/>
              </a:spcBef>
              <a:spcAft>
                <a:spcPts val="0"/>
              </a:spcAft>
              <a:buClr>
                <a:schemeClr val="dk1"/>
              </a:buClr>
              <a:buSzPts val="1800"/>
              <a:buFont typeface="Arial"/>
              <a:buNone/>
              <a:defRPr sz="2400" b="0" i="0" u="none" strike="noStrike" cap="none">
                <a:solidFill>
                  <a:schemeClr val="dk1"/>
                </a:solidFill>
                <a:latin typeface="Arial"/>
                <a:ea typeface="Arial"/>
                <a:cs typeface="Arial"/>
                <a:sym typeface="Arial"/>
              </a:defRPr>
            </a:lvl4pPr>
            <a:lvl5pPr marR="0" lvl="4" algn="l">
              <a:lnSpc>
                <a:spcPct val="85000"/>
              </a:lnSpc>
              <a:spcBef>
                <a:spcPts val="0"/>
              </a:spcBef>
              <a:spcAft>
                <a:spcPts val="0"/>
              </a:spcAft>
              <a:buClr>
                <a:schemeClr val="dk1"/>
              </a:buClr>
              <a:buSzPts val="1800"/>
              <a:buFont typeface="Arial"/>
              <a:buNone/>
              <a:defRPr sz="2400" b="0" i="0" u="none" strike="noStrike" cap="none">
                <a:solidFill>
                  <a:schemeClr val="dk1"/>
                </a:solidFill>
                <a:latin typeface="Arial"/>
                <a:ea typeface="Arial"/>
                <a:cs typeface="Arial"/>
                <a:sym typeface="Arial"/>
              </a:defRPr>
            </a:lvl5pPr>
            <a:lvl6pPr marR="0" lvl="5" algn="l">
              <a:lnSpc>
                <a:spcPct val="85000"/>
              </a:lnSpc>
              <a:spcBef>
                <a:spcPts val="0"/>
              </a:spcBef>
              <a:spcAft>
                <a:spcPts val="0"/>
              </a:spcAft>
              <a:buClr>
                <a:schemeClr val="dk1"/>
              </a:buClr>
              <a:buSzPts val="1800"/>
              <a:buFont typeface="Arial"/>
              <a:buNone/>
              <a:defRPr sz="2400" b="0" i="0" u="none" strike="noStrike" cap="none">
                <a:solidFill>
                  <a:schemeClr val="dk1"/>
                </a:solidFill>
                <a:latin typeface="Arial"/>
                <a:ea typeface="Arial"/>
                <a:cs typeface="Arial"/>
                <a:sym typeface="Arial"/>
              </a:defRPr>
            </a:lvl6pPr>
            <a:lvl7pPr marR="0" lvl="6" algn="l">
              <a:lnSpc>
                <a:spcPct val="85000"/>
              </a:lnSpc>
              <a:spcBef>
                <a:spcPts val="0"/>
              </a:spcBef>
              <a:spcAft>
                <a:spcPts val="0"/>
              </a:spcAft>
              <a:buClr>
                <a:schemeClr val="dk1"/>
              </a:buClr>
              <a:buSzPts val="1800"/>
              <a:buFont typeface="Arial"/>
              <a:buNone/>
              <a:defRPr sz="2400" b="0" i="0" u="none" strike="noStrike" cap="none">
                <a:solidFill>
                  <a:schemeClr val="dk1"/>
                </a:solidFill>
                <a:latin typeface="Arial"/>
                <a:ea typeface="Arial"/>
                <a:cs typeface="Arial"/>
                <a:sym typeface="Arial"/>
              </a:defRPr>
            </a:lvl7pPr>
            <a:lvl8pPr marR="0" lvl="7" algn="l">
              <a:lnSpc>
                <a:spcPct val="85000"/>
              </a:lnSpc>
              <a:spcBef>
                <a:spcPts val="0"/>
              </a:spcBef>
              <a:spcAft>
                <a:spcPts val="0"/>
              </a:spcAft>
              <a:buClr>
                <a:schemeClr val="dk1"/>
              </a:buClr>
              <a:buSzPts val="1800"/>
              <a:buFont typeface="Arial"/>
              <a:buNone/>
              <a:defRPr sz="2400" b="0" i="0" u="none" strike="noStrike" cap="none">
                <a:solidFill>
                  <a:schemeClr val="dk1"/>
                </a:solidFill>
                <a:latin typeface="Arial"/>
                <a:ea typeface="Arial"/>
                <a:cs typeface="Arial"/>
                <a:sym typeface="Arial"/>
              </a:defRPr>
            </a:lvl8pPr>
            <a:lvl9pPr marR="0" lvl="8" algn="l">
              <a:lnSpc>
                <a:spcPct val="85000"/>
              </a:lnSpc>
              <a:spcBef>
                <a:spcPts val="0"/>
              </a:spcBef>
              <a:spcAft>
                <a:spcPts val="0"/>
              </a:spcAft>
              <a:buClr>
                <a:schemeClr val="dk1"/>
              </a:buClr>
              <a:buSzPts val="1800"/>
              <a:buFont typeface="Arial"/>
              <a:buNone/>
              <a:defRPr sz="24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107954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Title Slide 1 Grey">
  <p:cSld name="Title Slide 1 Grey">
    <p:spTree>
      <p:nvGrpSpPr>
        <p:cNvPr id="1" name="Shape 11"/>
        <p:cNvGrpSpPr/>
        <p:nvPr/>
      </p:nvGrpSpPr>
      <p:grpSpPr>
        <a:xfrm>
          <a:off x="0" y="0"/>
          <a:ext cx="0" cy="0"/>
          <a:chOff x="0" y="0"/>
          <a:chExt cx="0" cy="0"/>
        </a:xfrm>
      </p:grpSpPr>
      <p:sp>
        <p:nvSpPr>
          <p:cNvPr id="12" name="Google Shape;12;p2"/>
          <p:cNvSpPr/>
          <p:nvPr/>
        </p:nvSpPr>
        <p:spPr>
          <a:xfrm>
            <a:off x="0" y="0"/>
            <a:ext cx="8096400" cy="3428800"/>
          </a:xfrm>
          <a:prstGeom prst="rect">
            <a:avLst/>
          </a:prstGeom>
          <a:solidFill>
            <a:srgbClr val="7D7D7D"/>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sp>
        <p:nvSpPr>
          <p:cNvPr id="13" name="Google Shape;13;p2"/>
          <p:cNvSpPr/>
          <p:nvPr/>
        </p:nvSpPr>
        <p:spPr>
          <a:xfrm>
            <a:off x="0" y="3429000"/>
            <a:ext cx="8096400" cy="1143200"/>
          </a:xfrm>
          <a:prstGeom prst="rect">
            <a:avLst/>
          </a:prstGeom>
          <a:solidFill>
            <a:srgbClr val="464646"/>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sp>
        <p:nvSpPr>
          <p:cNvPr id="14" name="Google Shape;14;p2"/>
          <p:cNvSpPr/>
          <p:nvPr/>
        </p:nvSpPr>
        <p:spPr>
          <a:xfrm>
            <a:off x="8096249" y="0"/>
            <a:ext cx="4095600" cy="3428800"/>
          </a:xfrm>
          <a:prstGeom prst="rect">
            <a:avLst/>
          </a:prstGeom>
          <a:solidFill>
            <a:srgbClr val="DEDEDE"/>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sp>
        <p:nvSpPr>
          <p:cNvPr id="15" name="Google Shape;15;p2"/>
          <p:cNvSpPr txBox="1">
            <a:spLocks noGrp="1"/>
          </p:cNvSpPr>
          <p:nvPr>
            <p:ph type="ctrTitle"/>
          </p:nvPr>
        </p:nvSpPr>
        <p:spPr>
          <a:xfrm>
            <a:off x="442912" y="428625"/>
            <a:ext cx="7418400" cy="24288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lt1"/>
              </a:buClr>
              <a:buSzPts val="4500"/>
              <a:buFont typeface="Georgia"/>
              <a:buNone/>
              <a:defRPr sz="60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6" name="Google Shape;16;p2"/>
          <p:cNvSpPr txBox="1">
            <a:spLocks noGrp="1"/>
          </p:cNvSpPr>
          <p:nvPr>
            <p:ph type="subTitle" idx="1"/>
          </p:nvPr>
        </p:nvSpPr>
        <p:spPr>
          <a:xfrm>
            <a:off x="442915" y="3749040"/>
            <a:ext cx="5473600" cy="594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lt1"/>
              </a:buClr>
              <a:buSzPts val="1200"/>
              <a:buNone/>
              <a:defRPr sz="1600" b="0">
                <a:solidFill>
                  <a:schemeClr val="lt1"/>
                </a:solidFill>
              </a:defRPr>
            </a:lvl1pPr>
            <a:lvl2pPr lvl="1" algn="l" rtl="0">
              <a:lnSpc>
                <a:spcPct val="100000"/>
              </a:lnSpc>
              <a:spcBef>
                <a:spcPts val="0"/>
              </a:spcBef>
              <a:spcAft>
                <a:spcPts val="0"/>
              </a:spcAft>
              <a:buClr>
                <a:schemeClr val="lt1"/>
              </a:buClr>
              <a:buSzPts val="1200"/>
              <a:buNone/>
              <a:defRPr sz="1600">
                <a:solidFill>
                  <a:schemeClr val="lt1"/>
                </a:solidFill>
              </a:defRPr>
            </a:lvl2pPr>
            <a:lvl3pPr lvl="2" algn="l" rtl="0">
              <a:lnSpc>
                <a:spcPct val="100000"/>
              </a:lnSpc>
              <a:spcBef>
                <a:spcPts val="0"/>
              </a:spcBef>
              <a:spcAft>
                <a:spcPts val="0"/>
              </a:spcAft>
              <a:buClr>
                <a:schemeClr val="lt1"/>
              </a:buClr>
              <a:buSzPts val="1200"/>
              <a:buNone/>
              <a:defRPr sz="1600">
                <a:solidFill>
                  <a:schemeClr val="lt1"/>
                </a:solidFill>
              </a:defRPr>
            </a:lvl3pPr>
            <a:lvl4pPr lvl="3" algn="l" rtl="0">
              <a:lnSpc>
                <a:spcPct val="100000"/>
              </a:lnSpc>
              <a:spcBef>
                <a:spcPts val="0"/>
              </a:spcBef>
              <a:spcAft>
                <a:spcPts val="0"/>
              </a:spcAft>
              <a:buClr>
                <a:schemeClr val="lt1"/>
              </a:buClr>
              <a:buSzPts val="1200"/>
              <a:buNone/>
              <a:defRPr sz="1600">
                <a:solidFill>
                  <a:schemeClr val="lt1"/>
                </a:solidFill>
              </a:defRPr>
            </a:lvl4pPr>
            <a:lvl5pPr lvl="4" algn="l" rtl="0">
              <a:lnSpc>
                <a:spcPct val="100000"/>
              </a:lnSpc>
              <a:spcBef>
                <a:spcPts val="0"/>
              </a:spcBef>
              <a:spcAft>
                <a:spcPts val="0"/>
              </a:spcAft>
              <a:buClr>
                <a:schemeClr val="lt1"/>
              </a:buClr>
              <a:buSzPts val="1200"/>
              <a:buNone/>
              <a:defRPr sz="1600">
                <a:solidFill>
                  <a:schemeClr val="lt1"/>
                </a:solidFill>
              </a:defRPr>
            </a:lvl5pPr>
            <a:lvl6pPr lvl="5" algn="l" rtl="0">
              <a:lnSpc>
                <a:spcPct val="100000"/>
              </a:lnSpc>
              <a:spcBef>
                <a:spcPts val="0"/>
              </a:spcBef>
              <a:spcAft>
                <a:spcPts val="0"/>
              </a:spcAft>
              <a:buClr>
                <a:schemeClr val="lt1"/>
              </a:buClr>
              <a:buSzPts val="1200"/>
              <a:buNone/>
              <a:defRPr sz="1600">
                <a:solidFill>
                  <a:schemeClr val="lt1"/>
                </a:solidFill>
              </a:defRPr>
            </a:lvl6pPr>
            <a:lvl7pPr lvl="6" algn="l" rtl="0">
              <a:lnSpc>
                <a:spcPct val="100000"/>
              </a:lnSpc>
              <a:spcBef>
                <a:spcPts val="0"/>
              </a:spcBef>
              <a:spcAft>
                <a:spcPts val="0"/>
              </a:spcAft>
              <a:buClr>
                <a:schemeClr val="lt1"/>
              </a:buClr>
              <a:buSzPts val="1200"/>
              <a:buNone/>
              <a:defRPr sz="1600">
                <a:solidFill>
                  <a:schemeClr val="lt1"/>
                </a:solidFill>
              </a:defRPr>
            </a:lvl7pPr>
            <a:lvl8pPr lvl="7" algn="l" rtl="0">
              <a:lnSpc>
                <a:spcPct val="100000"/>
              </a:lnSpc>
              <a:spcBef>
                <a:spcPts val="0"/>
              </a:spcBef>
              <a:spcAft>
                <a:spcPts val="0"/>
              </a:spcAft>
              <a:buClr>
                <a:schemeClr val="lt1"/>
              </a:buClr>
              <a:buSzPts val="1200"/>
              <a:buNone/>
              <a:defRPr sz="1600">
                <a:solidFill>
                  <a:schemeClr val="lt1"/>
                </a:solidFill>
              </a:defRPr>
            </a:lvl8pPr>
            <a:lvl9pPr lvl="8" algn="l" rtl="0">
              <a:lnSpc>
                <a:spcPct val="100000"/>
              </a:lnSpc>
              <a:spcBef>
                <a:spcPts val="0"/>
              </a:spcBef>
              <a:spcAft>
                <a:spcPts val="0"/>
              </a:spcAft>
              <a:buClr>
                <a:schemeClr val="lt1"/>
              </a:buClr>
              <a:buSzPts val="1200"/>
              <a:buNone/>
              <a:defRPr sz="1600">
                <a:solidFill>
                  <a:schemeClr val="lt1"/>
                </a:solidFill>
              </a:defRPr>
            </a:lvl9pPr>
          </a:lstStyle>
          <a:p>
            <a:endParaRPr/>
          </a:p>
        </p:txBody>
      </p:sp>
      <p:pic>
        <p:nvPicPr>
          <p:cNvPr id="17" name="Google Shape;17;p2"/>
          <p:cNvPicPr preferRelativeResize="0"/>
          <p:nvPr/>
        </p:nvPicPr>
        <p:blipFill rotWithShape="1">
          <a:blip r:embed="rId2">
            <a:alphaModFix/>
          </a:blip>
          <a:srcRect/>
          <a:stretch/>
        </p:blipFill>
        <p:spPr>
          <a:xfrm>
            <a:off x="185140" y="5330952"/>
            <a:ext cx="1636777" cy="1351184"/>
          </a:xfrm>
          <a:prstGeom prst="rect">
            <a:avLst/>
          </a:prstGeom>
          <a:noFill/>
          <a:ln>
            <a:noFill/>
          </a:ln>
        </p:spPr>
      </p:pic>
      <p:sp>
        <p:nvSpPr>
          <p:cNvPr id="18" name="Google Shape;18;p2"/>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36611273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itle Slide 1 Dark Grey">
  <p:cSld name="Title Slide 1 Dark Grey">
    <p:spTree>
      <p:nvGrpSpPr>
        <p:cNvPr id="1" name="Shape 19"/>
        <p:cNvGrpSpPr/>
        <p:nvPr/>
      </p:nvGrpSpPr>
      <p:grpSpPr>
        <a:xfrm>
          <a:off x="0" y="0"/>
          <a:ext cx="0" cy="0"/>
          <a:chOff x="0" y="0"/>
          <a:chExt cx="0" cy="0"/>
        </a:xfrm>
      </p:grpSpPr>
      <p:sp>
        <p:nvSpPr>
          <p:cNvPr id="20" name="Google Shape;20;p3"/>
          <p:cNvSpPr/>
          <p:nvPr/>
        </p:nvSpPr>
        <p:spPr>
          <a:xfrm>
            <a:off x="0" y="0"/>
            <a:ext cx="8096400" cy="3428800"/>
          </a:xfrm>
          <a:prstGeom prst="rect">
            <a:avLst/>
          </a:prstGeom>
          <a:solidFill>
            <a:srgbClr val="464646"/>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sp>
        <p:nvSpPr>
          <p:cNvPr id="21" name="Google Shape;21;p3"/>
          <p:cNvSpPr/>
          <p:nvPr/>
        </p:nvSpPr>
        <p:spPr>
          <a:xfrm>
            <a:off x="0" y="3429000"/>
            <a:ext cx="8096400" cy="1143200"/>
          </a:xfrm>
          <a:prstGeom prst="rect">
            <a:avLst/>
          </a:prstGeom>
          <a:solidFill>
            <a:srgbClr val="7D7D7D"/>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351">
              <a:solidFill>
                <a:schemeClr val="accent6"/>
              </a:solidFill>
              <a:latin typeface="Arial"/>
              <a:ea typeface="Arial"/>
              <a:cs typeface="Arial"/>
              <a:sym typeface="Arial"/>
            </a:endParaRPr>
          </a:p>
        </p:txBody>
      </p:sp>
      <p:sp>
        <p:nvSpPr>
          <p:cNvPr id="22" name="Google Shape;22;p3"/>
          <p:cNvSpPr/>
          <p:nvPr/>
        </p:nvSpPr>
        <p:spPr>
          <a:xfrm>
            <a:off x="8096249" y="0"/>
            <a:ext cx="4095600" cy="3428800"/>
          </a:xfrm>
          <a:prstGeom prst="rect">
            <a:avLst/>
          </a:prstGeom>
          <a:solidFill>
            <a:srgbClr val="DEDEDE"/>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sp>
        <p:nvSpPr>
          <p:cNvPr id="23" name="Google Shape;23;p3"/>
          <p:cNvSpPr txBox="1">
            <a:spLocks noGrp="1"/>
          </p:cNvSpPr>
          <p:nvPr>
            <p:ph type="ctrTitle"/>
          </p:nvPr>
        </p:nvSpPr>
        <p:spPr>
          <a:xfrm>
            <a:off x="442912" y="428625"/>
            <a:ext cx="7418400" cy="24288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lt1"/>
              </a:buClr>
              <a:buSzPts val="4500"/>
              <a:buFont typeface="Georgia"/>
              <a:buNone/>
              <a:defRPr sz="60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4" name="Google Shape;24;p3"/>
          <p:cNvSpPr txBox="1">
            <a:spLocks noGrp="1"/>
          </p:cNvSpPr>
          <p:nvPr>
            <p:ph type="subTitle" idx="1"/>
          </p:nvPr>
        </p:nvSpPr>
        <p:spPr>
          <a:xfrm>
            <a:off x="442915" y="3749040"/>
            <a:ext cx="5473600" cy="594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lt1"/>
              </a:buClr>
              <a:buSzPts val="1200"/>
              <a:buNone/>
              <a:defRPr sz="1600" b="0">
                <a:solidFill>
                  <a:schemeClr val="lt1"/>
                </a:solidFill>
              </a:defRPr>
            </a:lvl1pPr>
            <a:lvl2pPr lvl="1" algn="l" rtl="0">
              <a:lnSpc>
                <a:spcPct val="100000"/>
              </a:lnSpc>
              <a:spcBef>
                <a:spcPts val="0"/>
              </a:spcBef>
              <a:spcAft>
                <a:spcPts val="0"/>
              </a:spcAft>
              <a:buClr>
                <a:schemeClr val="lt1"/>
              </a:buClr>
              <a:buSzPts val="1200"/>
              <a:buNone/>
              <a:defRPr sz="1600">
                <a:solidFill>
                  <a:schemeClr val="lt1"/>
                </a:solidFill>
              </a:defRPr>
            </a:lvl2pPr>
            <a:lvl3pPr lvl="2" algn="l" rtl="0">
              <a:lnSpc>
                <a:spcPct val="100000"/>
              </a:lnSpc>
              <a:spcBef>
                <a:spcPts val="0"/>
              </a:spcBef>
              <a:spcAft>
                <a:spcPts val="0"/>
              </a:spcAft>
              <a:buClr>
                <a:schemeClr val="lt1"/>
              </a:buClr>
              <a:buSzPts val="1200"/>
              <a:buNone/>
              <a:defRPr sz="1600">
                <a:solidFill>
                  <a:schemeClr val="lt1"/>
                </a:solidFill>
              </a:defRPr>
            </a:lvl3pPr>
            <a:lvl4pPr lvl="3" algn="l" rtl="0">
              <a:lnSpc>
                <a:spcPct val="100000"/>
              </a:lnSpc>
              <a:spcBef>
                <a:spcPts val="0"/>
              </a:spcBef>
              <a:spcAft>
                <a:spcPts val="0"/>
              </a:spcAft>
              <a:buClr>
                <a:schemeClr val="lt1"/>
              </a:buClr>
              <a:buSzPts val="1200"/>
              <a:buNone/>
              <a:defRPr sz="1600">
                <a:solidFill>
                  <a:schemeClr val="lt1"/>
                </a:solidFill>
              </a:defRPr>
            </a:lvl4pPr>
            <a:lvl5pPr lvl="4" algn="l" rtl="0">
              <a:lnSpc>
                <a:spcPct val="100000"/>
              </a:lnSpc>
              <a:spcBef>
                <a:spcPts val="0"/>
              </a:spcBef>
              <a:spcAft>
                <a:spcPts val="0"/>
              </a:spcAft>
              <a:buClr>
                <a:schemeClr val="lt1"/>
              </a:buClr>
              <a:buSzPts val="1200"/>
              <a:buNone/>
              <a:defRPr sz="1600">
                <a:solidFill>
                  <a:schemeClr val="lt1"/>
                </a:solidFill>
              </a:defRPr>
            </a:lvl5pPr>
            <a:lvl6pPr lvl="5" algn="l" rtl="0">
              <a:lnSpc>
                <a:spcPct val="100000"/>
              </a:lnSpc>
              <a:spcBef>
                <a:spcPts val="0"/>
              </a:spcBef>
              <a:spcAft>
                <a:spcPts val="0"/>
              </a:spcAft>
              <a:buClr>
                <a:schemeClr val="lt1"/>
              </a:buClr>
              <a:buSzPts val="1200"/>
              <a:buNone/>
              <a:defRPr sz="1600">
                <a:solidFill>
                  <a:schemeClr val="lt1"/>
                </a:solidFill>
              </a:defRPr>
            </a:lvl6pPr>
            <a:lvl7pPr lvl="6" algn="l" rtl="0">
              <a:lnSpc>
                <a:spcPct val="100000"/>
              </a:lnSpc>
              <a:spcBef>
                <a:spcPts val="0"/>
              </a:spcBef>
              <a:spcAft>
                <a:spcPts val="0"/>
              </a:spcAft>
              <a:buClr>
                <a:schemeClr val="lt1"/>
              </a:buClr>
              <a:buSzPts val="1200"/>
              <a:buNone/>
              <a:defRPr sz="1600">
                <a:solidFill>
                  <a:schemeClr val="lt1"/>
                </a:solidFill>
              </a:defRPr>
            </a:lvl7pPr>
            <a:lvl8pPr lvl="7" algn="l" rtl="0">
              <a:lnSpc>
                <a:spcPct val="100000"/>
              </a:lnSpc>
              <a:spcBef>
                <a:spcPts val="0"/>
              </a:spcBef>
              <a:spcAft>
                <a:spcPts val="0"/>
              </a:spcAft>
              <a:buClr>
                <a:schemeClr val="lt1"/>
              </a:buClr>
              <a:buSzPts val="1200"/>
              <a:buNone/>
              <a:defRPr sz="1600">
                <a:solidFill>
                  <a:schemeClr val="lt1"/>
                </a:solidFill>
              </a:defRPr>
            </a:lvl8pPr>
            <a:lvl9pPr lvl="8" algn="l" rtl="0">
              <a:lnSpc>
                <a:spcPct val="100000"/>
              </a:lnSpc>
              <a:spcBef>
                <a:spcPts val="0"/>
              </a:spcBef>
              <a:spcAft>
                <a:spcPts val="0"/>
              </a:spcAft>
              <a:buClr>
                <a:schemeClr val="lt1"/>
              </a:buClr>
              <a:buSzPts val="1200"/>
              <a:buNone/>
              <a:defRPr sz="1600">
                <a:solidFill>
                  <a:schemeClr val="lt1"/>
                </a:solidFill>
              </a:defRPr>
            </a:lvl9pPr>
          </a:lstStyle>
          <a:p>
            <a:endParaRPr/>
          </a:p>
        </p:txBody>
      </p:sp>
      <p:pic>
        <p:nvPicPr>
          <p:cNvPr id="25" name="Google Shape;25;p3"/>
          <p:cNvPicPr preferRelativeResize="0"/>
          <p:nvPr/>
        </p:nvPicPr>
        <p:blipFill rotWithShape="1">
          <a:blip r:embed="rId2">
            <a:alphaModFix/>
          </a:blip>
          <a:srcRect/>
          <a:stretch/>
        </p:blipFill>
        <p:spPr>
          <a:xfrm>
            <a:off x="185140" y="5330952"/>
            <a:ext cx="1636777" cy="1351184"/>
          </a:xfrm>
          <a:prstGeom prst="rect">
            <a:avLst/>
          </a:prstGeom>
          <a:noFill/>
          <a:ln>
            <a:noFill/>
          </a:ln>
        </p:spPr>
      </p:pic>
      <p:sp>
        <p:nvSpPr>
          <p:cNvPr id="26" name="Google Shape;26;p3"/>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153408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Title Slide All Grey">
  <p:cSld name="Title Slide All Grey">
    <p:bg>
      <p:bgPr>
        <a:solidFill>
          <a:srgbClr val="464646"/>
        </a:solidFill>
        <a:effectLst/>
      </p:bgPr>
    </p:bg>
    <p:spTree>
      <p:nvGrpSpPr>
        <p:cNvPr id="1" name="Shape 27"/>
        <p:cNvGrpSpPr/>
        <p:nvPr/>
      </p:nvGrpSpPr>
      <p:grpSpPr>
        <a:xfrm>
          <a:off x="0" y="0"/>
          <a:ext cx="0" cy="0"/>
          <a:chOff x="0" y="0"/>
          <a:chExt cx="0" cy="0"/>
        </a:xfrm>
      </p:grpSpPr>
      <p:sp>
        <p:nvSpPr>
          <p:cNvPr id="28" name="Google Shape;28;p4"/>
          <p:cNvSpPr txBox="1">
            <a:spLocks noGrp="1"/>
          </p:cNvSpPr>
          <p:nvPr>
            <p:ph type="ctrTitle"/>
          </p:nvPr>
        </p:nvSpPr>
        <p:spPr>
          <a:xfrm>
            <a:off x="442912" y="428625"/>
            <a:ext cx="7418400" cy="24288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lt1"/>
              </a:buClr>
              <a:buSzPts val="4500"/>
              <a:buFont typeface="Georgia"/>
              <a:buNone/>
              <a:defRPr sz="60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9" name="Google Shape;29;p4"/>
          <p:cNvSpPr txBox="1">
            <a:spLocks noGrp="1"/>
          </p:cNvSpPr>
          <p:nvPr>
            <p:ph type="subTitle" idx="1"/>
          </p:nvPr>
        </p:nvSpPr>
        <p:spPr>
          <a:xfrm>
            <a:off x="442913" y="3749040"/>
            <a:ext cx="5473600" cy="594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lt1"/>
              </a:buClr>
              <a:buSzPts val="1200"/>
              <a:buNone/>
              <a:defRPr sz="1600" b="0">
                <a:solidFill>
                  <a:schemeClr val="lt1"/>
                </a:solidFill>
              </a:defRPr>
            </a:lvl1pPr>
            <a:lvl2pPr lvl="1" algn="l" rtl="0">
              <a:lnSpc>
                <a:spcPct val="100000"/>
              </a:lnSpc>
              <a:spcBef>
                <a:spcPts val="0"/>
              </a:spcBef>
              <a:spcAft>
                <a:spcPts val="0"/>
              </a:spcAft>
              <a:buClr>
                <a:schemeClr val="lt1"/>
              </a:buClr>
              <a:buSzPts val="1200"/>
              <a:buNone/>
              <a:defRPr sz="1600">
                <a:solidFill>
                  <a:schemeClr val="lt1"/>
                </a:solidFill>
              </a:defRPr>
            </a:lvl2pPr>
            <a:lvl3pPr lvl="2" algn="l" rtl="0">
              <a:lnSpc>
                <a:spcPct val="100000"/>
              </a:lnSpc>
              <a:spcBef>
                <a:spcPts val="0"/>
              </a:spcBef>
              <a:spcAft>
                <a:spcPts val="0"/>
              </a:spcAft>
              <a:buClr>
                <a:schemeClr val="lt1"/>
              </a:buClr>
              <a:buSzPts val="1200"/>
              <a:buNone/>
              <a:defRPr sz="1600">
                <a:solidFill>
                  <a:schemeClr val="lt1"/>
                </a:solidFill>
              </a:defRPr>
            </a:lvl3pPr>
            <a:lvl4pPr lvl="3" algn="l" rtl="0">
              <a:lnSpc>
                <a:spcPct val="100000"/>
              </a:lnSpc>
              <a:spcBef>
                <a:spcPts val="0"/>
              </a:spcBef>
              <a:spcAft>
                <a:spcPts val="0"/>
              </a:spcAft>
              <a:buClr>
                <a:schemeClr val="lt1"/>
              </a:buClr>
              <a:buSzPts val="1200"/>
              <a:buNone/>
              <a:defRPr sz="1600">
                <a:solidFill>
                  <a:schemeClr val="lt1"/>
                </a:solidFill>
              </a:defRPr>
            </a:lvl4pPr>
            <a:lvl5pPr lvl="4" algn="l" rtl="0">
              <a:lnSpc>
                <a:spcPct val="100000"/>
              </a:lnSpc>
              <a:spcBef>
                <a:spcPts val="0"/>
              </a:spcBef>
              <a:spcAft>
                <a:spcPts val="0"/>
              </a:spcAft>
              <a:buClr>
                <a:schemeClr val="lt1"/>
              </a:buClr>
              <a:buSzPts val="1200"/>
              <a:buNone/>
              <a:defRPr sz="1600">
                <a:solidFill>
                  <a:schemeClr val="lt1"/>
                </a:solidFill>
              </a:defRPr>
            </a:lvl5pPr>
            <a:lvl6pPr lvl="5" algn="l" rtl="0">
              <a:lnSpc>
                <a:spcPct val="100000"/>
              </a:lnSpc>
              <a:spcBef>
                <a:spcPts val="0"/>
              </a:spcBef>
              <a:spcAft>
                <a:spcPts val="0"/>
              </a:spcAft>
              <a:buClr>
                <a:schemeClr val="lt1"/>
              </a:buClr>
              <a:buSzPts val="1200"/>
              <a:buNone/>
              <a:defRPr sz="1600">
                <a:solidFill>
                  <a:schemeClr val="lt1"/>
                </a:solidFill>
              </a:defRPr>
            </a:lvl6pPr>
            <a:lvl7pPr lvl="6" algn="l" rtl="0">
              <a:lnSpc>
                <a:spcPct val="100000"/>
              </a:lnSpc>
              <a:spcBef>
                <a:spcPts val="0"/>
              </a:spcBef>
              <a:spcAft>
                <a:spcPts val="0"/>
              </a:spcAft>
              <a:buClr>
                <a:schemeClr val="lt1"/>
              </a:buClr>
              <a:buSzPts val="1200"/>
              <a:buNone/>
              <a:defRPr sz="1600">
                <a:solidFill>
                  <a:schemeClr val="lt1"/>
                </a:solidFill>
              </a:defRPr>
            </a:lvl7pPr>
            <a:lvl8pPr lvl="7" algn="l" rtl="0">
              <a:lnSpc>
                <a:spcPct val="100000"/>
              </a:lnSpc>
              <a:spcBef>
                <a:spcPts val="0"/>
              </a:spcBef>
              <a:spcAft>
                <a:spcPts val="0"/>
              </a:spcAft>
              <a:buClr>
                <a:schemeClr val="lt1"/>
              </a:buClr>
              <a:buSzPts val="1200"/>
              <a:buNone/>
              <a:defRPr sz="1600">
                <a:solidFill>
                  <a:schemeClr val="lt1"/>
                </a:solidFill>
              </a:defRPr>
            </a:lvl8pPr>
            <a:lvl9pPr lvl="8" algn="l" rtl="0">
              <a:lnSpc>
                <a:spcPct val="100000"/>
              </a:lnSpc>
              <a:spcBef>
                <a:spcPts val="0"/>
              </a:spcBef>
              <a:spcAft>
                <a:spcPts val="0"/>
              </a:spcAft>
              <a:buClr>
                <a:schemeClr val="lt1"/>
              </a:buClr>
              <a:buSzPts val="1200"/>
              <a:buNone/>
              <a:defRPr sz="1600">
                <a:solidFill>
                  <a:schemeClr val="lt1"/>
                </a:solidFill>
              </a:defRPr>
            </a:lvl9pPr>
          </a:lstStyle>
          <a:p>
            <a:endParaRPr/>
          </a:p>
        </p:txBody>
      </p:sp>
      <p:pic>
        <p:nvPicPr>
          <p:cNvPr id="30" name="Google Shape;30;p4"/>
          <p:cNvPicPr preferRelativeResize="0"/>
          <p:nvPr/>
        </p:nvPicPr>
        <p:blipFill rotWithShape="1">
          <a:blip r:embed="rId2">
            <a:alphaModFix/>
          </a:blip>
          <a:srcRect/>
          <a:stretch/>
        </p:blipFill>
        <p:spPr>
          <a:xfrm>
            <a:off x="185140" y="5330952"/>
            <a:ext cx="1636777" cy="1351184"/>
          </a:xfrm>
          <a:prstGeom prst="rect">
            <a:avLst/>
          </a:prstGeom>
          <a:noFill/>
          <a:ln>
            <a:noFill/>
          </a:ln>
        </p:spPr>
      </p:pic>
      <p:sp>
        <p:nvSpPr>
          <p:cNvPr id="31" name="Google Shape;31;p4"/>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34861989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32"/>
        <p:cNvGrpSpPr/>
        <p:nvPr/>
      </p:nvGrpSpPr>
      <p:grpSpPr>
        <a:xfrm>
          <a:off x="0" y="0"/>
          <a:ext cx="0" cy="0"/>
          <a:chOff x="0" y="0"/>
          <a:chExt cx="0" cy="0"/>
        </a:xfrm>
      </p:grpSpPr>
      <p:sp>
        <p:nvSpPr>
          <p:cNvPr id="33" name="Google Shape;33;p5"/>
          <p:cNvSpPr>
            <a:spLocks noGrp="1"/>
          </p:cNvSpPr>
          <p:nvPr>
            <p:ph type="pic" idx="2"/>
          </p:nvPr>
        </p:nvSpPr>
        <p:spPr>
          <a:xfrm>
            <a:off x="6096000" y="0"/>
            <a:ext cx="6096000" cy="4576000"/>
          </a:xfrm>
          <a:prstGeom prst="rect">
            <a:avLst/>
          </a:prstGeom>
          <a:solidFill>
            <a:srgbClr val="DEDEDE"/>
          </a:solidFill>
          <a:ln>
            <a:noFill/>
          </a:ln>
        </p:spPr>
        <p:txBody>
          <a:bodyPr spcFirstLastPara="1" wrap="square" lIns="0" tIns="0" rIns="0" bIns="0" anchor="ctr" anchorCtr="0">
            <a:noAutofit/>
          </a:bodyPr>
          <a:lstStyle>
            <a:lvl1pPr marR="0" lvl="0" algn="ctr" rtl="0">
              <a:lnSpc>
                <a:spcPct val="100000"/>
              </a:lnSpc>
              <a:spcBef>
                <a:spcPts val="0"/>
              </a:spcBef>
              <a:spcAft>
                <a:spcPts val="0"/>
              </a:spcAft>
              <a:buClr>
                <a:schemeClr val="dk1"/>
              </a:buClr>
              <a:buSzPts val="9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800"/>
              </a:spcBef>
              <a:spcAft>
                <a:spcPts val="0"/>
              </a:spcAft>
              <a:buClr>
                <a:schemeClr val="dk1"/>
              </a:buClr>
              <a:buSzPts val="14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R="0" lvl="3"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4pPr>
            <a:lvl5pPr marR="0" lvl="4"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5pPr>
            <a:lvl6pPr marR="0" lvl="5" algn="l" rtl="0">
              <a:lnSpc>
                <a:spcPct val="100000"/>
              </a:lnSpc>
              <a:spcBef>
                <a:spcPts val="8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600"/>
              </a:spcBef>
              <a:spcAft>
                <a:spcPts val="600"/>
              </a:spcAft>
              <a:buClr>
                <a:schemeClr val="dk1"/>
              </a:buClr>
              <a:buSzPts val="12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34" name="Google Shape;34;p5"/>
          <p:cNvSpPr/>
          <p:nvPr/>
        </p:nvSpPr>
        <p:spPr>
          <a:xfrm>
            <a:off x="0" y="0"/>
            <a:ext cx="6096000" cy="4576000"/>
          </a:xfrm>
          <a:prstGeom prst="rect">
            <a:avLst/>
          </a:prstGeom>
          <a:solidFill>
            <a:srgbClr val="464646"/>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sp>
        <p:nvSpPr>
          <p:cNvPr id="35" name="Google Shape;35;p5"/>
          <p:cNvSpPr/>
          <p:nvPr/>
        </p:nvSpPr>
        <p:spPr>
          <a:xfrm>
            <a:off x="0" y="4575812"/>
            <a:ext cx="6096000" cy="2282000"/>
          </a:xfrm>
          <a:prstGeom prst="rect">
            <a:avLst/>
          </a:prstGeom>
          <a:solidFill>
            <a:srgbClr val="D04A02"/>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sp>
        <p:nvSpPr>
          <p:cNvPr id="36" name="Google Shape;36;p5"/>
          <p:cNvSpPr txBox="1">
            <a:spLocks noGrp="1"/>
          </p:cNvSpPr>
          <p:nvPr>
            <p:ph type="ctrTitle"/>
          </p:nvPr>
        </p:nvSpPr>
        <p:spPr>
          <a:xfrm>
            <a:off x="442913" y="428625"/>
            <a:ext cx="5473600" cy="20668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lt1"/>
              </a:buClr>
              <a:buSzPts val="3750"/>
              <a:buFont typeface="Georgia"/>
              <a:buNone/>
              <a:defRPr sz="50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7" name="Google Shape;37;p5"/>
          <p:cNvSpPr txBox="1">
            <a:spLocks noGrp="1"/>
          </p:cNvSpPr>
          <p:nvPr>
            <p:ph type="subTitle" idx="1"/>
          </p:nvPr>
        </p:nvSpPr>
        <p:spPr>
          <a:xfrm>
            <a:off x="442913" y="5101595"/>
            <a:ext cx="5473600" cy="594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lt1"/>
              </a:buClr>
              <a:buSzPts val="1200"/>
              <a:buNone/>
              <a:defRPr sz="1600" b="0">
                <a:solidFill>
                  <a:schemeClr val="lt1"/>
                </a:solidFill>
              </a:defRPr>
            </a:lvl1pPr>
            <a:lvl2pPr lvl="1" algn="l" rtl="0">
              <a:lnSpc>
                <a:spcPct val="100000"/>
              </a:lnSpc>
              <a:spcBef>
                <a:spcPts val="0"/>
              </a:spcBef>
              <a:spcAft>
                <a:spcPts val="0"/>
              </a:spcAft>
              <a:buClr>
                <a:schemeClr val="lt1"/>
              </a:buClr>
              <a:buSzPts val="1200"/>
              <a:buNone/>
              <a:defRPr sz="1600">
                <a:solidFill>
                  <a:schemeClr val="lt1"/>
                </a:solidFill>
              </a:defRPr>
            </a:lvl2pPr>
            <a:lvl3pPr lvl="2" algn="l" rtl="0">
              <a:lnSpc>
                <a:spcPct val="100000"/>
              </a:lnSpc>
              <a:spcBef>
                <a:spcPts val="0"/>
              </a:spcBef>
              <a:spcAft>
                <a:spcPts val="0"/>
              </a:spcAft>
              <a:buClr>
                <a:schemeClr val="lt1"/>
              </a:buClr>
              <a:buSzPts val="1200"/>
              <a:buNone/>
              <a:defRPr sz="1600">
                <a:solidFill>
                  <a:schemeClr val="lt1"/>
                </a:solidFill>
              </a:defRPr>
            </a:lvl3pPr>
            <a:lvl4pPr lvl="3" algn="l" rtl="0">
              <a:lnSpc>
                <a:spcPct val="100000"/>
              </a:lnSpc>
              <a:spcBef>
                <a:spcPts val="0"/>
              </a:spcBef>
              <a:spcAft>
                <a:spcPts val="0"/>
              </a:spcAft>
              <a:buClr>
                <a:schemeClr val="lt1"/>
              </a:buClr>
              <a:buSzPts val="1200"/>
              <a:buNone/>
              <a:defRPr sz="1600">
                <a:solidFill>
                  <a:schemeClr val="lt1"/>
                </a:solidFill>
              </a:defRPr>
            </a:lvl4pPr>
            <a:lvl5pPr lvl="4" algn="l" rtl="0">
              <a:lnSpc>
                <a:spcPct val="100000"/>
              </a:lnSpc>
              <a:spcBef>
                <a:spcPts val="0"/>
              </a:spcBef>
              <a:spcAft>
                <a:spcPts val="0"/>
              </a:spcAft>
              <a:buClr>
                <a:schemeClr val="lt1"/>
              </a:buClr>
              <a:buSzPts val="1200"/>
              <a:buNone/>
              <a:defRPr sz="1600">
                <a:solidFill>
                  <a:schemeClr val="lt1"/>
                </a:solidFill>
              </a:defRPr>
            </a:lvl5pPr>
            <a:lvl6pPr lvl="5" algn="l" rtl="0">
              <a:lnSpc>
                <a:spcPct val="100000"/>
              </a:lnSpc>
              <a:spcBef>
                <a:spcPts val="0"/>
              </a:spcBef>
              <a:spcAft>
                <a:spcPts val="0"/>
              </a:spcAft>
              <a:buClr>
                <a:schemeClr val="lt1"/>
              </a:buClr>
              <a:buSzPts val="1200"/>
              <a:buNone/>
              <a:defRPr sz="1600">
                <a:solidFill>
                  <a:schemeClr val="lt1"/>
                </a:solidFill>
              </a:defRPr>
            </a:lvl6pPr>
            <a:lvl7pPr lvl="6" algn="l" rtl="0">
              <a:lnSpc>
                <a:spcPct val="100000"/>
              </a:lnSpc>
              <a:spcBef>
                <a:spcPts val="0"/>
              </a:spcBef>
              <a:spcAft>
                <a:spcPts val="0"/>
              </a:spcAft>
              <a:buClr>
                <a:schemeClr val="lt1"/>
              </a:buClr>
              <a:buSzPts val="1200"/>
              <a:buNone/>
              <a:defRPr sz="1600">
                <a:solidFill>
                  <a:schemeClr val="lt1"/>
                </a:solidFill>
              </a:defRPr>
            </a:lvl7pPr>
            <a:lvl8pPr lvl="7" algn="l" rtl="0">
              <a:lnSpc>
                <a:spcPct val="100000"/>
              </a:lnSpc>
              <a:spcBef>
                <a:spcPts val="0"/>
              </a:spcBef>
              <a:spcAft>
                <a:spcPts val="0"/>
              </a:spcAft>
              <a:buClr>
                <a:schemeClr val="lt1"/>
              </a:buClr>
              <a:buSzPts val="1200"/>
              <a:buNone/>
              <a:defRPr sz="1600">
                <a:solidFill>
                  <a:schemeClr val="lt1"/>
                </a:solidFill>
              </a:defRPr>
            </a:lvl8pPr>
            <a:lvl9pPr lvl="8" algn="l" rtl="0">
              <a:lnSpc>
                <a:spcPct val="100000"/>
              </a:lnSpc>
              <a:spcBef>
                <a:spcPts val="0"/>
              </a:spcBef>
              <a:spcAft>
                <a:spcPts val="0"/>
              </a:spcAft>
              <a:buClr>
                <a:schemeClr val="lt1"/>
              </a:buClr>
              <a:buSzPts val="1200"/>
              <a:buNone/>
              <a:defRPr sz="1600">
                <a:solidFill>
                  <a:schemeClr val="lt1"/>
                </a:solidFill>
              </a:defRPr>
            </a:lvl9pPr>
          </a:lstStyle>
          <a:p>
            <a:endParaRPr/>
          </a:p>
        </p:txBody>
      </p:sp>
      <p:pic>
        <p:nvPicPr>
          <p:cNvPr id="38" name="Google Shape;38;p5"/>
          <p:cNvPicPr preferRelativeResize="0"/>
          <p:nvPr/>
        </p:nvPicPr>
        <p:blipFill rotWithShape="1">
          <a:blip r:embed="rId2">
            <a:alphaModFix/>
          </a:blip>
          <a:srcRect/>
          <a:stretch/>
        </p:blipFill>
        <p:spPr>
          <a:xfrm>
            <a:off x="10337738" y="5330952"/>
            <a:ext cx="1636777" cy="1351184"/>
          </a:xfrm>
          <a:prstGeom prst="rect">
            <a:avLst/>
          </a:prstGeom>
          <a:noFill/>
          <a:ln>
            <a:noFill/>
          </a:ln>
        </p:spPr>
      </p:pic>
      <p:sp>
        <p:nvSpPr>
          <p:cNvPr id="39" name="Google Shape;39;p5"/>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31499510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itle Slide Lines">
  <p:cSld name="Title Slide Lines">
    <p:bg>
      <p:bgPr>
        <a:solidFill>
          <a:srgbClr val="DEDEDE"/>
        </a:solidFill>
        <a:effectLst/>
      </p:bgPr>
    </p:bg>
    <p:spTree>
      <p:nvGrpSpPr>
        <p:cNvPr id="1" name="Shape 40"/>
        <p:cNvGrpSpPr/>
        <p:nvPr/>
      </p:nvGrpSpPr>
      <p:grpSpPr>
        <a:xfrm>
          <a:off x="0" y="0"/>
          <a:ext cx="0" cy="0"/>
          <a:chOff x="0" y="0"/>
          <a:chExt cx="0" cy="0"/>
        </a:xfrm>
      </p:grpSpPr>
      <p:sp>
        <p:nvSpPr>
          <p:cNvPr id="41" name="Google Shape;41;p6"/>
          <p:cNvSpPr>
            <a:spLocks noGrp="1"/>
          </p:cNvSpPr>
          <p:nvPr>
            <p:ph type="pic" idx="2"/>
          </p:nvPr>
        </p:nvSpPr>
        <p:spPr>
          <a:xfrm>
            <a:off x="0" y="0"/>
            <a:ext cx="12192000" cy="6858000"/>
          </a:xfrm>
          <a:prstGeom prst="rect">
            <a:avLst/>
          </a:prstGeom>
          <a:solidFill>
            <a:srgbClr val="DEDEDE"/>
          </a:solidFill>
          <a:ln>
            <a:noFill/>
          </a:ln>
        </p:spPr>
        <p:txBody>
          <a:bodyPr spcFirstLastPara="1" wrap="square" lIns="0" tIns="91425" rIns="0" bIns="0" anchor="t" anchorCtr="0">
            <a:noAutofit/>
          </a:bodyPr>
          <a:lstStyle>
            <a:lvl1pPr marR="0" lvl="0" algn="ctr" rtl="0">
              <a:lnSpc>
                <a:spcPct val="100000"/>
              </a:lnSpc>
              <a:spcBef>
                <a:spcPts val="0"/>
              </a:spcBef>
              <a:spcAft>
                <a:spcPts val="0"/>
              </a:spcAft>
              <a:buClr>
                <a:schemeClr val="dk1"/>
              </a:buClr>
              <a:buSzPts val="9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800"/>
              </a:spcBef>
              <a:spcAft>
                <a:spcPts val="0"/>
              </a:spcAft>
              <a:buClr>
                <a:schemeClr val="dk1"/>
              </a:buClr>
              <a:buSzPts val="14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R="0" lvl="3"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4pPr>
            <a:lvl5pPr marR="0" lvl="4"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5pPr>
            <a:lvl6pPr marR="0" lvl="5" algn="l" rtl="0">
              <a:lnSpc>
                <a:spcPct val="100000"/>
              </a:lnSpc>
              <a:spcBef>
                <a:spcPts val="8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600"/>
              </a:spcBef>
              <a:spcAft>
                <a:spcPts val="600"/>
              </a:spcAft>
              <a:buClr>
                <a:schemeClr val="dk1"/>
              </a:buClr>
              <a:buSzPts val="1200"/>
              <a:buFont typeface="Arial"/>
              <a:buChar char="•"/>
              <a:defRPr sz="1600" b="0" i="0" u="none" strike="noStrike" cap="none">
                <a:solidFill>
                  <a:schemeClr val="dk1"/>
                </a:solidFill>
                <a:latin typeface="Arial"/>
                <a:ea typeface="Arial"/>
                <a:cs typeface="Arial"/>
                <a:sym typeface="Arial"/>
              </a:defRPr>
            </a:lvl9pPr>
          </a:lstStyle>
          <a:p>
            <a:endParaRPr/>
          </a:p>
        </p:txBody>
      </p:sp>
      <p:grpSp>
        <p:nvGrpSpPr>
          <p:cNvPr id="42" name="Google Shape;42;p6"/>
          <p:cNvGrpSpPr/>
          <p:nvPr/>
        </p:nvGrpSpPr>
        <p:grpSpPr>
          <a:xfrm>
            <a:off x="-1" y="-1"/>
            <a:ext cx="12191893" cy="6857976"/>
            <a:chOff x="-1" y="-1"/>
            <a:chExt cx="12191893" cy="6857975"/>
          </a:xfrm>
        </p:grpSpPr>
        <p:grpSp>
          <p:nvGrpSpPr>
            <p:cNvPr id="43" name="Google Shape;43;p6"/>
            <p:cNvGrpSpPr/>
            <p:nvPr/>
          </p:nvGrpSpPr>
          <p:grpSpPr>
            <a:xfrm>
              <a:off x="-1" y="-1"/>
              <a:ext cx="12191893" cy="6857975"/>
              <a:chOff x="152400" y="152400"/>
              <a:chExt cx="12196772" cy="6862779"/>
            </a:xfrm>
          </p:grpSpPr>
          <p:sp>
            <p:nvSpPr>
              <p:cNvPr id="44" name="Google Shape;44;p6"/>
              <p:cNvSpPr/>
              <p:nvPr/>
            </p:nvSpPr>
            <p:spPr>
              <a:xfrm>
                <a:off x="152400" y="3775075"/>
                <a:ext cx="9142419" cy="777876"/>
              </a:xfrm>
              <a:custGeom>
                <a:avLst/>
                <a:gdLst/>
                <a:ahLst/>
                <a:cxnLst/>
                <a:rect l="l" t="t" r="r" b="b"/>
                <a:pathLst>
                  <a:path w="7908" h="1632" extrusionOk="0">
                    <a:moveTo>
                      <a:pt x="0" y="0"/>
                    </a:moveTo>
                    <a:lnTo>
                      <a:pt x="0" y="0"/>
                    </a:lnTo>
                    <a:lnTo>
                      <a:pt x="7908" y="0"/>
                    </a:lnTo>
                    <a:lnTo>
                      <a:pt x="7908" y="1632"/>
                    </a:lnTo>
                    <a:lnTo>
                      <a:pt x="0" y="1632"/>
                    </a:lnTo>
                    <a:lnTo>
                      <a:pt x="0" y="0"/>
                    </a:lnTo>
                    <a:close/>
                  </a:path>
                </a:pathLst>
              </a:custGeom>
              <a:solidFill>
                <a:srgbClr val="D04A0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351">
                  <a:solidFill>
                    <a:schemeClr val="dk1"/>
                  </a:solidFill>
                  <a:latin typeface="Arial"/>
                  <a:ea typeface="Arial"/>
                  <a:cs typeface="Arial"/>
                  <a:sym typeface="Arial"/>
                </a:endParaRPr>
              </a:p>
            </p:txBody>
          </p:sp>
          <p:sp>
            <p:nvSpPr>
              <p:cNvPr id="45" name="Google Shape;45;p6"/>
              <p:cNvSpPr/>
              <p:nvPr/>
            </p:nvSpPr>
            <p:spPr>
              <a:xfrm>
                <a:off x="152400" y="152400"/>
                <a:ext cx="12196772" cy="6862779"/>
              </a:xfrm>
              <a:custGeom>
                <a:avLst/>
                <a:gdLst/>
                <a:ahLst/>
                <a:cxnLst/>
                <a:rect l="l" t="t" r="r" b="b"/>
                <a:pathLst>
                  <a:path w="25599" h="14399" extrusionOk="0">
                    <a:moveTo>
                      <a:pt x="19187" y="0"/>
                    </a:moveTo>
                    <a:lnTo>
                      <a:pt x="19187" y="0"/>
                    </a:lnTo>
                    <a:lnTo>
                      <a:pt x="19187" y="6949"/>
                    </a:lnTo>
                    <a:lnTo>
                      <a:pt x="0" y="6949"/>
                    </a:lnTo>
                    <a:lnTo>
                      <a:pt x="0" y="7602"/>
                    </a:lnTo>
                    <a:lnTo>
                      <a:pt x="19187" y="7602"/>
                    </a:lnTo>
                    <a:lnTo>
                      <a:pt x="19187" y="9234"/>
                    </a:lnTo>
                    <a:lnTo>
                      <a:pt x="0" y="9234"/>
                    </a:lnTo>
                    <a:lnTo>
                      <a:pt x="0" y="9887"/>
                    </a:lnTo>
                    <a:lnTo>
                      <a:pt x="19187" y="9887"/>
                    </a:lnTo>
                    <a:lnTo>
                      <a:pt x="19187" y="14399"/>
                    </a:lnTo>
                    <a:lnTo>
                      <a:pt x="19839" y="14399"/>
                    </a:lnTo>
                    <a:lnTo>
                      <a:pt x="19839" y="9887"/>
                    </a:lnTo>
                    <a:lnTo>
                      <a:pt x="25599" y="9887"/>
                    </a:lnTo>
                    <a:lnTo>
                      <a:pt x="25599" y="9234"/>
                    </a:lnTo>
                    <a:lnTo>
                      <a:pt x="19839" y="9234"/>
                    </a:lnTo>
                    <a:lnTo>
                      <a:pt x="19839" y="7602"/>
                    </a:lnTo>
                    <a:lnTo>
                      <a:pt x="25599" y="7602"/>
                    </a:lnTo>
                    <a:lnTo>
                      <a:pt x="25599" y="6949"/>
                    </a:lnTo>
                    <a:lnTo>
                      <a:pt x="19839" y="6949"/>
                    </a:lnTo>
                    <a:lnTo>
                      <a:pt x="19839" y="0"/>
                    </a:lnTo>
                    <a:lnTo>
                      <a:pt x="19187" y="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351">
                  <a:solidFill>
                    <a:schemeClr val="dk1"/>
                  </a:solidFill>
                  <a:latin typeface="Arial"/>
                  <a:ea typeface="Arial"/>
                  <a:cs typeface="Arial"/>
                  <a:sym typeface="Arial"/>
                </a:endParaRPr>
              </a:p>
            </p:txBody>
          </p:sp>
        </p:grpSp>
        <p:pic>
          <p:nvPicPr>
            <p:cNvPr id="46" name="Google Shape;46;p6"/>
            <p:cNvPicPr preferRelativeResize="0"/>
            <p:nvPr/>
          </p:nvPicPr>
          <p:blipFill rotWithShape="1">
            <a:blip r:embed="rId2">
              <a:alphaModFix/>
            </a:blip>
            <a:srcRect/>
            <a:stretch/>
          </p:blipFill>
          <p:spPr>
            <a:xfrm>
              <a:off x="185139" y="5330952"/>
              <a:ext cx="1636775" cy="1351183"/>
            </a:xfrm>
            <a:prstGeom prst="rect">
              <a:avLst/>
            </a:prstGeom>
            <a:noFill/>
            <a:ln>
              <a:noFill/>
            </a:ln>
          </p:spPr>
        </p:pic>
      </p:grpSp>
      <p:sp>
        <p:nvSpPr>
          <p:cNvPr id="47" name="Google Shape;47;p6"/>
          <p:cNvSpPr txBox="1">
            <a:spLocks noGrp="1"/>
          </p:cNvSpPr>
          <p:nvPr>
            <p:ph type="subTitle" idx="1"/>
          </p:nvPr>
        </p:nvSpPr>
        <p:spPr>
          <a:xfrm>
            <a:off x="442915" y="3713607"/>
            <a:ext cx="5473600" cy="592000"/>
          </a:xfrm>
          <a:prstGeom prst="rect">
            <a:avLst/>
          </a:prstGeom>
          <a:noFill/>
          <a:ln>
            <a:noFill/>
          </a:ln>
        </p:spPr>
        <p:txBody>
          <a:bodyPr spcFirstLastPara="1" wrap="square" lIns="0" tIns="0" rIns="0" bIns="0" anchor="ctr" anchorCtr="0">
            <a:noAutofit/>
          </a:bodyPr>
          <a:lstStyle>
            <a:lvl1pPr lvl="0" algn="l" rtl="0">
              <a:lnSpc>
                <a:spcPct val="100000"/>
              </a:lnSpc>
              <a:spcBef>
                <a:spcPts val="0"/>
              </a:spcBef>
              <a:spcAft>
                <a:spcPts val="0"/>
              </a:spcAft>
              <a:buClr>
                <a:schemeClr val="lt1"/>
              </a:buClr>
              <a:buSzPts val="1200"/>
              <a:buNone/>
              <a:defRPr sz="1600" b="0">
                <a:solidFill>
                  <a:schemeClr val="lt1"/>
                </a:solidFill>
              </a:defRPr>
            </a:lvl1pPr>
            <a:lvl2pPr lvl="1" algn="l" rtl="0">
              <a:lnSpc>
                <a:spcPct val="100000"/>
              </a:lnSpc>
              <a:spcBef>
                <a:spcPts val="0"/>
              </a:spcBef>
              <a:spcAft>
                <a:spcPts val="0"/>
              </a:spcAft>
              <a:buClr>
                <a:schemeClr val="lt1"/>
              </a:buClr>
              <a:buSzPts val="1200"/>
              <a:buNone/>
              <a:defRPr sz="1600">
                <a:solidFill>
                  <a:schemeClr val="lt1"/>
                </a:solidFill>
              </a:defRPr>
            </a:lvl2pPr>
            <a:lvl3pPr lvl="2" algn="l" rtl="0">
              <a:lnSpc>
                <a:spcPct val="100000"/>
              </a:lnSpc>
              <a:spcBef>
                <a:spcPts val="0"/>
              </a:spcBef>
              <a:spcAft>
                <a:spcPts val="0"/>
              </a:spcAft>
              <a:buClr>
                <a:schemeClr val="lt1"/>
              </a:buClr>
              <a:buSzPts val="1200"/>
              <a:buNone/>
              <a:defRPr sz="1600">
                <a:solidFill>
                  <a:schemeClr val="lt1"/>
                </a:solidFill>
              </a:defRPr>
            </a:lvl3pPr>
            <a:lvl4pPr lvl="3" algn="l" rtl="0">
              <a:lnSpc>
                <a:spcPct val="100000"/>
              </a:lnSpc>
              <a:spcBef>
                <a:spcPts val="0"/>
              </a:spcBef>
              <a:spcAft>
                <a:spcPts val="0"/>
              </a:spcAft>
              <a:buClr>
                <a:schemeClr val="lt1"/>
              </a:buClr>
              <a:buSzPts val="1200"/>
              <a:buNone/>
              <a:defRPr sz="1600">
                <a:solidFill>
                  <a:schemeClr val="lt1"/>
                </a:solidFill>
              </a:defRPr>
            </a:lvl4pPr>
            <a:lvl5pPr lvl="4" algn="l" rtl="0">
              <a:lnSpc>
                <a:spcPct val="100000"/>
              </a:lnSpc>
              <a:spcBef>
                <a:spcPts val="0"/>
              </a:spcBef>
              <a:spcAft>
                <a:spcPts val="0"/>
              </a:spcAft>
              <a:buClr>
                <a:schemeClr val="lt1"/>
              </a:buClr>
              <a:buSzPts val="1200"/>
              <a:buNone/>
              <a:defRPr sz="1600">
                <a:solidFill>
                  <a:schemeClr val="lt1"/>
                </a:solidFill>
              </a:defRPr>
            </a:lvl5pPr>
            <a:lvl6pPr lvl="5" algn="l" rtl="0">
              <a:lnSpc>
                <a:spcPct val="100000"/>
              </a:lnSpc>
              <a:spcBef>
                <a:spcPts val="0"/>
              </a:spcBef>
              <a:spcAft>
                <a:spcPts val="0"/>
              </a:spcAft>
              <a:buClr>
                <a:schemeClr val="lt1"/>
              </a:buClr>
              <a:buSzPts val="1200"/>
              <a:buNone/>
              <a:defRPr sz="1600">
                <a:solidFill>
                  <a:schemeClr val="lt1"/>
                </a:solidFill>
              </a:defRPr>
            </a:lvl6pPr>
            <a:lvl7pPr lvl="6" algn="l" rtl="0">
              <a:lnSpc>
                <a:spcPct val="100000"/>
              </a:lnSpc>
              <a:spcBef>
                <a:spcPts val="0"/>
              </a:spcBef>
              <a:spcAft>
                <a:spcPts val="0"/>
              </a:spcAft>
              <a:buClr>
                <a:schemeClr val="lt1"/>
              </a:buClr>
              <a:buSzPts val="1200"/>
              <a:buNone/>
              <a:defRPr sz="1600">
                <a:solidFill>
                  <a:schemeClr val="lt1"/>
                </a:solidFill>
              </a:defRPr>
            </a:lvl7pPr>
            <a:lvl8pPr lvl="7" algn="l" rtl="0">
              <a:lnSpc>
                <a:spcPct val="100000"/>
              </a:lnSpc>
              <a:spcBef>
                <a:spcPts val="0"/>
              </a:spcBef>
              <a:spcAft>
                <a:spcPts val="0"/>
              </a:spcAft>
              <a:buClr>
                <a:schemeClr val="lt1"/>
              </a:buClr>
              <a:buSzPts val="1200"/>
              <a:buNone/>
              <a:defRPr sz="1600">
                <a:solidFill>
                  <a:schemeClr val="lt1"/>
                </a:solidFill>
              </a:defRPr>
            </a:lvl8pPr>
            <a:lvl9pPr lvl="8" algn="l" rtl="0">
              <a:lnSpc>
                <a:spcPct val="100000"/>
              </a:lnSpc>
              <a:spcBef>
                <a:spcPts val="0"/>
              </a:spcBef>
              <a:spcAft>
                <a:spcPts val="0"/>
              </a:spcAft>
              <a:buClr>
                <a:schemeClr val="lt1"/>
              </a:buClr>
              <a:buSzPts val="1200"/>
              <a:buNone/>
              <a:defRPr sz="1600">
                <a:solidFill>
                  <a:schemeClr val="lt1"/>
                </a:solidFill>
              </a:defRPr>
            </a:lvl9pPr>
          </a:lstStyle>
          <a:p>
            <a:endParaRPr/>
          </a:p>
        </p:txBody>
      </p:sp>
      <p:sp>
        <p:nvSpPr>
          <p:cNvPr id="48" name="Google Shape;48;p6"/>
          <p:cNvSpPr txBox="1">
            <a:spLocks noGrp="1"/>
          </p:cNvSpPr>
          <p:nvPr>
            <p:ph type="ctrTitle"/>
          </p:nvPr>
        </p:nvSpPr>
        <p:spPr>
          <a:xfrm>
            <a:off x="442913" y="428625"/>
            <a:ext cx="7418400" cy="18844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lt1"/>
              </a:buClr>
              <a:buSzPts val="3375"/>
              <a:buFont typeface="Georgia"/>
              <a:buNone/>
              <a:defRPr sz="45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9" name="Google Shape;49;p6"/>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650981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347BF-880B-E509-D8FE-4E8E664E8F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B44461-AB8D-BF8B-C87A-764E66D6D0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AAD86A-2FDE-2E93-19A0-23E1DC2FC3F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AD9F3A6-3353-6273-FDF6-44A4C2389D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CB5DBE-1A91-139F-241A-1CD3C36B0C0C}"/>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39355019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 Slide Lines 2">
  <p:cSld name="Title Slide Lines 2">
    <p:bg>
      <p:bgPr>
        <a:solidFill>
          <a:srgbClr val="DEDEDE"/>
        </a:solidFill>
        <a:effectLst/>
      </p:bgPr>
    </p:bg>
    <p:spTree>
      <p:nvGrpSpPr>
        <p:cNvPr id="1" name="Shape 50"/>
        <p:cNvGrpSpPr/>
        <p:nvPr/>
      </p:nvGrpSpPr>
      <p:grpSpPr>
        <a:xfrm>
          <a:off x="0" y="0"/>
          <a:ext cx="0" cy="0"/>
          <a:chOff x="0" y="0"/>
          <a:chExt cx="0" cy="0"/>
        </a:xfrm>
      </p:grpSpPr>
      <p:sp>
        <p:nvSpPr>
          <p:cNvPr id="51" name="Google Shape;51;p7"/>
          <p:cNvSpPr>
            <a:spLocks noGrp="1"/>
          </p:cNvSpPr>
          <p:nvPr>
            <p:ph type="pic" idx="2"/>
          </p:nvPr>
        </p:nvSpPr>
        <p:spPr>
          <a:xfrm>
            <a:off x="0" y="0"/>
            <a:ext cx="12192000" cy="6858000"/>
          </a:xfrm>
          <a:prstGeom prst="rect">
            <a:avLst/>
          </a:prstGeom>
          <a:solidFill>
            <a:srgbClr val="DEDEDE"/>
          </a:solidFill>
          <a:ln>
            <a:noFill/>
          </a:ln>
        </p:spPr>
        <p:txBody>
          <a:bodyPr spcFirstLastPara="1" wrap="square" lIns="0" tIns="91425" rIns="0" bIns="0" anchor="t" anchorCtr="0">
            <a:noAutofit/>
          </a:bodyPr>
          <a:lstStyle>
            <a:lvl1pPr marR="0" lvl="0" algn="ctr" rtl="0">
              <a:lnSpc>
                <a:spcPct val="100000"/>
              </a:lnSpc>
              <a:spcBef>
                <a:spcPts val="0"/>
              </a:spcBef>
              <a:spcAft>
                <a:spcPts val="0"/>
              </a:spcAft>
              <a:buClr>
                <a:schemeClr val="dk1"/>
              </a:buClr>
              <a:buSzPts val="9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800"/>
              </a:spcBef>
              <a:spcAft>
                <a:spcPts val="0"/>
              </a:spcAft>
              <a:buClr>
                <a:schemeClr val="dk1"/>
              </a:buClr>
              <a:buSzPts val="14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R="0" lvl="3"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4pPr>
            <a:lvl5pPr marR="0" lvl="4"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5pPr>
            <a:lvl6pPr marR="0" lvl="5" algn="l" rtl="0">
              <a:lnSpc>
                <a:spcPct val="100000"/>
              </a:lnSpc>
              <a:spcBef>
                <a:spcPts val="8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600"/>
              </a:spcBef>
              <a:spcAft>
                <a:spcPts val="600"/>
              </a:spcAft>
              <a:buClr>
                <a:schemeClr val="dk1"/>
              </a:buClr>
              <a:buSzPts val="1200"/>
              <a:buFont typeface="Arial"/>
              <a:buChar char="•"/>
              <a:defRPr sz="1600" b="0" i="0" u="none" strike="noStrike" cap="none">
                <a:solidFill>
                  <a:schemeClr val="dk1"/>
                </a:solidFill>
                <a:latin typeface="Arial"/>
                <a:ea typeface="Arial"/>
                <a:cs typeface="Arial"/>
                <a:sym typeface="Arial"/>
              </a:defRPr>
            </a:lvl9pPr>
          </a:lstStyle>
          <a:p>
            <a:endParaRPr/>
          </a:p>
        </p:txBody>
      </p:sp>
      <p:grpSp>
        <p:nvGrpSpPr>
          <p:cNvPr id="52" name="Google Shape;52;p7"/>
          <p:cNvGrpSpPr/>
          <p:nvPr/>
        </p:nvGrpSpPr>
        <p:grpSpPr>
          <a:xfrm>
            <a:off x="0" y="0"/>
            <a:ext cx="12192000" cy="6858000"/>
            <a:chOff x="0" y="0"/>
            <a:chExt cx="12192000" cy="6858000"/>
          </a:xfrm>
        </p:grpSpPr>
        <p:sp>
          <p:nvSpPr>
            <p:cNvPr id="53" name="Google Shape;53;p7"/>
            <p:cNvSpPr/>
            <p:nvPr/>
          </p:nvSpPr>
          <p:spPr>
            <a:xfrm>
              <a:off x="0" y="0"/>
              <a:ext cx="12192000" cy="6858000"/>
            </a:xfrm>
            <a:custGeom>
              <a:avLst/>
              <a:gdLst/>
              <a:ahLst/>
              <a:cxnLst/>
              <a:rect l="l" t="t" r="r" b="b"/>
              <a:pathLst>
                <a:path w="12192000" h="6858000" extrusionOk="0">
                  <a:moveTo>
                    <a:pt x="9144000" y="0"/>
                  </a:moveTo>
                  <a:lnTo>
                    <a:pt x="9450000" y="0"/>
                  </a:lnTo>
                  <a:lnTo>
                    <a:pt x="9450000" y="3309692"/>
                  </a:lnTo>
                  <a:lnTo>
                    <a:pt x="12192000" y="3309692"/>
                  </a:lnTo>
                  <a:lnTo>
                    <a:pt x="12192000" y="3615692"/>
                  </a:lnTo>
                  <a:lnTo>
                    <a:pt x="9450000" y="3615692"/>
                  </a:lnTo>
                  <a:lnTo>
                    <a:pt x="9450000" y="4394836"/>
                  </a:lnTo>
                  <a:lnTo>
                    <a:pt x="12192000" y="4394836"/>
                  </a:lnTo>
                  <a:lnTo>
                    <a:pt x="12192000" y="4700836"/>
                  </a:lnTo>
                  <a:lnTo>
                    <a:pt x="9450000" y="4700836"/>
                  </a:lnTo>
                  <a:lnTo>
                    <a:pt x="9450000" y="6858000"/>
                  </a:lnTo>
                  <a:lnTo>
                    <a:pt x="9144000" y="6858000"/>
                  </a:lnTo>
                  <a:lnTo>
                    <a:pt x="9144000" y="4700836"/>
                  </a:lnTo>
                  <a:lnTo>
                    <a:pt x="0" y="4700836"/>
                  </a:lnTo>
                  <a:lnTo>
                    <a:pt x="0" y="4394836"/>
                  </a:lnTo>
                  <a:lnTo>
                    <a:pt x="9144000" y="4394836"/>
                  </a:lnTo>
                  <a:lnTo>
                    <a:pt x="9144000" y="3615692"/>
                  </a:lnTo>
                  <a:lnTo>
                    <a:pt x="0" y="3615692"/>
                  </a:lnTo>
                  <a:lnTo>
                    <a:pt x="0" y="3309692"/>
                  </a:lnTo>
                  <a:lnTo>
                    <a:pt x="9144000" y="3309692"/>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pic>
          <p:nvPicPr>
            <p:cNvPr id="54" name="Google Shape;54;p7"/>
            <p:cNvPicPr preferRelativeResize="0"/>
            <p:nvPr/>
          </p:nvPicPr>
          <p:blipFill rotWithShape="1">
            <a:blip r:embed="rId2">
              <a:alphaModFix/>
            </a:blip>
            <a:srcRect/>
            <a:stretch/>
          </p:blipFill>
          <p:spPr>
            <a:xfrm>
              <a:off x="185139" y="5330952"/>
              <a:ext cx="1636775" cy="1351186"/>
            </a:xfrm>
            <a:prstGeom prst="rect">
              <a:avLst/>
            </a:prstGeom>
            <a:noFill/>
            <a:ln>
              <a:noFill/>
            </a:ln>
          </p:spPr>
        </p:pic>
      </p:grpSp>
      <p:sp>
        <p:nvSpPr>
          <p:cNvPr id="55" name="Google Shape;55;p7"/>
          <p:cNvSpPr txBox="1">
            <a:spLocks noGrp="1"/>
          </p:cNvSpPr>
          <p:nvPr>
            <p:ph type="subTitle" idx="1"/>
          </p:nvPr>
        </p:nvSpPr>
        <p:spPr>
          <a:xfrm>
            <a:off x="442913" y="3713608"/>
            <a:ext cx="5473600" cy="594400"/>
          </a:xfrm>
          <a:prstGeom prst="rect">
            <a:avLst/>
          </a:prstGeom>
          <a:noFill/>
          <a:ln>
            <a:noFill/>
          </a:ln>
        </p:spPr>
        <p:txBody>
          <a:bodyPr spcFirstLastPara="1" wrap="square" lIns="0" tIns="0" rIns="0" bIns="0" anchor="ctr" anchorCtr="0">
            <a:noAutofit/>
          </a:bodyPr>
          <a:lstStyle>
            <a:lvl1pPr lvl="0" algn="l" rtl="0">
              <a:lnSpc>
                <a:spcPct val="100000"/>
              </a:lnSpc>
              <a:spcBef>
                <a:spcPts val="0"/>
              </a:spcBef>
              <a:spcAft>
                <a:spcPts val="0"/>
              </a:spcAft>
              <a:buClr>
                <a:schemeClr val="dk1"/>
              </a:buClr>
              <a:buSzPts val="1200"/>
              <a:buNone/>
              <a:defRPr sz="1600" b="0">
                <a:solidFill>
                  <a:schemeClr val="dk1"/>
                </a:solidFill>
              </a:defRPr>
            </a:lvl1pPr>
            <a:lvl2pPr lvl="1" algn="l" rtl="0">
              <a:lnSpc>
                <a:spcPct val="100000"/>
              </a:lnSpc>
              <a:spcBef>
                <a:spcPts val="0"/>
              </a:spcBef>
              <a:spcAft>
                <a:spcPts val="0"/>
              </a:spcAft>
              <a:buClr>
                <a:schemeClr val="dk1"/>
              </a:buClr>
              <a:buSzPts val="1200"/>
              <a:buNone/>
              <a:defRPr sz="1600"/>
            </a:lvl2pPr>
            <a:lvl3pPr lvl="2" algn="l" rtl="0">
              <a:lnSpc>
                <a:spcPct val="100000"/>
              </a:lnSpc>
              <a:spcBef>
                <a:spcPts val="0"/>
              </a:spcBef>
              <a:spcAft>
                <a:spcPts val="0"/>
              </a:spcAft>
              <a:buClr>
                <a:schemeClr val="dk1"/>
              </a:buClr>
              <a:buSzPts val="1200"/>
              <a:buNone/>
              <a:defRPr sz="1600"/>
            </a:lvl3pPr>
            <a:lvl4pPr lvl="3" algn="l" rtl="0">
              <a:lnSpc>
                <a:spcPct val="100000"/>
              </a:lnSpc>
              <a:spcBef>
                <a:spcPts val="0"/>
              </a:spcBef>
              <a:spcAft>
                <a:spcPts val="0"/>
              </a:spcAft>
              <a:buClr>
                <a:schemeClr val="dk1"/>
              </a:buClr>
              <a:buSzPts val="1200"/>
              <a:buNone/>
              <a:defRPr sz="1600"/>
            </a:lvl4pPr>
            <a:lvl5pPr lvl="4" algn="l" rtl="0">
              <a:lnSpc>
                <a:spcPct val="100000"/>
              </a:lnSpc>
              <a:spcBef>
                <a:spcPts val="0"/>
              </a:spcBef>
              <a:spcAft>
                <a:spcPts val="0"/>
              </a:spcAft>
              <a:buClr>
                <a:schemeClr val="dk1"/>
              </a:buClr>
              <a:buSzPts val="1200"/>
              <a:buNone/>
              <a:defRPr sz="1600"/>
            </a:lvl5pPr>
            <a:lvl6pPr lvl="5" algn="l" rtl="0">
              <a:lnSpc>
                <a:spcPct val="100000"/>
              </a:lnSpc>
              <a:spcBef>
                <a:spcPts val="0"/>
              </a:spcBef>
              <a:spcAft>
                <a:spcPts val="0"/>
              </a:spcAft>
              <a:buClr>
                <a:schemeClr val="dk1"/>
              </a:buClr>
              <a:buSzPts val="1200"/>
              <a:buNone/>
              <a:defRPr sz="1600"/>
            </a:lvl6pPr>
            <a:lvl7pPr lvl="6" algn="l" rtl="0">
              <a:lnSpc>
                <a:spcPct val="100000"/>
              </a:lnSpc>
              <a:spcBef>
                <a:spcPts val="0"/>
              </a:spcBef>
              <a:spcAft>
                <a:spcPts val="0"/>
              </a:spcAft>
              <a:buClr>
                <a:schemeClr val="dk1"/>
              </a:buClr>
              <a:buSzPts val="1200"/>
              <a:buNone/>
              <a:defRPr sz="1600"/>
            </a:lvl7pPr>
            <a:lvl8pPr lvl="7" algn="l" rtl="0">
              <a:lnSpc>
                <a:spcPct val="100000"/>
              </a:lnSpc>
              <a:spcBef>
                <a:spcPts val="0"/>
              </a:spcBef>
              <a:spcAft>
                <a:spcPts val="0"/>
              </a:spcAft>
              <a:buClr>
                <a:schemeClr val="dk1"/>
              </a:buClr>
              <a:buSzPts val="1200"/>
              <a:buNone/>
              <a:defRPr sz="1600"/>
            </a:lvl8pPr>
            <a:lvl9pPr lvl="8" algn="l" rtl="0">
              <a:lnSpc>
                <a:spcPct val="100000"/>
              </a:lnSpc>
              <a:spcBef>
                <a:spcPts val="0"/>
              </a:spcBef>
              <a:spcAft>
                <a:spcPts val="0"/>
              </a:spcAft>
              <a:buClr>
                <a:schemeClr val="dk1"/>
              </a:buClr>
              <a:buSzPts val="1200"/>
              <a:buNone/>
              <a:defRPr sz="1600"/>
            </a:lvl9pPr>
          </a:lstStyle>
          <a:p>
            <a:endParaRPr/>
          </a:p>
        </p:txBody>
      </p:sp>
      <p:sp>
        <p:nvSpPr>
          <p:cNvPr id="56" name="Google Shape;56;p7"/>
          <p:cNvSpPr txBox="1">
            <a:spLocks noGrp="1"/>
          </p:cNvSpPr>
          <p:nvPr>
            <p:ph type="ctrTitle"/>
          </p:nvPr>
        </p:nvSpPr>
        <p:spPr>
          <a:xfrm>
            <a:off x="442913" y="428625"/>
            <a:ext cx="7418400" cy="18844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dk1"/>
              </a:buClr>
              <a:buSzPts val="3375"/>
              <a:buFont typeface="Georgia"/>
              <a:buNone/>
              <a:defRPr sz="45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7" name="Google Shape;57;p7"/>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27651463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 Slide Lines 3">
  <p:cSld name="Title Slide Lines 3">
    <p:bg>
      <p:bgPr>
        <a:solidFill>
          <a:srgbClr val="D04A02"/>
        </a:solidFill>
        <a:effectLst/>
      </p:bgPr>
    </p:bg>
    <p:spTree>
      <p:nvGrpSpPr>
        <p:cNvPr id="1" name="Shape 58"/>
        <p:cNvGrpSpPr/>
        <p:nvPr/>
      </p:nvGrpSpPr>
      <p:grpSpPr>
        <a:xfrm>
          <a:off x="0" y="0"/>
          <a:ext cx="0" cy="0"/>
          <a:chOff x="0" y="0"/>
          <a:chExt cx="0" cy="0"/>
        </a:xfrm>
      </p:grpSpPr>
      <p:sp>
        <p:nvSpPr>
          <p:cNvPr id="59" name="Google Shape;59;p8"/>
          <p:cNvSpPr>
            <a:spLocks noGrp="1"/>
          </p:cNvSpPr>
          <p:nvPr>
            <p:ph type="pic" idx="2"/>
          </p:nvPr>
        </p:nvSpPr>
        <p:spPr>
          <a:xfrm>
            <a:off x="9450001" y="0"/>
            <a:ext cx="2742000" cy="6858000"/>
          </a:xfrm>
          <a:prstGeom prst="rect">
            <a:avLst/>
          </a:prstGeom>
          <a:solidFill>
            <a:srgbClr val="DEDEDE"/>
          </a:solidFill>
          <a:ln>
            <a:noFill/>
          </a:ln>
        </p:spPr>
        <p:txBody>
          <a:bodyPr spcFirstLastPara="1" wrap="square" lIns="0" tIns="0" rIns="0" bIns="0" anchor="ctr" anchorCtr="0">
            <a:noAutofit/>
          </a:bodyPr>
          <a:lstStyle>
            <a:lvl1pPr marR="0" lvl="0" algn="ctr" rtl="0">
              <a:lnSpc>
                <a:spcPct val="100000"/>
              </a:lnSpc>
              <a:spcBef>
                <a:spcPts val="0"/>
              </a:spcBef>
              <a:spcAft>
                <a:spcPts val="0"/>
              </a:spcAft>
              <a:buClr>
                <a:schemeClr val="dk1"/>
              </a:buClr>
              <a:buSzPts val="9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800"/>
              </a:spcBef>
              <a:spcAft>
                <a:spcPts val="0"/>
              </a:spcAft>
              <a:buClr>
                <a:schemeClr val="dk1"/>
              </a:buClr>
              <a:buSzPts val="14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R="0" lvl="3"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4pPr>
            <a:lvl5pPr marR="0" lvl="4"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5pPr>
            <a:lvl6pPr marR="0" lvl="5" algn="l" rtl="0">
              <a:lnSpc>
                <a:spcPct val="100000"/>
              </a:lnSpc>
              <a:spcBef>
                <a:spcPts val="8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600"/>
              </a:spcBef>
              <a:spcAft>
                <a:spcPts val="600"/>
              </a:spcAft>
              <a:buClr>
                <a:schemeClr val="dk1"/>
              </a:buClr>
              <a:buSzPts val="1200"/>
              <a:buFont typeface="Arial"/>
              <a:buChar char="•"/>
              <a:defRPr sz="1600" b="0" i="0" u="none" strike="noStrike" cap="none">
                <a:solidFill>
                  <a:schemeClr val="dk1"/>
                </a:solidFill>
                <a:latin typeface="Arial"/>
                <a:ea typeface="Arial"/>
                <a:cs typeface="Arial"/>
                <a:sym typeface="Arial"/>
              </a:defRPr>
            </a:lvl9pPr>
          </a:lstStyle>
          <a:p>
            <a:endParaRPr/>
          </a:p>
        </p:txBody>
      </p:sp>
      <p:grpSp>
        <p:nvGrpSpPr>
          <p:cNvPr id="60" name="Google Shape;60;p8"/>
          <p:cNvGrpSpPr/>
          <p:nvPr/>
        </p:nvGrpSpPr>
        <p:grpSpPr>
          <a:xfrm>
            <a:off x="0" y="0"/>
            <a:ext cx="12192000" cy="6858000"/>
            <a:chOff x="0" y="0"/>
            <a:chExt cx="12192000" cy="6858000"/>
          </a:xfrm>
        </p:grpSpPr>
        <p:sp>
          <p:nvSpPr>
            <p:cNvPr id="61" name="Google Shape;61;p8"/>
            <p:cNvSpPr/>
            <p:nvPr/>
          </p:nvSpPr>
          <p:spPr>
            <a:xfrm>
              <a:off x="0" y="0"/>
              <a:ext cx="12192000" cy="6858000"/>
            </a:xfrm>
            <a:custGeom>
              <a:avLst/>
              <a:gdLst/>
              <a:ahLst/>
              <a:cxnLst/>
              <a:rect l="l" t="t" r="r" b="b"/>
              <a:pathLst>
                <a:path w="12192000" h="6858000" extrusionOk="0">
                  <a:moveTo>
                    <a:pt x="9144000" y="0"/>
                  </a:moveTo>
                  <a:lnTo>
                    <a:pt x="9450000" y="0"/>
                  </a:lnTo>
                  <a:lnTo>
                    <a:pt x="9450000" y="1022986"/>
                  </a:lnTo>
                  <a:lnTo>
                    <a:pt x="12192000" y="1022986"/>
                  </a:lnTo>
                  <a:lnTo>
                    <a:pt x="12192000" y="1328986"/>
                  </a:lnTo>
                  <a:lnTo>
                    <a:pt x="9450000" y="1328986"/>
                  </a:lnTo>
                  <a:lnTo>
                    <a:pt x="9450000" y="4394836"/>
                  </a:lnTo>
                  <a:lnTo>
                    <a:pt x="12192000" y="4394836"/>
                  </a:lnTo>
                  <a:lnTo>
                    <a:pt x="12192000" y="4700836"/>
                  </a:lnTo>
                  <a:lnTo>
                    <a:pt x="9450000" y="4700836"/>
                  </a:lnTo>
                  <a:lnTo>
                    <a:pt x="9450000" y="6858000"/>
                  </a:lnTo>
                  <a:lnTo>
                    <a:pt x="9144000" y="6858000"/>
                  </a:lnTo>
                  <a:lnTo>
                    <a:pt x="9144000" y="4700836"/>
                  </a:lnTo>
                  <a:lnTo>
                    <a:pt x="0" y="4700836"/>
                  </a:lnTo>
                  <a:lnTo>
                    <a:pt x="0" y="4394836"/>
                  </a:lnTo>
                  <a:lnTo>
                    <a:pt x="9144000" y="439483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pic>
          <p:nvPicPr>
            <p:cNvPr id="62" name="Google Shape;62;p8"/>
            <p:cNvPicPr preferRelativeResize="0"/>
            <p:nvPr/>
          </p:nvPicPr>
          <p:blipFill rotWithShape="1">
            <a:blip r:embed="rId2">
              <a:alphaModFix/>
            </a:blip>
            <a:srcRect/>
            <a:stretch/>
          </p:blipFill>
          <p:spPr>
            <a:xfrm>
              <a:off x="185139" y="5330952"/>
              <a:ext cx="1636775" cy="1351183"/>
            </a:xfrm>
            <a:prstGeom prst="rect">
              <a:avLst/>
            </a:prstGeom>
            <a:noFill/>
            <a:ln>
              <a:noFill/>
            </a:ln>
          </p:spPr>
        </p:pic>
      </p:grpSp>
      <p:sp>
        <p:nvSpPr>
          <p:cNvPr id="63" name="Google Shape;63;p8"/>
          <p:cNvSpPr txBox="1">
            <a:spLocks noGrp="1"/>
          </p:cNvSpPr>
          <p:nvPr>
            <p:ph type="ctrTitle"/>
          </p:nvPr>
        </p:nvSpPr>
        <p:spPr>
          <a:xfrm>
            <a:off x="442912" y="428625"/>
            <a:ext cx="7418400" cy="2771600"/>
          </a:xfrm>
          <a:prstGeom prst="rect">
            <a:avLst/>
          </a:prstGeom>
          <a:noFill/>
          <a:ln>
            <a:noFill/>
          </a:ln>
        </p:spPr>
        <p:txBody>
          <a:bodyPr spcFirstLastPara="1" wrap="square" lIns="0" tIns="0" rIns="0" bIns="0" anchor="b" anchorCtr="0">
            <a:noAutofit/>
          </a:bodyPr>
          <a:lstStyle>
            <a:lvl1pPr lvl="0" algn="l" rtl="0">
              <a:lnSpc>
                <a:spcPct val="86000"/>
              </a:lnSpc>
              <a:spcBef>
                <a:spcPts val="0"/>
              </a:spcBef>
              <a:spcAft>
                <a:spcPts val="0"/>
              </a:spcAft>
              <a:buClr>
                <a:schemeClr val="lt1"/>
              </a:buClr>
              <a:buSzPts val="4500"/>
              <a:buFont typeface="Georgia"/>
              <a:buNone/>
              <a:defRPr sz="60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4" name="Google Shape;64;p8"/>
          <p:cNvSpPr txBox="1">
            <a:spLocks noGrp="1"/>
          </p:cNvSpPr>
          <p:nvPr>
            <p:ph type="subTitle" idx="1"/>
          </p:nvPr>
        </p:nvSpPr>
        <p:spPr>
          <a:xfrm>
            <a:off x="442913" y="3394711"/>
            <a:ext cx="5473600" cy="594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lt1"/>
              </a:buClr>
              <a:buSzPts val="1200"/>
              <a:buNone/>
              <a:defRPr sz="1600" b="0">
                <a:solidFill>
                  <a:schemeClr val="lt1"/>
                </a:solidFill>
              </a:defRPr>
            </a:lvl1pPr>
            <a:lvl2pPr lvl="1" algn="l" rtl="0">
              <a:lnSpc>
                <a:spcPct val="100000"/>
              </a:lnSpc>
              <a:spcBef>
                <a:spcPts val="0"/>
              </a:spcBef>
              <a:spcAft>
                <a:spcPts val="0"/>
              </a:spcAft>
              <a:buClr>
                <a:schemeClr val="lt1"/>
              </a:buClr>
              <a:buSzPts val="1200"/>
              <a:buNone/>
              <a:defRPr sz="1600">
                <a:solidFill>
                  <a:schemeClr val="lt1"/>
                </a:solidFill>
              </a:defRPr>
            </a:lvl2pPr>
            <a:lvl3pPr lvl="2" algn="l" rtl="0">
              <a:lnSpc>
                <a:spcPct val="100000"/>
              </a:lnSpc>
              <a:spcBef>
                <a:spcPts val="0"/>
              </a:spcBef>
              <a:spcAft>
                <a:spcPts val="0"/>
              </a:spcAft>
              <a:buClr>
                <a:schemeClr val="lt1"/>
              </a:buClr>
              <a:buSzPts val="1200"/>
              <a:buNone/>
              <a:defRPr sz="1600">
                <a:solidFill>
                  <a:schemeClr val="lt1"/>
                </a:solidFill>
              </a:defRPr>
            </a:lvl3pPr>
            <a:lvl4pPr lvl="3" algn="l" rtl="0">
              <a:lnSpc>
                <a:spcPct val="100000"/>
              </a:lnSpc>
              <a:spcBef>
                <a:spcPts val="0"/>
              </a:spcBef>
              <a:spcAft>
                <a:spcPts val="0"/>
              </a:spcAft>
              <a:buClr>
                <a:schemeClr val="lt1"/>
              </a:buClr>
              <a:buSzPts val="1200"/>
              <a:buNone/>
              <a:defRPr sz="1600">
                <a:solidFill>
                  <a:schemeClr val="lt1"/>
                </a:solidFill>
              </a:defRPr>
            </a:lvl4pPr>
            <a:lvl5pPr lvl="4" algn="l" rtl="0">
              <a:lnSpc>
                <a:spcPct val="100000"/>
              </a:lnSpc>
              <a:spcBef>
                <a:spcPts val="0"/>
              </a:spcBef>
              <a:spcAft>
                <a:spcPts val="0"/>
              </a:spcAft>
              <a:buClr>
                <a:schemeClr val="lt1"/>
              </a:buClr>
              <a:buSzPts val="1200"/>
              <a:buNone/>
              <a:defRPr sz="1600">
                <a:solidFill>
                  <a:schemeClr val="lt1"/>
                </a:solidFill>
              </a:defRPr>
            </a:lvl5pPr>
            <a:lvl6pPr lvl="5" algn="l" rtl="0">
              <a:lnSpc>
                <a:spcPct val="100000"/>
              </a:lnSpc>
              <a:spcBef>
                <a:spcPts val="0"/>
              </a:spcBef>
              <a:spcAft>
                <a:spcPts val="0"/>
              </a:spcAft>
              <a:buClr>
                <a:schemeClr val="lt1"/>
              </a:buClr>
              <a:buSzPts val="1200"/>
              <a:buNone/>
              <a:defRPr sz="1600">
                <a:solidFill>
                  <a:schemeClr val="lt1"/>
                </a:solidFill>
              </a:defRPr>
            </a:lvl6pPr>
            <a:lvl7pPr lvl="6" algn="l" rtl="0">
              <a:lnSpc>
                <a:spcPct val="100000"/>
              </a:lnSpc>
              <a:spcBef>
                <a:spcPts val="0"/>
              </a:spcBef>
              <a:spcAft>
                <a:spcPts val="0"/>
              </a:spcAft>
              <a:buClr>
                <a:schemeClr val="lt1"/>
              </a:buClr>
              <a:buSzPts val="1200"/>
              <a:buNone/>
              <a:defRPr sz="1600">
                <a:solidFill>
                  <a:schemeClr val="lt1"/>
                </a:solidFill>
              </a:defRPr>
            </a:lvl7pPr>
            <a:lvl8pPr lvl="7" algn="l" rtl="0">
              <a:lnSpc>
                <a:spcPct val="100000"/>
              </a:lnSpc>
              <a:spcBef>
                <a:spcPts val="0"/>
              </a:spcBef>
              <a:spcAft>
                <a:spcPts val="0"/>
              </a:spcAft>
              <a:buClr>
                <a:schemeClr val="lt1"/>
              </a:buClr>
              <a:buSzPts val="1200"/>
              <a:buNone/>
              <a:defRPr sz="1600">
                <a:solidFill>
                  <a:schemeClr val="lt1"/>
                </a:solidFill>
              </a:defRPr>
            </a:lvl8pPr>
            <a:lvl9pPr lvl="8" algn="l" rtl="0">
              <a:lnSpc>
                <a:spcPct val="100000"/>
              </a:lnSpc>
              <a:spcBef>
                <a:spcPts val="0"/>
              </a:spcBef>
              <a:spcAft>
                <a:spcPts val="0"/>
              </a:spcAft>
              <a:buClr>
                <a:schemeClr val="lt1"/>
              </a:buClr>
              <a:buSzPts val="1200"/>
              <a:buNone/>
              <a:defRPr sz="1600">
                <a:solidFill>
                  <a:schemeClr val="lt1"/>
                </a:solidFill>
              </a:defRPr>
            </a:lvl9pPr>
          </a:lstStyle>
          <a:p>
            <a:endParaRPr/>
          </a:p>
        </p:txBody>
      </p:sp>
      <p:sp>
        <p:nvSpPr>
          <p:cNvPr id="65" name="Google Shape;65;p8"/>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34949974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itle Slide Lines 3 Grey">
  <p:cSld name="Title Slide Lines 3 Grey">
    <p:bg>
      <p:bgPr>
        <a:solidFill>
          <a:srgbClr val="464646"/>
        </a:solidFill>
        <a:effectLst/>
      </p:bgPr>
    </p:bg>
    <p:spTree>
      <p:nvGrpSpPr>
        <p:cNvPr id="1" name="Shape 66"/>
        <p:cNvGrpSpPr/>
        <p:nvPr/>
      </p:nvGrpSpPr>
      <p:grpSpPr>
        <a:xfrm>
          <a:off x="0" y="0"/>
          <a:ext cx="0" cy="0"/>
          <a:chOff x="0" y="0"/>
          <a:chExt cx="0" cy="0"/>
        </a:xfrm>
      </p:grpSpPr>
      <p:sp>
        <p:nvSpPr>
          <p:cNvPr id="67" name="Google Shape;67;p9"/>
          <p:cNvSpPr>
            <a:spLocks noGrp="1"/>
          </p:cNvSpPr>
          <p:nvPr>
            <p:ph type="pic" idx="2"/>
          </p:nvPr>
        </p:nvSpPr>
        <p:spPr>
          <a:xfrm>
            <a:off x="9450000" y="0"/>
            <a:ext cx="2742000" cy="6858000"/>
          </a:xfrm>
          <a:prstGeom prst="rect">
            <a:avLst/>
          </a:prstGeom>
          <a:solidFill>
            <a:srgbClr val="DEDEDE"/>
          </a:solidFill>
          <a:ln>
            <a:noFill/>
          </a:ln>
        </p:spPr>
        <p:txBody>
          <a:bodyPr spcFirstLastPara="1" wrap="square" lIns="0" tIns="0" rIns="0" bIns="0" anchor="ctr" anchorCtr="0">
            <a:noAutofit/>
          </a:bodyPr>
          <a:lstStyle>
            <a:lvl1pPr marR="0" lvl="0" algn="ctr" rtl="0">
              <a:lnSpc>
                <a:spcPct val="100000"/>
              </a:lnSpc>
              <a:spcBef>
                <a:spcPts val="0"/>
              </a:spcBef>
              <a:spcAft>
                <a:spcPts val="0"/>
              </a:spcAft>
              <a:buClr>
                <a:schemeClr val="dk1"/>
              </a:buClr>
              <a:buSzPts val="9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800"/>
              </a:spcBef>
              <a:spcAft>
                <a:spcPts val="0"/>
              </a:spcAft>
              <a:buClr>
                <a:schemeClr val="dk1"/>
              </a:buClr>
              <a:buSzPts val="14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R="0" lvl="3"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4pPr>
            <a:lvl5pPr marR="0" lvl="4"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5pPr>
            <a:lvl6pPr marR="0" lvl="5" algn="l" rtl="0">
              <a:lnSpc>
                <a:spcPct val="100000"/>
              </a:lnSpc>
              <a:spcBef>
                <a:spcPts val="8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600"/>
              </a:spcBef>
              <a:spcAft>
                <a:spcPts val="600"/>
              </a:spcAft>
              <a:buClr>
                <a:schemeClr val="dk1"/>
              </a:buClr>
              <a:buSzPts val="1200"/>
              <a:buFont typeface="Arial"/>
              <a:buChar char="•"/>
              <a:defRPr sz="1600" b="0" i="0" u="none" strike="noStrike" cap="none">
                <a:solidFill>
                  <a:schemeClr val="dk1"/>
                </a:solidFill>
                <a:latin typeface="Arial"/>
                <a:ea typeface="Arial"/>
                <a:cs typeface="Arial"/>
                <a:sym typeface="Arial"/>
              </a:defRPr>
            </a:lvl9pPr>
          </a:lstStyle>
          <a:p>
            <a:endParaRPr/>
          </a:p>
        </p:txBody>
      </p:sp>
      <p:grpSp>
        <p:nvGrpSpPr>
          <p:cNvPr id="68" name="Google Shape;68;p9"/>
          <p:cNvGrpSpPr/>
          <p:nvPr/>
        </p:nvGrpSpPr>
        <p:grpSpPr>
          <a:xfrm>
            <a:off x="0" y="0"/>
            <a:ext cx="12192000" cy="6858000"/>
            <a:chOff x="0" y="0"/>
            <a:chExt cx="12192000" cy="6858000"/>
          </a:xfrm>
        </p:grpSpPr>
        <p:sp>
          <p:nvSpPr>
            <p:cNvPr id="69" name="Google Shape;69;p9"/>
            <p:cNvSpPr/>
            <p:nvPr/>
          </p:nvSpPr>
          <p:spPr>
            <a:xfrm>
              <a:off x="0" y="0"/>
              <a:ext cx="12192000" cy="6858000"/>
            </a:xfrm>
            <a:custGeom>
              <a:avLst/>
              <a:gdLst/>
              <a:ahLst/>
              <a:cxnLst/>
              <a:rect l="l" t="t" r="r" b="b"/>
              <a:pathLst>
                <a:path w="12192000" h="6858000" extrusionOk="0">
                  <a:moveTo>
                    <a:pt x="9144000" y="0"/>
                  </a:moveTo>
                  <a:lnTo>
                    <a:pt x="9450000" y="0"/>
                  </a:lnTo>
                  <a:lnTo>
                    <a:pt x="9450000" y="1022986"/>
                  </a:lnTo>
                  <a:lnTo>
                    <a:pt x="12192000" y="1022986"/>
                  </a:lnTo>
                  <a:lnTo>
                    <a:pt x="12192000" y="1328986"/>
                  </a:lnTo>
                  <a:lnTo>
                    <a:pt x="9450000" y="1328986"/>
                  </a:lnTo>
                  <a:lnTo>
                    <a:pt x="9450000" y="4394836"/>
                  </a:lnTo>
                  <a:lnTo>
                    <a:pt x="12192000" y="4394836"/>
                  </a:lnTo>
                  <a:lnTo>
                    <a:pt x="12192000" y="4700836"/>
                  </a:lnTo>
                  <a:lnTo>
                    <a:pt x="9450000" y="4700836"/>
                  </a:lnTo>
                  <a:lnTo>
                    <a:pt x="9450000" y="6858000"/>
                  </a:lnTo>
                  <a:lnTo>
                    <a:pt x="9144000" y="6858000"/>
                  </a:lnTo>
                  <a:lnTo>
                    <a:pt x="9144000" y="4700836"/>
                  </a:lnTo>
                  <a:lnTo>
                    <a:pt x="0" y="4700836"/>
                  </a:lnTo>
                  <a:lnTo>
                    <a:pt x="0" y="4394836"/>
                  </a:lnTo>
                  <a:lnTo>
                    <a:pt x="9144000" y="439483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pic>
          <p:nvPicPr>
            <p:cNvPr id="70" name="Google Shape;70;p9"/>
            <p:cNvPicPr preferRelativeResize="0"/>
            <p:nvPr/>
          </p:nvPicPr>
          <p:blipFill rotWithShape="1">
            <a:blip r:embed="rId2">
              <a:alphaModFix/>
            </a:blip>
            <a:srcRect/>
            <a:stretch/>
          </p:blipFill>
          <p:spPr>
            <a:xfrm>
              <a:off x="185139" y="5330952"/>
              <a:ext cx="1636775" cy="1351183"/>
            </a:xfrm>
            <a:prstGeom prst="rect">
              <a:avLst/>
            </a:prstGeom>
            <a:noFill/>
            <a:ln>
              <a:noFill/>
            </a:ln>
          </p:spPr>
        </p:pic>
      </p:grpSp>
      <p:sp>
        <p:nvSpPr>
          <p:cNvPr id="71" name="Google Shape;71;p9"/>
          <p:cNvSpPr txBox="1">
            <a:spLocks noGrp="1"/>
          </p:cNvSpPr>
          <p:nvPr>
            <p:ph type="ctrTitle"/>
          </p:nvPr>
        </p:nvSpPr>
        <p:spPr>
          <a:xfrm>
            <a:off x="442912" y="428625"/>
            <a:ext cx="7418400" cy="27716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lt1"/>
              </a:buClr>
              <a:buSzPts val="4500"/>
              <a:buFont typeface="Georgia"/>
              <a:buNone/>
              <a:defRPr sz="60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2" name="Google Shape;72;p9"/>
          <p:cNvSpPr txBox="1">
            <a:spLocks noGrp="1"/>
          </p:cNvSpPr>
          <p:nvPr>
            <p:ph type="subTitle" idx="1"/>
          </p:nvPr>
        </p:nvSpPr>
        <p:spPr>
          <a:xfrm>
            <a:off x="442913" y="3394711"/>
            <a:ext cx="5473600" cy="594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lt1"/>
              </a:buClr>
              <a:buSzPts val="1200"/>
              <a:buNone/>
              <a:defRPr sz="1600" b="0">
                <a:solidFill>
                  <a:schemeClr val="lt1"/>
                </a:solidFill>
              </a:defRPr>
            </a:lvl1pPr>
            <a:lvl2pPr lvl="1" algn="l" rtl="0">
              <a:lnSpc>
                <a:spcPct val="100000"/>
              </a:lnSpc>
              <a:spcBef>
                <a:spcPts val="0"/>
              </a:spcBef>
              <a:spcAft>
                <a:spcPts val="0"/>
              </a:spcAft>
              <a:buClr>
                <a:schemeClr val="lt1"/>
              </a:buClr>
              <a:buSzPts val="1200"/>
              <a:buNone/>
              <a:defRPr sz="1600">
                <a:solidFill>
                  <a:schemeClr val="lt1"/>
                </a:solidFill>
              </a:defRPr>
            </a:lvl2pPr>
            <a:lvl3pPr lvl="2" algn="l" rtl="0">
              <a:lnSpc>
                <a:spcPct val="100000"/>
              </a:lnSpc>
              <a:spcBef>
                <a:spcPts val="0"/>
              </a:spcBef>
              <a:spcAft>
                <a:spcPts val="0"/>
              </a:spcAft>
              <a:buClr>
                <a:schemeClr val="lt1"/>
              </a:buClr>
              <a:buSzPts val="1200"/>
              <a:buNone/>
              <a:defRPr sz="1600">
                <a:solidFill>
                  <a:schemeClr val="lt1"/>
                </a:solidFill>
              </a:defRPr>
            </a:lvl3pPr>
            <a:lvl4pPr lvl="3" algn="l" rtl="0">
              <a:lnSpc>
                <a:spcPct val="100000"/>
              </a:lnSpc>
              <a:spcBef>
                <a:spcPts val="0"/>
              </a:spcBef>
              <a:spcAft>
                <a:spcPts val="0"/>
              </a:spcAft>
              <a:buClr>
                <a:schemeClr val="lt1"/>
              </a:buClr>
              <a:buSzPts val="1200"/>
              <a:buNone/>
              <a:defRPr sz="1600">
                <a:solidFill>
                  <a:schemeClr val="lt1"/>
                </a:solidFill>
              </a:defRPr>
            </a:lvl4pPr>
            <a:lvl5pPr lvl="4" algn="l" rtl="0">
              <a:lnSpc>
                <a:spcPct val="100000"/>
              </a:lnSpc>
              <a:spcBef>
                <a:spcPts val="0"/>
              </a:spcBef>
              <a:spcAft>
                <a:spcPts val="0"/>
              </a:spcAft>
              <a:buClr>
                <a:schemeClr val="lt1"/>
              </a:buClr>
              <a:buSzPts val="1200"/>
              <a:buNone/>
              <a:defRPr sz="1600">
                <a:solidFill>
                  <a:schemeClr val="lt1"/>
                </a:solidFill>
              </a:defRPr>
            </a:lvl5pPr>
            <a:lvl6pPr lvl="5" algn="l" rtl="0">
              <a:lnSpc>
                <a:spcPct val="100000"/>
              </a:lnSpc>
              <a:spcBef>
                <a:spcPts val="0"/>
              </a:spcBef>
              <a:spcAft>
                <a:spcPts val="0"/>
              </a:spcAft>
              <a:buClr>
                <a:schemeClr val="lt1"/>
              </a:buClr>
              <a:buSzPts val="1200"/>
              <a:buNone/>
              <a:defRPr sz="1600">
                <a:solidFill>
                  <a:schemeClr val="lt1"/>
                </a:solidFill>
              </a:defRPr>
            </a:lvl6pPr>
            <a:lvl7pPr lvl="6" algn="l" rtl="0">
              <a:lnSpc>
                <a:spcPct val="100000"/>
              </a:lnSpc>
              <a:spcBef>
                <a:spcPts val="0"/>
              </a:spcBef>
              <a:spcAft>
                <a:spcPts val="0"/>
              </a:spcAft>
              <a:buClr>
                <a:schemeClr val="lt1"/>
              </a:buClr>
              <a:buSzPts val="1200"/>
              <a:buNone/>
              <a:defRPr sz="1600">
                <a:solidFill>
                  <a:schemeClr val="lt1"/>
                </a:solidFill>
              </a:defRPr>
            </a:lvl7pPr>
            <a:lvl8pPr lvl="7" algn="l" rtl="0">
              <a:lnSpc>
                <a:spcPct val="100000"/>
              </a:lnSpc>
              <a:spcBef>
                <a:spcPts val="0"/>
              </a:spcBef>
              <a:spcAft>
                <a:spcPts val="0"/>
              </a:spcAft>
              <a:buClr>
                <a:schemeClr val="lt1"/>
              </a:buClr>
              <a:buSzPts val="1200"/>
              <a:buNone/>
              <a:defRPr sz="1600">
                <a:solidFill>
                  <a:schemeClr val="lt1"/>
                </a:solidFill>
              </a:defRPr>
            </a:lvl8pPr>
            <a:lvl9pPr lvl="8" algn="l" rtl="0">
              <a:lnSpc>
                <a:spcPct val="100000"/>
              </a:lnSpc>
              <a:spcBef>
                <a:spcPts val="0"/>
              </a:spcBef>
              <a:spcAft>
                <a:spcPts val="0"/>
              </a:spcAft>
              <a:buClr>
                <a:schemeClr val="lt1"/>
              </a:buClr>
              <a:buSzPts val="1200"/>
              <a:buNone/>
              <a:defRPr sz="1600">
                <a:solidFill>
                  <a:schemeClr val="lt1"/>
                </a:solidFill>
              </a:defRPr>
            </a:lvl9pPr>
          </a:lstStyle>
          <a:p>
            <a:endParaRPr/>
          </a:p>
        </p:txBody>
      </p:sp>
      <p:sp>
        <p:nvSpPr>
          <p:cNvPr id="73" name="Google Shape;73;p9"/>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41519219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Title Slide Logo Shape Red">
  <p:cSld name="Title Slide Logo Shape Red">
    <p:spTree>
      <p:nvGrpSpPr>
        <p:cNvPr id="1" name="Shape 74"/>
        <p:cNvGrpSpPr/>
        <p:nvPr/>
      </p:nvGrpSpPr>
      <p:grpSpPr>
        <a:xfrm>
          <a:off x="0" y="0"/>
          <a:ext cx="0" cy="0"/>
          <a:chOff x="0" y="0"/>
          <a:chExt cx="0" cy="0"/>
        </a:xfrm>
      </p:grpSpPr>
      <p:sp>
        <p:nvSpPr>
          <p:cNvPr id="75" name="Google Shape;75;p10"/>
          <p:cNvSpPr>
            <a:spLocks noGrp="1"/>
          </p:cNvSpPr>
          <p:nvPr>
            <p:ph type="pic" idx="2"/>
          </p:nvPr>
        </p:nvSpPr>
        <p:spPr>
          <a:xfrm>
            <a:off x="5103159" y="0"/>
            <a:ext cx="7088800" cy="6858000"/>
          </a:xfrm>
          <a:prstGeom prst="rect">
            <a:avLst/>
          </a:prstGeom>
          <a:solidFill>
            <a:srgbClr val="DEDEDE"/>
          </a:solidFill>
          <a:ln>
            <a:noFill/>
          </a:ln>
        </p:spPr>
        <p:txBody>
          <a:bodyPr spcFirstLastPara="1" wrap="square" lIns="0" tIns="0" rIns="1371600" bIns="0" anchor="ctr" anchorCtr="0">
            <a:noAutofit/>
          </a:bodyPr>
          <a:lstStyle>
            <a:lvl1pPr marR="0" lvl="0" algn="r" rtl="0">
              <a:lnSpc>
                <a:spcPct val="100000"/>
              </a:lnSpc>
              <a:spcBef>
                <a:spcPts val="0"/>
              </a:spcBef>
              <a:spcAft>
                <a:spcPts val="0"/>
              </a:spcAft>
              <a:buClr>
                <a:schemeClr val="dk1"/>
              </a:buClr>
              <a:buSzPts val="9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800"/>
              </a:spcBef>
              <a:spcAft>
                <a:spcPts val="0"/>
              </a:spcAft>
              <a:buClr>
                <a:schemeClr val="dk1"/>
              </a:buClr>
              <a:buSzPts val="14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R="0" lvl="3"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4pPr>
            <a:lvl5pPr marR="0" lvl="4"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5pPr>
            <a:lvl6pPr marR="0" lvl="5" algn="l" rtl="0">
              <a:lnSpc>
                <a:spcPct val="100000"/>
              </a:lnSpc>
              <a:spcBef>
                <a:spcPts val="8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600"/>
              </a:spcBef>
              <a:spcAft>
                <a:spcPts val="600"/>
              </a:spcAft>
              <a:buClr>
                <a:schemeClr val="dk1"/>
              </a:buClr>
              <a:buSzPts val="1200"/>
              <a:buFont typeface="Arial"/>
              <a:buChar char="•"/>
              <a:defRPr sz="1600" b="0" i="0" u="none" strike="noStrike" cap="none">
                <a:solidFill>
                  <a:schemeClr val="dk1"/>
                </a:solidFill>
                <a:latin typeface="Arial"/>
                <a:ea typeface="Arial"/>
                <a:cs typeface="Arial"/>
                <a:sym typeface="Arial"/>
              </a:defRPr>
            </a:lvl9pPr>
          </a:lstStyle>
          <a:p>
            <a:endParaRPr/>
          </a:p>
        </p:txBody>
      </p:sp>
      <p:grpSp>
        <p:nvGrpSpPr>
          <p:cNvPr id="76" name="Google Shape;76;p10"/>
          <p:cNvGrpSpPr/>
          <p:nvPr/>
        </p:nvGrpSpPr>
        <p:grpSpPr>
          <a:xfrm>
            <a:off x="1" y="1"/>
            <a:ext cx="8914103" cy="6858001"/>
            <a:chOff x="0" y="0"/>
            <a:chExt cx="8914102" cy="6858001"/>
          </a:xfrm>
        </p:grpSpPr>
        <p:sp>
          <p:nvSpPr>
            <p:cNvPr id="77" name="Google Shape;77;p10"/>
            <p:cNvSpPr/>
            <p:nvPr/>
          </p:nvSpPr>
          <p:spPr>
            <a:xfrm>
              <a:off x="0" y="0"/>
              <a:ext cx="8914102" cy="6858001"/>
            </a:xfrm>
            <a:custGeom>
              <a:avLst/>
              <a:gdLst/>
              <a:ahLst/>
              <a:cxnLst/>
              <a:rect l="l" t="t" r="r" b="b"/>
              <a:pathLst>
                <a:path w="8914102" h="6858001" extrusionOk="0">
                  <a:moveTo>
                    <a:pt x="1260764" y="0"/>
                  </a:moveTo>
                  <a:lnTo>
                    <a:pt x="5169189" y="0"/>
                  </a:lnTo>
                  <a:lnTo>
                    <a:pt x="5169189" y="765175"/>
                  </a:lnTo>
                  <a:lnTo>
                    <a:pt x="5937540" y="765175"/>
                  </a:lnTo>
                  <a:lnTo>
                    <a:pt x="5937540" y="1957388"/>
                  </a:lnTo>
                  <a:lnTo>
                    <a:pt x="7920327" y="1957388"/>
                  </a:lnTo>
                  <a:lnTo>
                    <a:pt x="7920327" y="4899025"/>
                  </a:lnTo>
                  <a:lnTo>
                    <a:pt x="8914102" y="4899025"/>
                  </a:lnTo>
                  <a:lnTo>
                    <a:pt x="8914102" y="6858000"/>
                  </a:lnTo>
                  <a:lnTo>
                    <a:pt x="7920327" y="6858000"/>
                  </a:lnTo>
                  <a:lnTo>
                    <a:pt x="5937540" y="6858000"/>
                  </a:lnTo>
                  <a:lnTo>
                    <a:pt x="5169189" y="6858000"/>
                  </a:lnTo>
                  <a:lnTo>
                    <a:pt x="3705515" y="6858000"/>
                  </a:lnTo>
                  <a:lnTo>
                    <a:pt x="1260764" y="6858000"/>
                  </a:lnTo>
                  <a:lnTo>
                    <a:pt x="1260764" y="6858001"/>
                  </a:lnTo>
                  <a:lnTo>
                    <a:pt x="0" y="6858001"/>
                  </a:lnTo>
                  <a:lnTo>
                    <a:pt x="0" y="1"/>
                  </a:lnTo>
                  <a:lnTo>
                    <a:pt x="1260764" y="1"/>
                  </a:lnTo>
                  <a:close/>
                </a:path>
              </a:pathLst>
            </a:custGeom>
            <a:solidFill>
              <a:srgbClr val="E0301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pic>
          <p:nvPicPr>
            <p:cNvPr id="78" name="Google Shape;78;p10"/>
            <p:cNvPicPr preferRelativeResize="0"/>
            <p:nvPr/>
          </p:nvPicPr>
          <p:blipFill rotWithShape="1">
            <a:blip r:embed="rId2">
              <a:alphaModFix/>
            </a:blip>
            <a:srcRect/>
            <a:stretch/>
          </p:blipFill>
          <p:spPr>
            <a:xfrm>
              <a:off x="185139" y="5330952"/>
              <a:ext cx="1636775" cy="1351183"/>
            </a:xfrm>
            <a:prstGeom prst="rect">
              <a:avLst/>
            </a:prstGeom>
            <a:noFill/>
            <a:ln>
              <a:noFill/>
            </a:ln>
          </p:spPr>
        </p:pic>
      </p:grpSp>
      <p:sp>
        <p:nvSpPr>
          <p:cNvPr id="79" name="Google Shape;79;p10"/>
          <p:cNvSpPr txBox="1">
            <a:spLocks noGrp="1"/>
          </p:cNvSpPr>
          <p:nvPr>
            <p:ph type="ctrTitle"/>
          </p:nvPr>
        </p:nvSpPr>
        <p:spPr>
          <a:xfrm>
            <a:off x="442913" y="1003611"/>
            <a:ext cx="5258800" cy="24252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lt1"/>
              </a:buClr>
              <a:buSzPts val="3750"/>
              <a:buFont typeface="Georgia"/>
              <a:buNone/>
              <a:defRPr sz="50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80" name="Google Shape;80;p10"/>
          <p:cNvSpPr txBox="1">
            <a:spLocks noGrp="1"/>
          </p:cNvSpPr>
          <p:nvPr>
            <p:ph type="subTitle" idx="1"/>
          </p:nvPr>
        </p:nvSpPr>
        <p:spPr>
          <a:xfrm>
            <a:off x="442915" y="3749040"/>
            <a:ext cx="5258800" cy="594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lt1"/>
              </a:buClr>
              <a:buSzPts val="1200"/>
              <a:buNone/>
              <a:defRPr sz="1600" b="0">
                <a:solidFill>
                  <a:schemeClr val="lt1"/>
                </a:solidFill>
              </a:defRPr>
            </a:lvl1pPr>
            <a:lvl2pPr lvl="1" algn="l" rtl="0">
              <a:lnSpc>
                <a:spcPct val="100000"/>
              </a:lnSpc>
              <a:spcBef>
                <a:spcPts val="0"/>
              </a:spcBef>
              <a:spcAft>
                <a:spcPts val="0"/>
              </a:spcAft>
              <a:buClr>
                <a:schemeClr val="lt1"/>
              </a:buClr>
              <a:buSzPts val="1200"/>
              <a:buNone/>
              <a:defRPr sz="1600">
                <a:solidFill>
                  <a:schemeClr val="lt1"/>
                </a:solidFill>
              </a:defRPr>
            </a:lvl2pPr>
            <a:lvl3pPr lvl="2" algn="l" rtl="0">
              <a:lnSpc>
                <a:spcPct val="100000"/>
              </a:lnSpc>
              <a:spcBef>
                <a:spcPts val="0"/>
              </a:spcBef>
              <a:spcAft>
                <a:spcPts val="0"/>
              </a:spcAft>
              <a:buClr>
                <a:schemeClr val="lt1"/>
              </a:buClr>
              <a:buSzPts val="1200"/>
              <a:buNone/>
              <a:defRPr sz="1600">
                <a:solidFill>
                  <a:schemeClr val="lt1"/>
                </a:solidFill>
              </a:defRPr>
            </a:lvl3pPr>
            <a:lvl4pPr lvl="3" algn="l" rtl="0">
              <a:lnSpc>
                <a:spcPct val="100000"/>
              </a:lnSpc>
              <a:spcBef>
                <a:spcPts val="0"/>
              </a:spcBef>
              <a:spcAft>
                <a:spcPts val="0"/>
              </a:spcAft>
              <a:buClr>
                <a:schemeClr val="lt1"/>
              </a:buClr>
              <a:buSzPts val="1200"/>
              <a:buNone/>
              <a:defRPr sz="1600">
                <a:solidFill>
                  <a:schemeClr val="lt1"/>
                </a:solidFill>
              </a:defRPr>
            </a:lvl4pPr>
            <a:lvl5pPr lvl="4" algn="l" rtl="0">
              <a:lnSpc>
                <a:spcPct val="100000"/>
              </a:lnSpc>
              <a:spcBef>
                <a:spcPts val="0"/>
              </a:spcBef>
              <a:spcAft>
                <a:spcPts val="0"/>
              </a:spcAft>
              <a:buClr>
                <a:schemeClr val="lt1"/>
              </a:buClr>
              <a:buSzPts val="1200"/>
              <a:buNone/>
              <a:defRPr sz="1600">
                <a:solidFill>
                  <a:schemeClr val="lt1"/>
                </a:solidFill>
              </a:defRPr>
            </a:lvl5pPr>
            <a:lvl6pPr lvl="5" algn="l" rtl="0">
              <a:lnSpc>
                <a:spcPct val="100000"/>
              </a:lnSpc>
              <a:spcBef>
                <a:spcPts val="0"/>
              </a:spcBef>
              <a:spcAft>
                <a:spcPts val="0"/>
              </a:spcAft>
              <a:buClr>
                <a:schemeClr val="lt1"/>
              </a:buClr>
              <a:buSzPts val="1200"/>
              <a:buNone/>
              <a:defRPr sz="1600">
                <a:solidFill>
                  <a:schemeClr val="lt1"/>
                </a:solidFill>
              </a:defRPr>
            </a:lvl6pPr>
            <a:lvl7pPr lvl="6" algn="l" rtl="0">
              <a:lnSpc>
                <a:spcPct val="100000"/>
              </a:lnSpc>
              <a:spcBef>
                <a:spcPts val="0"/>
              </a:spcBef>
              <a:spcAft>
                <a:spcPts val="0"/>
              </a:spcAft>
              <a:buClr>
                <a:schemeClr val="lt1"/>
              </a:buClr>
              <a:buSzPts val="1200"/>
              <a:buNone/>
              <a:defRPr sz="1600">
                <a:solidFill>
                  <a:schemeClr val="lt1"/>
                </a:solidFill>
              </a:defRPr>
            </a:lvl7pPr>
            <a:lvl8pPr lvl="7" algn="l" rtl="0">
              <a:lnSpc>
                <a:spcPct val="100000"/>
              </a:lnSpc>
              <a:spcBef>
                <a:spcPts val="0"/>
              </a:spcBef>
              <a:spcAft>
                <a:spcPts val="0"/>
              </a:spcAft>
              <a:buClr>
                <a:schemeClr val="lt1"/>
              </a:buClr>
              <a:buSzPts val="1200"/>
              <a:buNone/>
              <a:defRPr sz="1600">
                <a:solidFill>
                  <a:schemeClr val="lt1"/>
                </a:solidFill>
              </a:defRPr>
            </a:lvl8pPr>
            <a:lvl9pPr lvl="8" algn="l" rtl="0">
              <a:lnSpc>
                <a:spcPct val="100000"/>
              </a:lnSpc>
              <a:spcBef>
                <a:spcPts val="0"/>
              </a:spcBef>
              <a:spcAft>
                <a:spcPts val="0"/>
              </a:spcAft>
              <a:buClr>
                <a:schemeClr val="lt1"/>
              </a:buClr>
              <a:buSzPts val="1200"/>
              <a:buNone/>
              <a:defRPr sz="1600">
                <a:solidFill>
                  <a:schemeClr val="lt1"/>
                </a:solidFill>
              </a:defRPr>
            </a:lvl9pPr>
          </a:lstStyle>
          <a:p>
            <a:endParaRPr/>
          </a:p>
        </p:txBody>
      </p:sp>
      <p:sp>
        <p:nvSpPr>
          <p:cNvPr id="81" name="Google Shape;81;p10"/>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12065512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Title Slide Logo Shape Rose">
  <p:cSld name="Title Slide Logo Shape Rose">
    <p:spTree>
      <p:nvGrpSpPr>
        <p:cNvPr id="1" name="Shape 82"/>
        <p:cNvGrpSpPr/>
        <p:nvPr/>
      </p:nvGrpSpPr>
      <p:grpSpPr>
        <a:xfrm>
          <a:off x="0" y="0"/>
          <a:ext cx="0" cy="0"/>
          <a:chOff x="0" y="0"/>
          <a:chExt cx="0" cy="0"/>
        </a:xfrm>
      </p:grpSpPr>
      <p:sp>
        <p:nvSpPr>
          <p:cNvPr id="83" name="Google Shape;83;p11"/>
          <p:cNvSpPr>
            <a:spLocks noGrp="1"/>
          </p:cNvSpPr>
          <p:nvPr>
            <p:ph type="pic" idx="2"/>
          </p:nvPr>
        </p:nvSpPr>
        <p:spPr>
          <a:xfrm>
            <a:off x="5103159" y="0"/>
            <a:ext cx="7088800" cy="6858000"/>
          </a:xfrm>
          <a:prstGeom prst="rect">
            <a:avLst/>
          </a:prstGeom>
          <a:solidFill>
            <a:srgbClr val="DEDEDE"/>
          </a:solidFill>
          <a:ln>
            <a:noFill/>
          </a:ln>
        </p:spPr>
        <p:txBody>
          <a:bodyPr spcFirstLastPara="1" wrap="square" lIns="0" tIns="0" rIns="1371600" bIns="0" anchor="ctr" anchorCtr="0">
            <a:noAutofit/>
          </a:bodyPr>
          <a:lstStyle>
            <a:lvl1pPr marR="0" lvl="0" algn="r" rtl="0">
              <a:lnSpc>
                <a:spcPct val="100000"/>
              </a:lnSpc>
              <a:spcBef>
                <a:spcPts val="0"/>
              </a:spcBef>
              <a:spcAft>
                <a:spcPts val="0"/>
              </a:spcAft>
              <a:buClr>
                <a:schemeClr val="dk1"/>
              </a:buClr>
              <a:buSzPts val="9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800"/>
              </a:spcBef>
              <a:spcAft>
                <a:spcPts val="0"/>
              </a:spcAft>
              <a:buClr>
                <a:schemeClr val="dk1"/>
              </a:buClr>
              <a:buSzPts val="14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R="0" lvl="3"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4pPr>
            <a:lvl5pPr marR="0" lvl="4"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5pPr>
            <a:lvl6pPr marR="0" lvl="5" algn="l" rtl="0">
              <a:lnSpc>
                <a:spcPct val="100000"/>
              </a:lnSpc>
              <a:spcBef>
                <a:spcPts val="8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600"/>
              </a:spcBef>
              <a:spcAft>
                <a:spcPts val="600"/>
              </a:spcAft>
              <a:buClr>
                <a:schemeClr val="dk1"/>
              </a:buClr>
              <a:buSzPts val="1200"/>
              <a:buFont typeface="Arial"/>
              <a:buChar char="•"/>
              <a:defRPr sz="1600" b="0" i="0" u="none" strike="noStrike" cap="none">
                <a:solidFill>
                  <a:schemeClr val="dk1"/>
                </a:solidFill>
                <a:latin typeface="Arial"/>
                <a:ea typeface="Arial"/>
                <a:cs typeface="Arial"/>
                <a:sym typeface="Arial"/>
              </a:defRPr>
            </a:lvl9pPr>
          </a:lstStyle>
          <a:p>
            <a:endParaRPr/>
          </a:p>
        </p:txBody>
      </p:sp>
      <p:grpSp>
        <p:nvGrpSpPr>
          <p:cNvPr id="84" name="Google Shape;84;p11"/>
          <p:cNvGrpSpPr/>
          <p:nvPr/>
        </p:nvGrpSpPr>
        <p:grpSpPr>
          <a:xfrm>
            <a:off x="1" y="1"/>
            <a:ext cx="8914103" cy="6858001"/>
            <a:chOff x="0" y="0"/>
            <a:chExt cx="8914102" cy="6858001"/>
          </a:xfrm>
        </p:grpSpPr>
        <p:sp>
          <p:nvSpPr>
            <p:cNvPr id="85" name="Google Shape;85;p11"/>
            <p:cNvSpPr/>
            <p:nvPr/>
          </p:nvSpPr>
          <p:spPr>
            <a:xfrm>
              <a:off x="0" y="0"/>
              <a:ext cx="8914102" cy="6858001"/>
            </a:xfrm>
            <a:custGeom>
              <a:avLst/>
              <a:gdLst/>
              <a:ahLst/>
              <a:cxnLst/>
              <a:rect l="l" t="t" r="r" b="b"/>
              <a:pathLst>
                <a:path w="8914102" h="6858001" extrusionOk="0">
                  <a:moveTo>
                    <a:pt x="1260764" y="0"/>
                  </a:moveTo>
                  <a:lnTo>
                    <a:pt x="5169189" y="0"/>
                  </a:lnTo>
                  <a:lnTo>
                    <a:pt x="5169189" y="765175"/>
                  </a:lnTo>
                  <a:lnTo>
                    <a:pt x="5937540" y="765175"/>
                  </a:lnTo>
                  <a:lnTo>
                    <a:pt x="5937540" y="1957388"/>
                  </a:lnTo>
                  <a:lnTo>
                    <a:pt x="7920327" y="1957388"/>
                  </a:lnTo>
                  <a:lnTo>
                    <a:pt x="7920327" y="4899025"/>
                  </a:lnTo>
                  <a:lnTo>
                    <a:pt x="8914102" y="4899025"/>
                  </a:lnTo>
                  <a:lnTo>
                    <a:pt x="8914102" y="6858000"/>
                  </a:lnTo>
                  <a:lnTo>
                    <a:pt x="7920327" y="6858000"/>
                  </a:lnTo>
                  <a:lnTo>
                    <a:pt x="5937540" y="6858000"/>
                  </a:lnTo>
                  <a:lnTo>
                    <a:pt x="5169189" y="6858000"/>
                  </a:lnTo>
                  <a:lnTo>
                    <a:pt x="3705515" y="6858000"/>
                  </a:lnTo>
                  <a:lnTo>
                    <a:pt x="1260764" y="6858000"/>
                  </a:lnTo>
                  <a:lnTo>
                    <a:pt x="1260764" y="6858001"/>
                  </a:lnTo>
                  <a:lnTo>
                    <a:pt x="0" y="6858001"/>
                  </a:lnTo>
                  <a:lnTo>
                    <a:pt x="0" y="1"/>
                  </a:lnTo>
                  <a:lnTo>
                    <a:pt x="1260764" y="1"/>
                  </a:lnTo>
                  <a:close/>
                </a:path>
              </a:pathLst>
            </a:custGeom>
            <a:solidFill>
              <a:srgbClr val="DB536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pic>
          <p:nvPicPr>
            <p:cNvPr id="86" name="Google Shape;86;p11"/>
            <p:cNvPicPr preferRelativeResize="0"/>
            <p:nvPr/>
          </p:nvPicPr>
          <p:blipFill rotWithShape="1">
            <a:blip r:embed="rId2">
              <a:alphaModFix/>
            </a:blip>
            <a:srcRect/>
            <a:stretch/>
          </p:blipFill>
          <p:spPr>
            <a:xfrm>
              <a:off x="185139" y="5330952"/>
              <a:ext cx="1636775" cy="1351183"/>
            </a:xfrm>
            <a:prstGeom prst="rect">
              <a:avLst/>
            </a:prstGeom>
            <a:noFill/>
            <a:ln>
              <a:noFill/>
            </a:ln>
          </p:spPr>
        </p:pic>
      </p:grpSp>
      <p:sp>
        <p:nvSpPr>
          <p:cNvPr id="87" name="Google Shape;87;p11"/>
          <p:cNvSpPr txBox="1">
            <a:spLocks noGrp="1"/>
          </p:cNvSpPr>
          <p:nvPr>
            <p:ph type="ctrTitle"/>
          </p:nvPr>
        </p:nvSpPr>
        <p:spPr>
          <a:xfrm>
            <a:off x="442913" y="1009185"/>
            <a:ext cx="5258800" cy="24200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lt1"/>
              </a:buClr>
              <a:buSzPts val="3750"/>
              <a:buFont typeface="Georgia"/>
              <a:buNone/>
              <a:defRPr sz="50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88" name="Google Shape;88;p11"/>
          <p:cNvSpPr txBox="1">
            <a:spLocks noGrp="1"/>
          </p:cNvSpPr>
          <p:nvPr>
            <p:ph type="subTitle" idx="1"/>
          </p:nvPr>
        </p:nvSpPr>
        <p:spPr>
          <a:xfrm>
            <a:off x="442915" y="3749040"/>
            <a:ext cx="5258800" cy="594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lt1"/>
              </a:buClr>
              <a:buSzPts val="1200"/>
              <a:buNone/>
              <a:defRPr sz="1600" b="0">
                <a:solidFill>
                  <a:schemeClr val="lt1"/>
                </a:solidFill>
              </a:defRPr>
            </a:lvl1pPr>
            <a:lvl2pPr lvl="1" algn="l" rtl="0">
              <a:lnSpc>
                <a:spcPct val="100000"/>
              </a:lnSpc>
              <a:spcBef>
                <a:spcPts val="0"/>
              </a:spcBef>
              <a:spcAft>
                <a:spcPts val="0"/>
              </a:spcAft>
              <a:buClr>
                <a:schemeClr val="lt1"/>
              </a:buClr>
              <a:buSzPts val="1200"/>
              <a:buNone/>
              <a:defRPr sz="1600">
                <a:solidFill>
                  <a:schemeClr val="lt1"/>
                </a:solidFill>
              </a:defRPr>
            </a:lvl2pPr>
            <a:lvl3pPr lvl="2" algn="l" rtl="0">
              <a:lnSpc>
                <a:spcPct val="100000"/>
              </a:lnSpc>
              <a:spcBef>
                <a:spcPts val="0"/>
              </a:spcBef>
              <a:spcAft>
                <a:spcPts val="0"/>
              </a:spcAft>
              <a:buClr>
                <a:schemeClr val="lt1"/>
              </a:buClr>
              <a:buSzPts val="1200"/>
              <a:buNone/>
              <a:defRPr sz="1600">
                <a:solidFill>
                  <a:schemeClr val="lt1"/>
                </a:solidFill>
              </a:defRPr>
            </a:lvl3pPr>
            <a:lvl4pPr lvl="3" algn="l" rtl="0">
              <a:lnSpc>
                <a:spcPct val="100000"/>
              </a:lnSpc>
              <a:spcBef>
                <a:spcPts val="0"/>
              </a:spcBef>
              <a:spcAft>
                <a:spcPts val="0"/>
              </a:spcAft>
              <a:buClr>
                <a:schemeClr val="lt1"/>
              </a:buClr>
              <a:buSzPts val="1200"/>
              <a:buNone/>
              <a:defRPr sz="1600">
                <a:solidFill>
                  <a:schemeClr val="lt1"/>
                </a:solidFill>
              </a:defRPr>
            </a:lvl4pPr>
            <a:lvl5pPr lvl="4" algn="l" rtl="0">
              <a:lnSpc>
                <a:spcPct val="100000"/>
              </a:lnSpc>
              <a:spcBef>
                <a:spcPts val="0"/>
              </a:spcBef>
              <a:spcAft>
                <a:spcPts val="0"/>
              </a:spcAft>
              <a:buClr>
                <a:schemeClr val="lt1"/>
              </a:buClr>
              <a:buSzPts val="1200"/>
              <a:buNone/>
              <a:defRPr sz="1600">
                <a:solidFill>
                  <a:schemeClr val="lt1"/>
                </a:solidFill>
              </a:defRPr>
            </a:lvl5pPr>
            <a:lvl6pPr lvl="5" algn="l" rtl="0">
              <a:lnSpc>
                <a:spcPct val="100000"/>
              </a:lnSpc>
              <a:spcBef>
                <a:spcPts val="0"/>
              </a:spcBef>
              <a:spcAft>
                <a:spcPts val="0"/>
              </a:spcAft>
              <a:buClr>
                <a:schemeClr val="lt1"/>
              </a:buClr>
              <a:buSzPts val="1200"/>
              <a:buNone/>
              <a:defRPr sz="1600">
                <a:solidFill>
                  <a:schemeClr val="lt1"/>
                </a:solidFill>
              </a:defRPr>
            </a:lvl6pPr>
            <a:lvl7pPr lvl="6" algn="l" rtl="0">
              <a:lnSpc>
                <a:spcPct val="100000"/>
              </a:lnSpc>
              <a:spcBef>
                <a:spcPts val="0"/>
              </a:spcBef>
              <a:spcAft>
                <a:spcPts val="0"/>
              </a:spcAft>
              <a:buClr>
                <a:schemeClr val="lt1"/>
              </a:buClr>
              <a:buSzPts val="1200"/>
              <a:buNone/>
              <a:defRPr sz="1600">
                <a:solidFill>
                  <a:schemeClr val="lt1"/>
                </a:solidFill>
              </a:defRPr>
            </a:lvl7pPr>
            <a:lvl8pPr lvl="7" algn="l" rtl="0">
              <a:lnSpc>
                <a:spcPct val="100000"/>
              </a:lnSpc>
              <a:spcBef>
                <a:spcPts val="0"/>
              </a:spcBef>
              <a:spcAft>
                <a:spcPts val="0"/>
              </a:spcAft>
              <a:buClr>
                <a:schemeClr val="lt1"/>
              </a:buClr>
              <a:buSzPts val="1200"/>
              <a:buNone/>
              <a:defRPr sz="1600">
                <a:solidFill>
                  <a:schemeClr val="lt1"/>
                </a:solidFill>
              </a:defRPr>
            </a:lvl8pPr>
            <a:lvl9pPr lvl="8" algn="l" rtl="0">
              <a:lnSpc>
                <a:spcPct val="100000"/>
              </a:lnSpc>
              <a:spcBef>
                <a:spcPts val="0"/>
              </a:spcBef>
              <a:spcAft>
                <a:spcPts val="0"/>
              </a:spcAft>
              <a:buClr>
                <a:schemeClr val="lt1"/>
              </a:buClr>
              <a:buSzPts val="1200"/>
              <a:buNone/>
              <a:defRPr sz="1600">
                <a:solidFill>
                  <a:schemeClr val="lt1"/>
                </a:solidFill>
              </a:defRPr>
            </a:lvl9pPr>
          </a:lstStyle>
          <a:p>
            <a:endParaRPr/>
          </a:p>
        </p:txBody>
      </p:sp>
      <p:sp>
        <p:nvSpPr>
          <p:cNvPr id="89" name="Google Shape;89;p11"/>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6497294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Section Header Orange">
  <p:cSld name="Section Header Orange">
    <p:bg>
      <p:bgPr>
        <a:solidFill>
          <a:srgbClr val="D04A02"/>
        </a:solidFill>
        <a:effectLst/>
      </p:bgPr>
    </p:bg>
    <p:spTree>
      <p:nvGrpSpPr>
        <p:cNvPr id="1" name="Shape 90"/>
        <p:cNvGrpSpPr/>
        <p:nvPr/>
      </p:nvGrpSpPr>
      <p:grpSpPr>
        <a:xfrm>
          <a:off x="0" y="0"/>
          <a:ext cx="0" cy="0"/>
          <a:chOff x="0" y="0"/>
          <a:chExt cx="0" cy="0"/>
        </a:xfrm>
      </p:grpSpPr>
      <p:sp>
        <p:nvSpPr>
          <p:cNvPr id="91" name="Google Shape;91;p12"/>
          <p:cNvSpPr txBox="1">
            <a:spLocks noGrp="1"/>
          </p:cNvSpPr>
          <p:nvPr>
            <p:ph type="title"/>
          </p:nvPr>
        </p:nvSpPr>
        <p:spPr>
          <a:xfrm>
            <a:off x="4951413" y="2103439"/>
            <a:ext cx="4936800" cy="25644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lt1"/>
              </a:buClr>
              <a:buSzPts val="3000"/>
              <a:buFont typeface="Arial"/>
              <a:buNone/>
              <a:defRPr sz="4000" b="0">
                <a:solidFill>
                  <a:schemeClr val="lt1"/>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92" name="Google Shape;92;p12"/>
          <p:cNvSpPr txBox="1">
            <a:spLocks noGrp="1"/>
          </p:cNvSpPr>
          <p:nvPr>
            <p:ph type="subTitle" idx="1"/>
          </p:nvPr>
        </p:nvSpPr>
        <p:spPr>
          <a:xfrm>
            <a:off x="442913" y="0"/>
            <a:ext cx="4344800" cy="6858000"/>
          </a:xfrm>
          <a:prstGeom prst="rect">
            <a:avLst/>
          </a:prstGeom>
          <a:noFill/>
          <a:ln>
            <a:noFill/>
          </a:ln>
        </p:spPr>
        <p:txBody>
          <a:bodyPr spcFirstLastPara="1" wrap="square" lIns="0" tIns="0" rIns="0" bIns="0" anchor="ctr" anchorCtr="0">
            <a:noAutofit/>
          </a:bodyPr>
          <a:lstStyle>
            <a:lvl1pPr lvl="0" algn="l" rtl="0">
              <a:lnSpc>
                <a:spcPct val="95000"/>
              </a:lnSpc>
              <a:spcBef>
                <a:spcPts val="0"/>
              </a:spcBef>
              <a:spcAft>
                <a:spcPts val="0"/>
              </a:spcAft>
              <a:buClr>
                <a:schemeClr val="lt1"/>
              </a:buClr>
              <a:buSzPts val="48750"/>
              <a:buNone/>
              <a:defRPr sz="64998" b="0">
                <a:solidFill>
                  <a:schemeClr val="lt1"/>
                </a:solidFill>
              </a:defRPr>
            </a:lvl1pPr>
            <a:lvl2pPr lvl="1" algn="l" rtl="0">
              <a:lnSpc>
                <a:spcPct val="95000"/>
              </a:lnSpc>
              <a:spcBef>
                <a:spcPts val="0"/>
              </a:spcBef>
              <a:spcAft>
                <a:spcPts val="0"/>
              </a:spcAft>
              <a:buClr>
                <a:schemeClr val="lt1"/>
              </a:buClr>
              <a:buSzPts val="48750"/>
              <a:buNone/>
              <a:defRPr sz="64998">
                <a:solidFill>
                  <a:schemeClr val="lt1"/>
                </a:solidFill>
              </a:defRPr>
            </a:lvl2pPr>
            <a:lvl3pPr lvl="2" algn="l" rtl="0">
              <a:lnSpc>
                <a:spcPct val="95000"/>
              </a:lnSpc>
              <a:spcBef>
                <a:spcPts val="0"/>
              </a:spcBef>
              <a:spcAft>
                <a:spcPts val="0"/>
              </a:spcAft>
              <a:buClr>
                <a:schemeClr val="lt1"/>
              </a:buClr>
              <a:buSzPts val="48750"/>
              <a:buNone/>
              <a:defRPr sz="64998">
                <a:solidFill>
                  <a:schemeClr val="lt1"/>
                </a:solidFill>
              </a:defRPr>
            </a:lvl3pPr>
            <a:lvl4pPr lvl="3" algn="l" rtl="0">
              <a:lnSpc>
                <a:spcPct val="95000"/>
              </a:lnSpc>
              <a:spcBef>
                <a:spcPts val="0"/>
              </a:spcBef>
              <a:spcAft>
                <a:spcPts val="0"/>
              </a:spcAft>
              <a:buClr>
                <a:schemeClr val="lt1"/>
              </a:buClr>
              <a:buSzPts val="48750"/>
              <a:buNone/>
              <a:defRPr sz="64998">
                <a:solidFill>
                  <a:schemeClr val="lt1"/>
                </a:solidFill>
              </a:defRPr>
            </a:lvl4pPr>
            <a:lvl5pPr lvl="4" algn="l" rtl="0">
              <a:lnSpc>
                <a:spcPct val="95000"/>
              </a:lnSpc>
              <a:spcBef>
                <a:spcPts val="0"/>
              </a:spcBef>
              <a:spcAft>
                <a:spcPts val="0"/>
              </a:spcAft>
              <a:buClr>
                <a:schemeClr val="lt1"/>
              </a:buClr>
              <a:buSzPts val="48750"/>
              <a:buNone/>
              <a:defRPr sz="64998">
                <a:solidFill>
                  <a:schemeClr val="lt1"/>
                </a:solidFill>
              </a:defRPr>
            </a:lvl5pPr>
            <a:lvl6pPr lvl="5" algn="l" rtl="0">
              <a:lnSpc>
                <a:spcPct val="95000"/>
              </a:lnSpc>
              <a:spcBef>
                <a:spcPts val="0"/>
              </a:spcBef>
              <a:spcAft>
                <a:spcPts val="0"/>
              </a:spcAft>
              <a:buClr>
                <a:schemeClr val="lt1"/>
              </a:buClr>
              <a:buSzPts val="48750"/>
              <a:buNone/>
              <a:defRPr sz="64998">
                <a:solidFill>
                  <a:schemeClr val="lt1"/>
                </a:solidFill>
              </a:defRPr>
            </a:lvl6pPr>
            <a:lvl7pPr lvl="6" algn="l" rtl="0">
              <a:lnSpc>
                <a:spcPct val="95000"/>
              </a:lnSpc>
              <a:spcBef>
                <a:spcPts val="0"/>
              </a:spcBef>
              <a:spcAft>
                <a:spcPts val="0"/>
              </a:spcAft>
              <a:buClr>
                <a:schemeClr val="lt1"/>
              </a:buClr>
              <a:buSzPts val="48750"/>
              <a:buNone/>
              <a:defRPr sz="64998">
                <a:solidFill>
                  <a:schemeClr val="lt1"/>
                </a:solidFill>
              </a:defRPr>
            </a:lvl7pPr>
            <a:lvl8pPr lvl="7" algn="l" rtl="0">
              <a:lnSpc>
                <a:spcPct val="95000"/>
              </a:lnSpc>
              <a:spcBef>
                <a:spcPts val="0"/>
              </a:spcBef>
              <a:spcAft>
                <a:spcPts val="0"/>
              </a:spcAft>
              <a:buClr>
                <a:schemeClr val="lt1"/>
              </a:buClr>
              <a:buSzPts val="48750"/>
              <a:buNone/>
              <a:defRPr sz="64998">
                <a:solidFill>
                  <a:schemeClr val="lt1"/>
                </a:solidFill>
              </a:defRPr>
            </a:lvl8pPr>
            <a:lvl9pPr lvl="8" algn="l" rtl="0">
              <a:lnSpc>
                <a:spcPct val="95000"/>
              </a:lnSpc>
              <a:spcBef>
                <a:spcPts val="0"/>
              </a:spcBef>
              <a:spcAft>
                <a:spcPts val="0"/>
              </a:spcAft>
              <a:buClr>
                <a:schemeClr val="lt1"/>
              </a:buClr>
              <a:buSzPts val="48750"/>
              <a:buNone/>
              <a:defRPr sz="64998">
                <a:solidFill>
                  <a:schemeClr val="lt1"/>
                </a:solidFill>
              </a:defRPr>
            </a:lvl9pPr>
          </a:lstStyle>
          <a:p>
            <a:endParaRPr/>
          </a:p>
        </p:txBody>
      </p:sp>
      <p:sp>
        <p:nvSpPr>
          <p:cNvPr id="93" name="Google Shape;93;p12"/>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9240901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Section Header Red">
  <p:cSld name="Section Header Red">
    <p:bg>
      <p:bgPr>
        <a:solidFill>
          <a:srgbClr val="E0301E"/>
        </a:solidFill>
        <a:effectLst/>
      </p:bgPr>
    </p:bg>
    <p:spTree>
      <p:nvGrpSpPr>
        <p:cNvPr id="1" name="Shape 94"/>
        <p:cNvGrpSpPr/>
        <p:nvPr/>
      </p:nvGrpSpPr>
      <p:grpSpPr>
        <a:xfrm>
          <a:off x="0" y="0"/>
          <a:ext cx="0" cy="0"/>
          <a:chOff x="0" y="0"/>
          <a:chExt cx="0" cy="0"/>
        </a:xfrm>
      </p:grpSpPr>
      <p:sp>
        <p:nvSpPr>
          <p:cNvPr id="95" name="Google Shape;95;p13"/>
          <p:cNvSpPr txBox="1">
            <a:spLocks noGrp="1"/>
          </p:cNvSpPr>
          <p:nvPr>
            <p:ph type="title"/>
          </p:nvPr>
        </p:nvSpPr>
        <p:spPr>
          <a:xfrm>
            <a:off x="4951413" y="2103439"/>
            <a:ext cx="4936800" cy="25644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lt1"/>
              </a:buClr>
              <a:buSzPts val="3000"/>
              <a:buFont typeface="Arial"/>
              <a:buNone/>
              <a:defRPr sz="4000" b="0">
                <a:solidFill>
                  <a:schemeClr val="lt1"/>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96" name="Google Shape;96;p13"/>
          <p:cNvSpPr txBox="1">
            <a:spLocks noGrp="1"/>
          </p:cNvSpPr>
          <p:nvPr>
            <p:ph type="subTitle" idx="1"/>
          </p:nvPr>
        </p:nvSpPr>
        <p:spPr>
          <a:xfrm>
            <a:off x="442913" y="0"/>
            <a:ext cx="4344800" cy="6858000"/>
          </a:xfrm>
          <a:prstGeom prst="rect">
            <a:avLst/>
          </a:prstGeom>
          <a:noFill/>
          <a:ln>
            <a:noFill/>
          </a:ln>
        </p:spPr>
        <p:txBody>
          <a:bodyPr spcFirstLastPara="1" wrap="square" lIns="0" tIns="0" rIns="0" bIns="0" anchor="ctr" anchorCtr="0">
            <a:noAutofit/>
          </a:bodyPr>
          <a:lstStyle>
            <a:lvl1pPr lvl="0" algn="l" rtl="0">
              <a:lnSpc>
                <a:spcPct val="95000"/>
              </a:lnSpc>
              <a:spcBef>
                <a:spcPts val="0"/>
              </a:spcBef>
              <a:spcAft>
                <a:spcPts val="0"/>
              </a:spcAft>
              <a:buClr>
                <a:schemeClr val="lt1"/>
              </a:buClr>
              <a:buSzPts val="48750"/>
              <a:buNone/>
              <a:defRPr sz="64998" b="0">
                <a:solidFill>
                  <a:schemeClr val="lt1"/>
                </a:solidFill>
              </a:defRPr>
            </a:lvl1pPr>
            <a:lvl2pPr lvl="1" algn="l" rtl="0">
              <a:lnSpc>
                <a:spcPct val="95000"/>
              </a:lnSpc>
              <a:spcBef>
                <a:spcPts val="0"/>
              </a:spcBef>
              <a:spcAft>
                <a:spcPts val="0"/>
              </a:spcAft>
              <a:buClr>
                <a:schemeClr val="lt1"/>
              </a:buClr>
              <a:buSzPts val="48750"/>
              <a:buNone/>
              <a:defRPr sz="64998">
                <a:solidFill>
                  <a:schemeClr val="lt1"/>
                </a:solidFill>
              </a:defRPr>
            </a:lvl2pPr>
            <a:lvl3pPr lvl="2" algn="l" rtl="0">
              <a:lnSpc>
                <a:spcPct val="95000"/>
              </a:lnSpc>
              <a:spcBef>
                <a:spcPts val="0"/>
              </a:spcBef>
              <a:spcAft>
                <a:spcPts val="0"/>
              </a:spcAft>
              <a:buClr>
                <a:schemeClr val="lt1"/>
              </a:buClr>
              <a:buSzPts val="48750"/>
              <a:buNone/>
              <a:defRPr sz="64998">
                <a:solidFill>
                  <a:schemeClr val="lt1"/>
                </a:solidFill>
              </a:defRPr>
            </a:lvl3pPr>
            <a:lvl4pPr lvl="3" algn="l" rtl="0">
              <a:lnSpc>
                <a:spcPct val="95000"/>
              </a:lnSpc>
              <a:spcBef>
                <a:spcPts val="0"/>
              </a:spcBef>
              <a:spcAft>
                <a:spcPts val="0"/>
              </a:spcAft>
              <a:buClr>
                <a:schemeClr val="lt1"/>
              </a:buClr>
              <a:buSzPts val="48750"/>
              <a:buNone/>
              <a:defRPr sz="64998">
                <a:solidFill>
                  <a:schemeClr val="lt1"/>
                </a:solidFill>
              </a:defRPr>
            </a:lvl4pPr>
            <a:lvl5pPr lvl="4" algn="l" rtl="0">
              <a:lnSpc>
                <a:spcPct val="95000"/>
              </a:lnSpc>
              <a:spcBef>
                <a:spcPts val="0"/>
              </a:spcBef>
              <a:spcAft>
                <a:spcPts val="0"/>
              </a:spcAft>
              <a:buClr>
                <a:schemeClr val="lt1"/>
              </a:buClr>
              <a:buSzPts val="48750"/>
              <a:buNone/>
              <a:defRPr sz="64998">
                <a:solidFill>
                  <a:schemeClr val="lt1"/>
                </a:solidFill>
              </a:defRPr>
            </a:lvl5pPr>
            <a:lvl6pPr lvl="5" algn="l" rtl="0">
              <a:lnSpc>
                <a:spcPct val="95000"/>
              </a:lnSpc>
              <a:spcBef>
                <a:spcPts val="0"/>
              </a:spcBef>
              <a:spcAft>
                <a:spcPts val="0"/>
              </a:spcAft>
              <a:buClr>
                <a:schemeClr val="lt1"/>
              </a:buClr>
              <a:buSzPts val="48750"/>
              <a:buNone/>
              <a:defRPr sz="64998">
                <a:solidFill>
                  <a:schemeClr val="lt1"/>
                </a:solidFill>
              </a:defRPr>
            </a:lvl6pPr>
            <a:lvl7pPr lvl="6" algn="l" rtl="0">
              <a:lnSpc>
                <a:spcPct val="95000"/>
              </a:lnSpc>
              <a:spcBef>
                <a:spcPts val="0"/>
              </a:spcBef>
              <a:spcAft>
                <a:spcPts val="0"/>
              </a:spcAft>
              <a:buClr>
                <a:schemeClr val="lt1"/>
              </a:buClr>
              <a:buSzPts val="48750"/>
              <a:buNone/>
              <a:defRPr sz="64998">
                <a:solidFill>
                  <a:schemeClr val="lt1"/>
                </a:solidFill>
              </a:defRPr>
            </a:lvl7pPr>
            <a:lvl8pPr lvl="7" algn="l" rtl="0">
              <a:lnSpc>
                <a:spcPct val="95000"/>
              </a:lnSpc>
              <a:spcBef>
                <a:spcPts val="0"/>
              </a:spcBef>
              <a:spcAft>
                <a:spcPts val="0"/>
              </a:spcAft>
              <a:buClr>
                <a:schemeClr val="lt1"/>
              </a:buClr>
              <a:buSzPts val="48750"/>
              <a:buNone/>
              <a:defRPr sz="64998">
                <a:solidFill>
                  <a:schemeClr val="lt1"/>
                </a:solidFill>
              </a:defRPr>
            </a:lvl8pPr>
            <a:lvl9pPr lvl="8" algn="l" rtl="0">
              <a:lnSpc>
                <a:spcPct val="95000"/>
              </a:lnSpc>
              <a:spcBef>
                <a:spcPts val="0"/>
              </a:spcBef>
              <a:spcAft>
                <a:spcPts val="0"/>
              </a:spcAft>
              <a:buClr>
                <a:schemeClr val="lt1"/>
              </a:buClr>
              <a:buSzPts val="48750"/>
              <a:buNone/>
              <a:defRPr sz="64998">
                <a:solidFill>
                  <a:schemeClr val="lt1"/>
                </a:solidFill>
              </a:defRPr>
            </a:lvl9pPr>
          </a:lstStyle>
          <a:p>
            <a:endParaRPr/>
          </a:p>
        </p:txBody>
      </p:sp>
      <p:sp>
        <p:nvSpPr>
          <p:cNvPr id="97" name="Google Shape;97;p13"/>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12397560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Section Header Rose">
  <p:cSld name="Section Header Rose">
    <p:bg>
      <p:bgPr>
        <a:solidFill>
          <a:srgbClr val="DB536A"/>
        </a:solidFill>
        <a:effectLst/>
      </p:bgPr>
    </p:bg>
    <p:spTree>
      <p:nvGrpSpPr>
        <p:cNvPr id="1" name="Shape 98"/>
        <p:cNvGrpSpPr/>
        <p:nvPr/>
      </p:nvGrpSpPr>
      <p:grpSpPr>
        <a:xfrm>
          <a:off x="0" y="0"/>
          <a:ext cx="0" cy="0"/>
          <a:chOff x="0" y="0"/>
          <a:chExt cx="0" cy="0"/>
        </a:xfrm>
      </p:grpSpPr>
      <p:sp>
        <p:nvSpPr>
          <p:cNvPr id="99" name="Google Shape;99;p14"/>
          <p:cNvSpPr txBox="1">
            <a:spLocks noGrp="1"/>
          </p:cNvSpPr>
          <p:nvPr>
            <p:ph type="title"/>
          </p:nvPr>
        </p:nvSpPr>
        <p:spPr>
          <a:xfrm>
            <a:off x="4951413" y="2103439"/>
            <a:ext cx="4936800" cy="25644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lt1"/>
              </a:buClr>
              <a:buSzPts val="3000"/>
              <a:buFont typeface="Arial"/>
              <a:buNone/>
              <a:defRPr sz="4000" b="0">
                <a:solidFill>
                  <a:schemeClr val="lt1"/>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0" name="Google Shape;100;p14"/>
          <p:cNvSpPr txBox="1">
            <a:spLocks noGrp="1"/>
          </p:cNvSpPr>
          <p:nvPr>
            <p:ph type="subTitle" idx="1"/>
          </p:nvPr>
        </p:nvSpPr>
        <p:spPr>
          <a:xfrm>
            <a:off x="442913" y="0"/>
            <a:ext cx="4344800" cy="6858000"/>
          </a:xfrm>
          <a:prstGeom prst="rect">
            <a:avLst/>
          </a:prstGeom>
          <a:noFill/>
          <a:ln>
            <a:noFill/>
          </a:ln>
        </p:spPr>
        <p:txBody>
          <a:bodyPr spcFirstLastPara="1" wrap="square" lIns="0" tIns="0" rIns="0" bIns="0" anchor="ctr" anchorCtr="0">
            <a:noAutofit/>
          </a:bodyPr>
          <a:lstStyle>
            <a:lvl1pPr lvl="0" algn="l" rtl="0">
              <a:lnSpc>
                <a:spcPct val="95000"/>
              </a:lnSpc>
              <a:spcBef>
                <a:spcPts val="0"/>
              </a:spcBef>
              <a:spcAft>
                <a:spcPts val="0"/>
              </a:spcAft>
              <a:buClr>
                <a:schemeClr val="lt1"/>
              </a:buClr>
              <a:buSzPts val="48750"/>
              <a:buNone/>
              <a:defRPr sz="64998" b="0">
                <a:solidFill>
                  <a:schemeClr val="lt1"/>
                </a:solidFill>
              </a:defRPr>
            </a:lvl1pPr>
            <a:lvl2pPr lvl="1" algn="l" rtl="0">
              <a:lnSpc>
                <a:spcPct val="95000"/>
              </a:lnSpc>
              <a:spcBef>
                <a:spcPts val="0"/>
              </a:spcBef>
              <a:spcAft>
                <a:spcPts val="0"/>
              </a:spcAft>
              <a:buClr>
                <a:schemeClr val="lt1"/>
              </a:buClr>
              <a:buSzPts val="48750"/>
              <a:buNone/>
              <a:defRPr sz="64998">
                <a:solidFill>
                  <a:schemeClr val="lt1"/>
                </a:solidFill>
              </a:defRPr>
            </a:lvl2pPr>
            <a:lvl3pPr lvl="2" algn="l" rtl="0">
              <a:lnSpc>
                <a:spcPct val="95000"/>
              </a:lnSpc>
              <a:spcBef>
                <a:spcPts val="0"/>
              </a:spcBef>
              <a:spcAft>
                <a:spcPts val="0"/>
              </a:spcAft>
              <a:buClr>
                <a:schemeClr val="lt1"/>
              </a:buClr>
              <a:buSzPts val="48750"/>
              <a:buNone/>
              <a:defRPr sz="64998">
                <a:solidFill>
                  <a:schemeClr val="lt1"/>
                </a:solidFill>
              </a:defRPr>
            </a:lvl3pPr>
            <a:lvl4pPr lvl="3" algn="l" rtl="0">
              <a:lnSpc>
                <a:spcPct val="95000"/>
              </a:lnSpc>
              <a:spcBef>
                <a:spcPts val="0"/>
              </a:spcBef>
              <a:spcAft>
                <a:spcPts val="0"/>
              </a:spcAft>
              <a:buClr>
                <a:schemeClr val="lt1"/>
              </a:buClr>
              <a:buSzPts val="48750"/>
              <a:buNone/>
              <a:defRPr sz="64998">
                <a:solidFill>
                  <a:schemeClr val="lt1"/>
                </a:solidFill>
              </a:defRPr>
            </a:lvl4pPr>
            <a:lvl5pPr lvl="4" algn="l" rtl="0">
              <a:lnSpc>
                <a:spcPct val="95000"/>
              </a:lnSpc>
              <a:spcBef>
                <a:spcPts val="0"/>
              </a:spcBef>
              <a:spcAft>
                <a:spcPts val="0"/>
              </a:spcAft>
              <a:buClr>
                <a:schemeClr val="lt1"/>
              </a:buClr>
              <a:buSzPts val="48750"/>
              <a:buNone/>
              <a:defRPr sz="64998">
                <a:solidFill>
                  <a:schemeClr val="lt1"/>
                </a:solidFill>
              </a:defRPr>
            </a:lvl5pPr>
            <a:lvl6pPr lvl="5" algn="l" rtl="0">
              <a:lnSpc>
                <a:spcPct val="95000"/>
              </a:lnSpc>
              <a:spcBef>
                <a:spcPts val="0"/>
              </a:spcBef>
              <a:spcAft>
                <a:spcPts val="0"/>
              </a:spcAft>
              <a:buClr>
                <a:schemeClr val="lt1"/>
              </a:buClr>
              <a:buSzPts val="48750"/>
              <a:buNone/>
              <a:defRPr sz="64998">
                <a:solidFill>
                  <a:schemeClr val="lt1"/>
                </a:solidFill>
              </a:defRPr>
            </a:lvl6pPr>
            <a:lvl7pPr lvl="6" algn="l" rtl="0">
              <a:lnSpc>
                <a:spcPct val="95000"/>
              </a:lnSpc>
              <a:spcBef>
                <a:spcPts val="0"/>
              </a:spcBef>
              <a:spcAft>
                <a:spcPts val="0"/>
              </a:spcAft>
              <a:buClr>
                <a:schemeClr val="lt1"/>
              </a:buClr>
              <a:buSzPts val="48750"/>
              <a:buNone/>
              <a:defRPr sz="64998">
                <a:solidFill>
                  <a:schemeClr val="lt1"/>
                </a:solidFill>
              </a:defRPr>
            </a:lvl7pPr>
            <a:lvl8pPr lvl="7" algn="l" rtl="0">
              <a:lnSpc>
                <a:spcPct val="95000"/>
              </a:lnSpc>
              <a:spcBef>
                <a:spcPts val="0"/>
              </a:spcBef>
              <a:spcAft>
                <a:spcPts val="0"/>
              </a:spcAft>
              <a:buClr>
                <a:schemeClr val="lt1"/>
              </a:buClr>
              <a:buSzPts val="48750"/>
              <a:buNone/>
              <a:defRPr sz="64998">
                <a:solidFill>
                  <a:schemeClr val="lt1"/>
                </a:solidFill>
              </a:defRPr>
            </a:lvl8pPr>
            <a:lvl9pPr lvl="8" algn="l" rtl="0">
              <a:lnSpc>
                <a:spcPct val="95000"/>
              </a:lnSpc>
              <a:spcBef>
                <a:spcPts val="0"/>
              </a:spcBef>
              <a:spcAft>
                <a:spcPts val="0"/>
              </a:spcAft>
              <a:buClr>
                <a:schemeClr val="lt1"/>
              </a:buClr>
              <a:buSzPts val="48750"/>
              <a:buNone/>
              <a:defRPr sz="64998">
                <a:solidFill>
                  <a:schemeClr val="lt1"/>
                </a:solidFill>
              </a:defRPr>
            </a:lvl9pPr>
          </a:lstStyle>
          <a:p>
            <a:endParaRPr/>
          </a:p>
        </p:txBody>
      </p:sp>
      <p:sp>
        <p:nvSpPr>
          <p:cNvPr id="101" name="Google Shape;101;p14"/>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9894834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Section Header Grey">
  <p:cSld name="Section Header Grey">
    <p:bg>
      <p:bgPr>
        <a:solidFill>
          <a:srgbClr val="464646"/>
        </a:solidFill>
        <a:effectLst/>
      </p:bgPr>
    </p:bg>
    <p:spTree>
      <p:nvGrpSpPr>
        <p:cNvPr id="1" name="Shape 102"/>
        <p:cNvGrpSpPr/>
        <p:nvPr/>
      </p:nvGrpSpPr>
      <p:grpSpPr>
        <a:xfrm>
          <a:off x="0" y="0"/>
          <a:ext cx="0" cy="0"/>
          <a:chOff x="0" y="0"/>
          <a:chExt cx="0" cy="0"/>
        </a:xfrm>
      </p:grpSpPr>
      <p:sp>
        <p:nvSpPr>
          <p:cNvPr id="103" name="Google Shape;103;p15"/>
          <p:cNvSpPr txBox="1">
            <a:spLocks noGrp="1"/>
          </p:cNvSpPr>
          <p:nvPr>
            <p:ph type="title"/>
          </p:nvPr>
        </p:nvSpPr>
        <p:spPr>
          <a:xfrm>
            <a:off x="4951413" y="2103439"/>
            <a:ext cx="4936800" cy="25644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lt1"/>
              </a:buClr>
              <a:buSzPts val="3000"/>
              <a:buFont typeface="Arial"/>
              <a:buNone/>
              <a:defRPr sz="4000" b="0">
                <a:solidFill>
                  <a:schemeClr val="lt1"/>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4" name="Google Shape;104;p15"/>
          <p:cNvSpPr txBox="1">
            <a:spLocks noGrp="1"/>
          </p:cNvSpPr>
          <p:nvPr>
            <p:ph type="subTitle" idx="1"/>
          </p:nvPr>
        </p:nvSpPr>
        <p:spPr>
          <a:xfrm>
            <a:off x="442913" y="0"/>
            <a:ext cx="4344800" cy="6858000"/>
          </a:xfrm>
          <a:prstGeom prst="rect">
            <a:avLst/>
          </a:prstGeom>
          <a:noFill/>
          <a:ln>
            <a:noFill/>
          </a:ln>
        </p:spPr>
        <p:txBody>
          <a:bodyPr spcFirstLastPara="1" wrap="square" lIns="0" tIns="0" rIns="0" bIns="0" anchor="ctr" anchorCtr="0">
            <a:noAutofit/>
          </a:bodyPr>
          <a:lstStyle>
            <a:lvl1pPr lvl="0" algn="l" rtl="0">
              <a:lnSpc>
                <a:spcPct val="95000"/>
              </a:lnSpc>
              <a:spcBef>
                <a:spcPts val="0"/>
              </a:spcBef>
              <a:spcAft>
                <a:spcPts val="0"/>
              </a:spcAft>
              <a:buClr>
                <a:schemeClr val="lt1"/>
              </a:buClr>
              <a:buSzPts val="48750"/>
              <a:buNone/>
              <a:defRPr sz="64998" b="0">
                <a:solidFill>
                  <a:schemeClr val="lt1"/>
                </a:solidFill>
              </a:defRPr>
            </a:lvl1pPr>
            <a:lvl2pPr lvl="1" algn="l" rtl="0">
              <a:lnSpc>
                <a:spcPct val="95000"/>
              </a:lnSpc>
              <a:spcBef>
                <a:spcPts val="0"/>
              </a:spcBef>
              <a:spcAft>
                <a:spcPts val="0"/>
              </a:spcAft>
              <a:buClr>
                <a:schemeClr val="lt1"/>
              </a:buClr>
              <a:buSzPts val="48750"/>
              <a:buNone/>
              <a:defRPr sz="64998">
                <a:solidFill>
                  <a:schemeClr val="lt1"/>
                </a:solidFill>
              </a:defRPr>
            </a:lvl2pPr>
            <a:lvl3pPr lvl="2" algn="l" rtl="0">
              <a:lnSpc>
                <a:spcPct val="95000"/>
              </a:lnSpc>
              <a:spcBef>
                <a:spcPts val="0"/>
              </a:spcBef>
              <a:spcAft>
                <a:spcPts val="0"/>
              </a:spcAft>
              <a:buClr>
                <a:schemeClr val="lt1"/>
              </a:buClr>
              <a:buSzPts val="48750"/>
              <a:buNone/>
              <a:defRPr sz="64998">
                <a:solidFill>
                  <a:schemeClr val="lt1"/>
                </a:solidFill>
              </a:defRPr>
            </a:lvl3pPr>
            <a:lvl4pPr lvl="3" algn="l" rtl="0">
              <a:lnSpc>
                <a:spcPct val="95000"/>
              </a:lnSpc>
              <a:spcBef>
                <a:spcPts val="0"/>
              </a:spcBef>
              <a:spcAft>
                <a:spcPts val="0"/>
              </a:spcAft>
              <a:buClr>
                <a:schemeClr val="lt1"/>
              </a:buClr>
              <a:buSzPts val="48750"/>
              <a:buNone/>
              <a:defRPr sz="64998">
                <a:solidFill>
                  <a:schemeClr val="lt1"/>
                </a:solidFill>
              </a:defRPr>
            </a:lvl4pPr>
            <a:lvl5pPr lvl="4" algn="l" rtl="0">
              <a:lnSpc>
                <a:spcPct val="95000"/>
              </a:lnSpc>
              <a:spcBef>
                <a:spcPts val="0"/>
              </a:spcBef>
              <a:spcAft>
                <a:spcPts val="0"/>
              </a:spcAft>
              <a:buClr>
                <a:schemeClr val="lt1"/>
              </a:buClr>
              <a:buSzPts val="48750"/>
              <a:buNone/>
              <a:defRPr sz="64998">
                <a:solidFill>
                  <a:schemeClr val="lt1"/>
                </a:solidFill>
              </a:defRPr>
            </a:lvl5pPr>
            <a:lvl6pPr lvl="5" algn="l" rtl="0">
              <a:lnSpc>
                <a:spcPct val="95000"/>
              </a:lnSpc>
              <a:spcBef>
                <a:spcPts val="0"/>
              </a:spcBef>
              <a:spcAft>
                <a:spcPts val="0"/>
              </a:spcAft>
              <a:buClr>
                <a:schemeClr val="lt1"/>
              </a:buClr>
              <a:buSzPts val="48750"/>
              <a:buNone/>
              <a:defRPr sz="64998">
                <a:solidFill>
                  <a:schemeClr val="lt1"/>
                </a:solidFill>
              </a:defRPr>
            </a:lvl6pPr>
            <a:lvl7pPr lvl="6" algn="l" rtl="0">
              <a:lnSpc>
                <a:spcPct val="95000"/>
              </a:lnSpc>
              <a:spcBef>
                <a:spcPts val="0"/>
              </a:spcBef>
              <a:spcAft>
                <a:spcPts val="0"/>
              </a:spcAft>
              <a:buClr>
                <a:schemeClr val="lt1"/>
              </a:buClr>
              <a:buSzPts val="48750"/>
              <a:buNone/>
              <a:defRPr sz="64998">
                <a:solidFill>
                  <a:schemeClr val="lt1"/>
                </a:solidFill>
              </a:defRPr>
            </a:lvl7pPr>
            <a:lvl8pPr lvl="7" algn="l" rtl="0">
              <a:lnSpc>
                <a:spcPct val="95000"/>
              </a:lnSpc>
              <a:spcBef>
                <a:spcPts val="0"/>
              </a:spcBef>
              <a:spcAft>
                <a:spcPts val="0"/>
              </a:spcAft>
              <a:buClr>
                <a:schemeClr val="lt1"/>
              </a:buClr>
              <a:buSzPts val="48750"/>
              <a:buNone/>
              <a:defRPr sz="64998">
                <a:solidFill>
                  <a:schemeClr val="lt1"/>
                </a:solidFill>
              </a:defRPr>
            </a:lvl8pPr>
            <a:lvl9pPr lvl="8" algn="l" rtl="0">
              <a:lnSpc>
                <a:spcPct val="95000"/>
              </a:lnSpc>
              <a:spcBef>
                <a:spcPts val="0"/>
              </a:spcBef>
              <a:spcAft>
                <a:spcPts val="0"/>
              </a:spcAft>
              <a:buClr>
                <a:schemeClr val="lt1"/>
              </a:buClr>
              <a:buSzPts val="48750"/>
              <a:buNone/>
              <a:defRPr sz="64998">
                <a:solidFill>
                  <a:schemeClr val="lt1"/>
                </a:solidFill>
              </a:defRPr>
            </a:lvl9pPr>
          </a:lstStyle>
          <a:p>
            <a:endParaRPr/>
          </a:p>
        </p:txBody>
      </p:sp>
      <p:sp>
        <p:nvSpPr>
          <p:cNvPr id="105" name="Google Shape;105;p15"/>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9884058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Section Header Orange Manual">
  <p:cSld name="Section Header Orange Manual">
    <p:bg>
      <p:bgPr>
        <a:solidFill>
          <a:srgbClr val="D04A02"/>
        </a:solidFill>
        <a:effectLst/>
      </p:bgPr>
    </p:bg>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442913" y="428625"/>
            <a:ext cx="1374400" cy="1966000"/>
          </a:xfrm>
          <a:prstGeom prst="rect">
            <a:avLst/>
          </a:prstGeom>
          <a:noFill/>
          <a:ln>
            <a:noFill/>
          </a:ln>
        </p:spPr>
        <p:txBody>
          <a:bodyPr spcFirstLastPara="1" wrap="square" lIns="0" tIns="0" rIns="0" bIns="0" anchor="t" anchorCtr="0">
            <a:noAutofit/>
          </a:bodyPr>
          <a:lstStyle>
            <a:lvl1pPr lvl="0" algn="l" rtl="0">
              <a:lnSpc>
                <a:spcPct val="80000"/>
              </a:lnSpc>
              <a:spcBef>
                <a:spcPts val="0"/>
              </a:spcBef>
              <a:spcAft>
                <a:spcPts val="0"/>
              </a:spcAft>
              <a:buClr>
                <a:schemeClr val="lt1"/>
              </a:buClr>
              <a:buSzPts val="10800"/>
              <a:buFont typeface="Arial"/>
              <a:buNone/>
              <a:defRPr sz="14400" b="0">
                <a:solidFill>
                  <a:schemeClr val="lt1"/>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8" name="Google Shape;108;p16"/>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2792959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C5D30-1973-1D61-5991-CDD3B24C63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452845-B8C7-7146-3F4F-7B9C0E3695B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C8711EC-15F9-BC3F-06E3-567050A83DB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3535F62-C470-A0ED-EBFD-CCCFB63627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6825A4-6BCE-4FF3-C7FE-BD77D9D961AE}"/>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21010553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Section Header Red Manual">
  <p:cSld name="Section Header Red Manual">
    <p:bg>
      <p:bgPr>
        <a:solidFill>
          <a:srgbClr val="E0301E"/>
        </a:solidFill>
        <a:effectLst/>
      </p:bgPr>
    </p:bg>
    <p:spTree>
      <p:nvGrpSpPr>
        <p:cNvPr id="1" name="Shape 109"/>
        <p:cNvGrpSpPr/>
        <p:nvPr/>
      </p:nvGrpSpPr>
      <p:grpSpPr>
        <a:xfrm>
          <a:off x="0" y="0"/>
          <a:ext cx="0" cy="0"/>
          <a:chOff x="0" y="0"/>
          <a:chExt cx="0" cy="0"/>
        </a:xfrm>
      </p:grpSpPr>
      <p:sp>
        <p:nvSpPr>
          <p:cNvPr id="110" name="Google Shape;110;p17"/>
          <p:cNvSpPr txBox="1">
            <a:spLocks noGrp="1"/>
          </p:cNvSpPr>
          <p:nvPr>
            <p:ph type="title"/>
          </p:nvPr>
        </p:nvSpPr>
        <p:spPr>
          <a:xfrm>
            <a:off x="442913" y="428625"/>
            <a:ext cx="1374400" cy="1966000"/>
          </a:xfrm>
          <a:prstGeom prst="rect">
            <a:avLst/>
          </a:prstGeom>
          <a:noFill/>
          <a:ln>
            <a:noFill/>
          </a:ln>
        </p:spPr>
        <p:txBody>
          <a:bodyPr spcFirstLastPara="1" wrap="square" lIns="0" tIns="0" rIns="0" bIns="0" anchor="t" anchorCtr="0">
            <a:noAutofit/>
          </a:bodyPr>
          <a:lstStyle>
            <a:lvl1pPr lvl="0" algn="l" rtl="0">
              <a:lnSpc>
                <a:spcPct val="80000"/>
              </a:lnSpc>
              <a:spcBef>
                <a:spcPts val="0"/>
              </a:spcBef>
              <a:spcAft>
                <a:spcPts val="0"/>
              </a:spcAft>
              <a:buClr>
                <a:schemeClr val="lt1"/>
              </a:buClr>
              <a:buSzPts val="10800"/>
              <a:buFont typeface="Arial"/>
              <a:buNone/>
              <a:defRPr sz="14400" b="0">
                <a:solidFill>
                  <a:schemeClr val="lt1"/>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1" name="Google Shape;111;p17"/>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25391510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Section Header Rose Manual">
  <p:cSld name="Section Header Rose Manual">
    <p:bg>
      <p:bgPr>
        <a:solidFill>
          <a:srgbClr val="DB536A"/>
        </a:solidFill>
        <a:effectLst/>
      </p:bgPr>
    </p:bg>
    <p:spTree>
      <p:nvGrpSpPr>
        <p:cNvPr id="1" name="Shape 112"/>
        <p:cNvGrpSpPr/>
        <p:nvPr/>
      </p:nvGrpSpPr>
      <p:grpSpPr>
        <a:xfrm>
          <a:off x="0" y="0"/>
          <a:ext cx="0" cy="0"/>
          <a:chOff x="0" y="0"/>
          <a:chExt cx="0" cy="0"/>
        </a:xfrm>
      </p:grpSpPr>
      <p:sp>
        <p:nvSpPr>
          <p:cNvPr id="113" name="Google Shape;113;p18"/>
          <p:cNvSpPr txBox="1">
            <a:spLocks noGrp="1"/>
          </p:cNvSpPr>
          <p:nvPr>
            <p:ph type="title"/>
          </p:nvPr>
        </p:nvSpPr>
        <p:spPr>
          <a:xfrm>
            <a:off x="442913" y="428625"/>
            <a:ext cx="1374400" cy="1966000"/>
          </a:xfrm>
          <a:prstGeom prst="rect">
            <a:avLst/>
          </a:prstGeom>
          <a:noFill/>
          <a:ln>
            <a:noFill/>
          </a:ln>
        </p:spPr>
        <p:txBody>
          <a:bodyPr spcFirstLastPara="1" wrap="square" lIns="0" tIns="0" rIns="0" bIns="0" anchor="t" anchorCtr="0">
            <a:noAutofit/>
          </a:bodyPr>
          <a:lstStyle>
            <a:lvl1pPr lvl="0" algn="l" rtl="0">
              <a:lnSpc>
                <a:spcPct val="80000"/>
              </a:lnSpc>
              <a:spcBef>
                <a:spcPts val="0"/>
              </a:spcBef>
              <a:spcAft>
                <a:spcPts val="0"/>
              </a:spcAft>
              <a:buClr>
                <a:schemeClr val="lt1"/>
              </a:buClr>
              <a:buSzPts val="10800"/>
              <a:buFont typeface="Arial"/>
              <a:buNone/>
              <a:defRPr sz="14400" b="0">
                <a:solidFill>
                  <a:schemeClr val="lt1"/>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4" name="Google Shape;114;p18"/>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14695220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Section Header Grey Manual">
  <p:cSld name="Section Header Grey Manual">
    <p:bg>
      <p:bgPr>
        <a:solidFill>
          <a:srgbClr val="464646"/>
        </a:solidFill>
        <a:effectLst/>
      </p:bgPr>
    </p:bg>
    <p:spTree>
      <p:nvGrpSpPr>
        <p:cNvPr id="1" name="Shape 115"/>
        <p:cNvGrpSpPr/>
        <p:nvPr/>
      </p:nvGrpSpPr>
      <p:grpSpPr>
        <a:xfrm>
          <a:off x="0" y="0"/>
          <a:ext cx="0" cy="0"/>
          <a:chOff x="0" y="0"/>
          <a:chExt cx="0" cy="0"/>
        </a:xfrm>
      </p:grpSpPr>
      <p:sp>
        <p:nvSpPr>
          <p:cNvPr id="116" name="Google Shape;116;p19"/>
          <p:cNvSpPr txBox="1">
            <a:spLocks noGrp="1"/>
          </p:cNvSpPr>
          <p:nvPr>
            <p:ph type="title"/>
          </p:nvPr>
        </p:nvSpPr>
        <p:spPr>
          <a:xfrm>
            <a:off x="442913" y="428625"/>
            <a:ext cx="1374400" cy="1966000"/>
          </a:xfrm>
          <a:prstGeom prst="rect">
            <a:avLst/>
          </a:prstGeom>
          <a:noFill/>
          <a:ln>
            <a:noFill/>
          </a:ln>
        </p:spPr>
        <p:txBody>
          <a:bodyPr spcFirstLastPara="1" wrap="square" lIns="0" tIns="0" rIns="0" bIns="0" anchor="t" anchorCtr="0">
            <a:noAutofit/>
          </a:bodyPr>
          <a:lstStyle>
            <a:lvl1pPr lvl="0" algn="l" rtl="0">
              <a:lnSpc>
                <a:spcPct val="80000"/>
              </a:lnSpc>
              <a:spcBef>
                <a:spcPts val="0"/>
              </a:spcBef>
              <a:spcAft>
                <a:spcPts val="0"/>
              </a:spcAft>
              <a:buClr>
                <a:schemeClr val="lt1"/>
              </a:buClr>
              <a:buSzPts val="10800"/>
              <a:buFont typeface="Arial"/>
              <a:buNone/>
              <a:defRPr sz="14400" b="0">
                <a:solidFill>
                  <a:schemeClr val="lt1"/>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7" name="Google Shape;117;p19"/>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lvl1pPr>
            <a:lvl2pPr lvl="1" rtl="0">
              <a:buNone/>
              <a:defRPr sz="1733"/>
            </a:lvl2pPr>
            <a:lvl3pPr lvl="2" rtl="0">
              <a:buNone/>
              <a:defRPr sz="1733"/>
            </a:lvl3pPr>
            <a:lvl4pPr lvl="3" rtl="0">
              <a:buNone/>
              <a:defRPr sz="1733"/>
            </a:lvl4pPr>
            <a:lvl5pPr lvl="4" rtl="0">
              <a:buNone/>
              <a:defRPr sz="1733"/>
            </a:lvl5pPr>
            <a:lvl6pPr lvl="5" rtl="0">
              <a:buNone/>
              <a:defRPr sz="1733"/>
            </a:lvl6pPr>
            <a:lvl7pPr lvl="6" rtl="0">
              <a:buNone/>
              <a:defRPr sz="1733"/>
            </a:lvl7pPr>
            <a:lvl8pPr lvl="7" rtl="0">
              <a:buNone/>
              <a:defRPr sz="1733"/>
            </a:lvl8pPr>
            <a:lvl9pPr lvl="8" rtl="0">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40034256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8"/>
        <p:cNvGrpSpPr/>
        <p:nvPr/>
      </p:nvGrpSpPr>
      <p:grpSpPr>
        <a:xfrm>
          <a:off x="0" y="0"/>
          <a:ext cx="0" cy="0"/>
          <a:chOff x="0" y="0"/>
          <a:chExt cx="0" cy="0"/>
        </a:xfrm>
      </p:grpSpPr>
      <p:sp>
        <p:nvSpPr>
          <p:cNvPr id="119" name="Google Shape;119;p20"/>
          <p:cNvSpPr txBox="1">
            <a:spLocks noGrp="1"/>
          </p:cNvSpPr>
          <p:nvPr>
            <p:ph type="sldNum" idx="12"/>
          </p:nvPr>
        </p:nvSpPr>
        <p:spPr>
          <a:xfrm>
            <a:off x="9984296" y="6486144"/>
            <a:ext cx="1764800" cy="137200"/>
          </a:xfrm>
          <a:prstGeom prst="rect">
            <a:avLst/>
          </a:prstGeom>
          <a:noFill/>
          <a:ln>
            <a:noFill/>
          </a:ln>
        </p:spPr>
        <p:txBody>
          <a:bodyPr spcFirstLastPara="1" wrap="square" lIns="0" tIns="0" rIns="0" bIns="0" anchor="b"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
        <p:nvSpPr>
          <p:cNvPr id="120" name="Google Shape;120;p20"/>
          <p:cNvSpPr txBox="1">
            <a:spLocks noGrp="1"/>
          </p:cNvSpPr>
          <p:nvPr>
            <p:ph type="dt" idx="10"/>
          </p:nvPr>
        </p:nvSpPr>
        <p:spPr>
          <a:xfrm>
            <a:off x="9984296" y="6355080"/>
            <a:ext cx="1764800" cy="13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1" name="Google Shape;121;p20"/>
          <p:cNvSpPr txBox="1">
            <a:spLocks noGrp="1"/>
          </p:cNvSpPr>
          <p:nvPr>
            <p:ph type="ftr" idx="11"/>
          </p:nvPr>
        </p:nvSpPr>
        <p:spPr>
          <a:xfrm>
            <a:off x="442912" y="6355080"/>
            <a:ext cx="5473600" cy="13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8542340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Thank You Dark">
  <p:cSld name="Thank You Dark">
    <p:bg>
      <p:bgPr>
        <a:solidFill>
          <a:srgbClr val="464646"/>
        </a:solidFill>
        <a:effectLst/>
      </p:bgPr>
    </p:bg>
    <p:spTree>
      <p:nvGrpSpPr>
        <p:cNvPr id="1" name="Shape 122"/>
        <p:cNvGrpSpPr/>
        <p:nvPr/>
      </p:nvGrpSpPr>
      <p:grpSpPr>
        <a:xfrm>
          <a:off x="0" y="0"/>
          <a:ext cx="0" cy="0"/>
          <a:chOff x="0" y="0"/>
          <a:chExt cx="0" cy="0"/>
        </a:xfrm>
      </p:grpSpPr>
      <p:sp>
        <p:nvSpPr>
          <p:cNvPr id="123" name="Google Shape;123;p21"/>
          <p:cNvSpPr/>
          <p:nvPr/>
        </p:nvSpPr>
        <p:spPr>
          <a:xfrm>
            <a:off x="0" y="4940853"/>
            <a:ext cx="12192000" cy="1917200"/>
          </a:xfrm>
          <a:prstGeom prst="rect">
            <a:avLst/>
          </a:prstGeom>
          <a:solidFill>
            <a:srgbClr val="D04A02"/>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sp>
        <p:nvSpPr>
          <p:cNvPr id="124" name="Google Shape;124;p21"/>
          <p:cNvSpPr txBox="1">
            <a:spLocks noGrp="1"/>
          </p:cNvSpPr>
          <p:nvPr>
            <p:ph type="ctrTitle"/>
          </p:nvPr>
        </p:nvSpPr>
        <p:spPr>
          <a:xfrm>
            <a:off x="442915" y="428625"/>
            <a:ext cx="5473600" cy="24288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lt1"/>
              </a:buClr>
              <a:buSzPts val="4350"/>
              <a:buFont typeface="Georgia"/>
              <a:buNone/>
              <a:defRPr sz="58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5" name="Google Shape;125;p21"/>
          <p:cNvSpPr/>
          <p:nvPr/>
        </p:nvSpPr>
        <p:spPr>
          <a:xfrm>
            <a:off x="5334000" y="0"/>
            <a:ext cx="6858000" cy="6858000"/>
          </a:xfrm>
          <a:prstGeom prst="rect">
            <a:avLst/>
          </a:prstGeom>
          <a:noFill/>
          <a:ln>
            <a:noFill/>
          </a:ln>
        </p:spPr>
        <p:txBody>
          <a:bodyPr spcFirstLastPara="1" wrap="square" lIns="91433" tIns="45700" rIns="91433" bIns="45700" anchor="t" anchorCtr="0">
            <a:noAutofit/>
          </a:bodyPr>
          <a:lstStyle/>
          <a:p>
            <a:pPr marL="0" marR="0" lvl="0" indent="0" algn="l" rtl="0">
              <a:spcBef>
                <a:spcPts val="0"/>
              </a:spcBef>
              <a:spcAft>
                <a:spcPts val="0"/>
              </a:spcAft>
              <a:buNone/>
            </a:pPr>
            <a:endParaRPr sz="1351">
              <a:solidFill>
                <a:schemeClr val="dk1"/>
              </a:solidFill>
              <a:latin typeface="Arial"/>
              <a:ea typeface="Arial"/>
              <a:cs typeface="Arial"/>
              <a:sym typeface="Arial"/>
            </a:endParaRPr>
          </a:p>
        </p:txBody>
      </p:sp>
      <p:sp>
        <p:nvSpPr>
          <p:cNvPr id="126" name="Google Shape;126;p21"/>
          <p:cNvSpPr txBox="1">
            <a:spLocks noGrp="1"/>
          </p:cNvSpPr>
          <p:nvPr>
            <p:ph type="body" idx="1"/>
          </p:nvPr>
        </p:nvSpPr>
        <p:spPr>
          <a:xfrm>
            <a:off x="442912" y="5259600"/>
            <a:ext cx="11306000" cy="1451600"/>
          </a:xfrm>
          <a:prstGeom prst="rect">
            <a:avLst/>
          </a:prstGeom>
          <a:noFill/>
          <a:ln>
            <a:noFill/>
          </a:ln>
        </p:spPr>
        <p:txBody>
          <a:bodyPr spcFirstLastPara="1" wrap="square" lIns="0" tIns="0" rIns="0" bIns="0" anchor="t" anchorCtr="0">
            <a:noAutofit/>
          </a:bodyPr>
          <a:lstStyle>
            <a:lvl1pPr marL="609585" lvl="0" indent="-304792" algn="l" rtl="0">
              <a:lnSpc>
                <a:spcPct val="100000"/>
              </a:lnSpc>
              <a:spcBef>
                <a:spcPts val="0"/>
              </a:spcBef>
              <a:spcAft>
                <a:spcPts val="0"/>
              </a:spcAft>
              <a:buClr>
                <a:schemeClr val="lt1"/>
              </a:buClr>
              <a:buSzPts val="900"/>
              <a:buFont typeface="Arial"/>
              <a:buNone/>
              <a:defRPr sz="1200" b="0">
                <a:solidFill>
                  <a:schemeClr val="lt1"/>
                </a:solidFill>
              </a:defRPr>
            </a:lvl1pPr>
            <a:lvl2pPr marL="1219170" lvl="1" indent="-304792" algn="l" rtl="0">
              <a:lnSpc>
                <a:spcPct val="100000"/>
              </a:lnSpc>
              <a:spcBef>
                <a:spcPts val="0"/>
              </a:spcBef>
              <a:spcAft>
                <a:spcPts val="0"/>
              </a:spcAft>
              <a:buClr>
                <a:schemeClr val="lt1"/>
              </a:buClr>
              <a:buSzPts val="900"/>
              <a:buFont typeface="Arial"/>
              <a:buNone/>
              <a:defRPr sz="1200" b="0">
                <a:solidFill>
                  <a:schemeClr val="lt1"/>
                </a:solidFill>
              </a:defRPr>
            </a:lvl2pPr>
            <a:lvl3pPr marL="1828754" lvl="2" indent="-304792" algn="l" rtl="0">
              <a:lnSpc>
                <a:spcPct val="100000"/>
              </a:lnSpc>
              <a:spcBef>
                <a:spcPts val="0"/>
              </a:spcBef>
              <a:spcAft>
                <a:spcPts val="0"/>
              </a:spcAft>
              <a:buClr>
                <a:schemeClr val="lt1"/>
              </a:buClr>
              <a:buSzPts val="900"/>
              <a:buFont typeface="Arial"/>
              <a:buNone/>
              <a:defRPr sz="1200" b="0">
                <a:solidFill>
                  <a:schemeClr val="lt1"/>
                </a:solidFill>
              </a:defRPr>
            </a:lvl3pPr>
            <a:lvl4pPr marL="2438339" lvl="3" indent="-304792" algn="l" rtl="0">
              <a:lnSpc>
                <a:spcPct val="100000"/>
              </a:lnSpc>
              <a:spcBef>
                <a:spcPts val="0"/>
              </a:spcBef>
              <a:spcAft>
                <a:spcPts val="0"/>
              </a:spcAft>
              <a:buClr>
                <a:schemeClr val="lt1"/>
              </a:buClr>
              <a:buSzPts val="900"/>
              <a:buFont typeface="Arial"/>
              <a:buNone/>
              <a:defRPr sz="1200" b="0">
                <a:solidFill>
                  <a:schemeClr val="lt1"/>
                </a:solidFill>
              </a:defRPr>
            </a:lvl4pPr>
            <a:lvl5pPr marL="3047924" lvl="4" indent="-304792" algn="l" rtl="0">
              <a:lnSpc>
                <a:spcPct val="100000"/>
              </a:lnSpc>
              <a:spcBef>
                <a:spcPts val="0"/>
              </a:spcBef>
              <a:spcAft>
                <a:spcPts val="0"/>
              </a:spcAft>
              <a:buClr>
                <a:schemeClr val="lt1"/>
              </a:buClr>
              <a:buSzPts val="900"/>
              <a:buFont typeface="Arial"/>
              <a:buNone/>
              <a:defRPr sz="1200" b="0">
                <a:solidFill>
                  <a:schemeClr val="lt1"/>
                </a:solidFill>
              </a:defRPr>
            </a:lvl5pPr>
            <a:lvl6pPr marL="3657509" lvl="5" indent="-304792" algn="l" rtl="0">
              <a:lnSpc>
                <a:spcPct val="100000"/>
              </a:lnSpc>
              <a:spcBef>
                <a:spcPts val="0"/>
              </a:spcBef>
              <a:spcAft>
                <a:spcPts val="0"/>
              </a:spcAft>
              <a:buClr>
                <a:schemeClr val="lt1"/>
              </a:buClr>
              <a:buSzPts val="900"/>
              <a:buFont typeface="Arial"/>
              <a:buNone/>
              <a:defRPr sz="1200">
                <a:solidFill>
                  <a:schemeClr val="lt1"/>
                </a:solidFill>
              </a:defRPr>
            </a:lvl6pPr>
            <a:lvl7pPr marL="4267093" lvl="6" indent="-304792" algn="l" rtl="0">
              <a:lnSpc>
                <a:spcPct val="100000"/>
              </a:lnSpc>
              <a:spcBef>
                <a:spcPts val="0"/>
              </a:spcBef>
              <a:spcAft>
                <a:spcPts val="0"/>
              </a:spcAft>
              <a:buClr>
                <a:schemeClr val="lt1"/>
              </a:buClr>
              <a:buSzPts val="900"/>
              <a:buFont typeface="Arial"/>
              <a:buNone/>
              <a:defRPr sz="1200">
                <a:solidFill>
                  <a:schemeClr val="lt1"/>
                </a:solidFill>
              </a:defRPr>
            </a:lvl7pPr>
            <a:lvl8pPr marL="4876678" lvl="7" indent="-304792" algn="l" rtl="0">
              <a:lnSpc>
                <a:spcPct val="100000"/>
              </a:lnSpc>
              <a:spcBef>
                <a:spcPts val="0"/>
              </a:spcBef>
              <a:spcAft>
                <a:spcPts val="0"/>
              </a:spcAft>
              <a:buClr>
                <a:schemeClr val="lt1"/>
              </a:buClr>
              <a:buSzPts val="900"/>
              <a:buFont typeface="Arial"/>
              <a:buNone/>
              <a:defRPr sz="1200">
                <a:solidFill>
                  <a:schemeClr val="lt1"/>
                </a:solidFill>
              </a:defRPr>
            </a:lvl8pPr>
            <a:lvl9pPr marL="5486263" lvl="8" indent="-304792" algn="l" rtl="0">
              <a:lnSpc>
                <a:spcPct val="100000"/>
              </a:lnSpc>
              <a:spcBef>
                <a:spcPts val="0"/>
              </a:spcBef>
              <a:spcAft>
                <a:spcPts val="0"/>
              </a:spcAft>
              <a:buClr>
                <a:schemeClr val="lt1"/>
              </a:buClr>
              <a:buSzPts val="900"/>
              <a:buFont typeface="Arial"/>
              <a:buNone/>
              <a:defRPr sz="1200">
                <a:solidFill>
                  <a:schemeClr val="lt1"/>
                </a:solidFill>
              </a:defRPr>
            </a:lvl9pPr>
          </a:lstStyle>
          <a:p>
            <a:endParaRPr/>
          </a:p>
        </p:txBody>
      </p:sp>
      <p:sp>
        <p:nvSpPr>
          <p:cNvPr id="127" name="Google Shape;127;p21"/>
          <p:cNvSpPr/>
          <p:nvPr/>
        </p:nvSpPr>
        <p:spPr>
          <a:xfrm>
            <a:off x="5334000" y="0"/>
            <a:ext cx="6858000" cy="6858000"/>
          </a:xfrm>
          <a:prstGeom prst="rect">
            <a:avLst/>
          </a:prstGeom>
          <a:noFill/>
          <a:ln>
            <a:noFill/>
          </a:ln>
        </p:spPr>
        <p:txBody>
          <a:bodyPr spcFirstLastPara="1" wrap="square" lIns="91433" tIns="45700" rIns="91433" bIns="45700" anchor="t" anchorCtr="0">
            <a:noAutofit/>
          </a:bodyPr>
          <a:lstStyle/>
          <a:p>
            <a:pPr marL="0" marR="0" lvl="0" indent="0" algn="l" rtl="0">
              <a:spcBef>
                <a:spcPts val="0"/>
              </a:spcBef>
              <a:spcAft>
                <a:spcPts val="0"/>
              </a:spcAft>
              <a:buNone/>
            </a:pPr>
            <a:endParaRPr sz="1351">
              <a:solidFill>
                <a:schemeClr val="dk1"/>
              </a:solidFill>
              <a:latin typeface="Arial"/>
              <a:ea typeface="Arial"/>
              <a:cs typeface="Arial"/>
              <a:sym typeface="Arial"/>
            </a:endParaRPr>
          </a:p>
        </p:txBody>
      </p:sp>
      <p:sp>
        <p:nvSpPr>
          <p:cNvPr id="128" name="Google Shape;128;p21"/>
          <p:cNvSpPr txBox="1"/>
          <p:nvPr/>
        </p:nvSpPr>
        <p:spPr>
          <a:xfrm>
            <a:off x="442913" y="4400548"/>
            <a:ext cx="5473600" cy="340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900"/>
              <a:buFont typeface="Arial"/>
              <a:buNone/>
            </a:pPr>
            <a:r>
              <a:rPr lang="en" sz="1200">
                <a:solidFill>
                  <a:schemeClr val="lt1"/>
                </a:solidFill>
                <a:latin typeface="Arial"/>
                <a:ea typeface="Arial"/>
                <a:cs typeface="Arial"/>
                <a:sym typeface="Arial"/>
              </a:rPr>
              <a:t>pwc.com</a:t>
            </a:r>
            <a:endParaRPr sz="1200">
              <a:solidFill>
                <a:schemeClr val="lt1"/>
              </a:solidFill>
              <a:latin typeface="Arial"/>
              <a:ea typeface="Arial"/>
              <a:cs typeface="Arial"/>
              <a:sym typeface="Arial"/>
            </a:endParaRPr>
          </a:p>
        </p:txBody>
      </p:sp>
      <p:sp>
        <p:nvSpPr>
          <p:cNvPr id="129" name="Google Shape;129;p21"/>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solidFill>
                  <a:schemeClr val="lt1"/>
                </a:solidFill>
              </a:defRPr>
            </a:lvl1pPr>
            <a:lvl2pPr lvl="1" rtl="0">
              <a:buNone/>
              <a:defRPr sz="1733">
                <a:solidFill>
                  <a:schemeClr val="lt1"/>
                </a:solidFill>
              </a:defRPr>
            </a:lvl2pPr>
            <a:lvl3pPr lvl="2" rtl="0">
              <a:buNone/>
              <a:defRPr sz="1733">
                <a:solidFill>
                  <a:schemeClr val="lt1"/>
                </a:solidFill>
              </a:defRPr>
            </a:lvl3pPr>
            <a:lvl4pPr lvl="3" rtl="0">
              <a:buNone/>
              <a:defRPr sz="1733">
                <a:solidFill>
                  <a:schemeClr val="lt1"/>
                </a:solidFill>
              </a:defRPr>
            </a:lvl4pPr>
            <a:lvl5pPr lvl="4" rtl="0">
              <a:buNone/>
              <a:defRPr sz="1733">
                <a:solidFill>
                  <a:schemeClr val="lt1"/>
                </a:solidFill>
              </a:defRPr>
            </a:lvl5pPr>
            <a:lvl6pPr lvl="5" rtl="0">
              <a:buNone/>
              <a:defRPr sz="1733">
                <a:solidFill>
                  <a:schemeClr val="lt1"/>
                </a:solidFill>
              </a:defRPr>
            </a:lvl6pPr>
            <a:lvl7pPr lvl="6" rtl="0">
              <a:buNone/>
              <a:defRPr sz="1733">
                <a:solidFill>
                  <a:schemeClr val="lt1"/>
                </a:solidFill>
              </a:defRPr>
            </a:lvl7pPr>
            <a:lvl8pPr lvl="7" rtl="0">
              <a:buNone/>
              <a:defRPr sz="1733">
                <a:solidFill>
                  <a:schemeClr val="lt1"/>
                </a:solidFill>
              </a:defRPr>
            </a:lvl8pPr>
            <a:lvl9pPr lvl="8" rtl="0">
              <a:buNone/>
              <a:defRPr sz="1733">
                <a:solidFill>
                  <a:schemeClr val="lt1"/>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157912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Thank You Light">
  <p:cSld name="Thank You Light">
    <p:bg>
      <p:bgPr>
        <a:solidFill>
          <a:schemeClr val="lt1"/>
        </a:solidFill>
        <a:effectLst/>
      </p:bgPr>
    </p:bg>
    <p:spTree>
      <p:nvGrpSpPr>
        <p:cNvPr id="1" name="Shape 130"/>
        <p:cNvGrpSpPr/>
        <p:nvPr/>
      </p:nvGrpSpPr>
      <p:grpSpPr>
        <a:xfrm>
          <a:off x="0" y="0"/>
          <a:ext cx="0" cy="0"/>
          <a:chOff x="0" y="0"/>
          <a:chExt cx="0" cy="0"/>
        </a:xfrm>
      </p:grpSpPr>
      <p:sp>
        <p:nvSpPr>
          <p:cNvPr id="131" name="Google Shape;131;p22"/>
          <p:cNvSpPr/>
          <p:nvPr/>
        </p:nvSpPr>
        <p:spPr>
          <a:xfrm>
            <a:off x="0" y="4940853"/>
            <a:ext cx="12192000" cy="1917200"/>
          </a:xfrm>
          <a:prstGeom prst="rect">
            <a:avLst/>
          </a:prstGeom>
          <a:solidFill>
            <a:srgbClr val="D04A02"/>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351">
              <a:solidFill>
                <a:schemeClr val="lt1"/>
              </a:solidFill>
              <a:latin typeface="Arial"/>
              <a:ea typeface="Arial"/>
              <a:cs typeface="Arial"/>
              <a:sym typeface="Arial"/>
            </a:endParaRPr>
          </a:p>
        </p:txBody>
      </p:sp>
      <p:sp>
        <p:nvSpPr>
          <p:cNvPr id="132" name="Google Shape;132;p22"/>
          <p:cNvSpPr txBox="1">
            <a:spLocks noGrp="1"/>
          </p:cNvSpPr>
          <p:nvPr>
            <p:ph type="ctrTitle"/>
          </p:nvPr>
        </p:nvSpPr>
        <p:spPr>
          <a:xfrm>
            <a:off x="442915" y="428625"/>
            <a:ext cx="5473600" cy="24288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dk1"/>
              </a:buClr>
              <a:buSzPts val="4350"/>
              <a:buFont typeface="Georgia"/>
              <a:buNone/>
              <a:defRPr sz="58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3" name="Google Shape;133;p22"/>
          <p:cNvSpPr/>
          <p:nvPr/>
        </p:nvSpPr>
        <p:spPr>
          <a:xfrm>
            <a:off x="5334000" y="0"/>
            <a:ext cx="6858000" cy="6858000"/>
          </a:xfrm>
          <a:prstGeom prst="rect">
            <a:avLst/>
          </a:prstGeom>
          <a:noFill/>
          <a:ln>
            <a:noFill/>
          </a:ln>
        </p:spPr>
        <p:txBody>
          <a:bodyPr spcFirstLastPara="1" wrap="square" lIns="91433" tIns="45700" rIns="91433" bIns="45700" anchor="t" anchorCtr="0">
            <a:noAutofit/>
          </a:bodyPr>
          <a:lstStyle/>
          <a:p>
            <a:pPr marL="0" marR="0" lvl="0" indent="0" algn="l" rtl="0">
              <a:spcBef>
                <a:spcPts val="0"/>
              </a:spcBef>
              <a:spcAft>
                <a:spcPts val="0"/>
              </a:spcAft>
              <a:buNone/>
            </a:pPr>
            <a:endParaRPr sz="1351">
              <a:solidFill>
                <a:schemeClr val="dk1"/>
              </a:solidFill>
              <a:latin typeface="Arial"/>
              <a:ea typeface="Arial"/>
              <a:cs typeface="Arial"/>
              <a:sym typeface="Arial"/>
            </a:endParaRPr>
          </a:p>
        </p:txBody>
      </p:sp>
      <p:sp>
        <p:nvSpPr>
          <p:cNvPr id="134" name="Google Shape;134;p22"/>
          <p:cNvSpPr txBox="1">
            <a:spLocks noGrp="1"/>
          </p:cNvSpPr>
          <p:nvPr>
            <p:ph type="body" idx="1"/>
          </p:nvPr>
        </p:nvSpPr>
        <p:spPr>
          <a:xfrm>
            <a:off x="442912" y="5259600"/>
            <a:ext cx="11306000" cy="1451600"/>
          </a:xfrm>
          <a:prstGeom prst="rect">
            <a:avLst/>
          </a:prstGeom>
          <a:noFill/>
          <a:ln>
            <a:noFill/>
          </a:ln>
        </p:spPr>
        <p:txBody>
          <a:bodyPr spcFirstLastPara="1" wrap="square" lIns="0" tIns="0" rIns="0" bIns="0" anchor="t" anchorCtr="0">
            <a:noAutofit/>
          </a:bodyPr>
          <a:lstStyle>
            <a:lvl1pPr marL="609585" lvl="0" indent="-304792" algn="l" rtl="0">
              <a:lnSpc>
                <a:spcPct val="100000"/>
              </a:lnSpc>
              <a:spcBef>
                <a:spcPts val="0"/>
              </a:spcBef>
              <a:spcAft>
                <a:spcPts val="0"/>
              </a:spcAft>
              <a:buClr>
                <a:schemeClr val="lt1"/>
              </a:buClr>
              <a:buSzPts val="900"/>
              <a:buFont typeface="Arial"/>
              <a:buNone/>
              <a:defRPr sz="1200" b="0">
                <a:solidFill>
                  <a:schemeClr val="lt1"/>
                </a:solidFill>
              </a:defRPr>
            </a:lvl1pPr>
            <a:lvl2pPr marL="1219170" lvl="1" indent="-304792" algn="l" rtl="0">
              <a:lnSpc>
                <a:spcPct val="100000"/>
              </a:lnSpc>
              <a:spcBef>
                <a:spcPts val="0"/>
              </a:spcBef>
              <a:spcAft>
                <a:spcPts val="0"/>
              </a:spcAft>
              <a:buClr>
                <a:schemeClr val="lt1"/>
              </a:buClr>
              <a:buSzPts val="900"/>
              <a:buFont typeface="Arial"/>
              <a:buNone/>
              <a:defRPr sz="1200" b="0">
                <a:solidFill>
                  <a:schemeClr val="lt1"/>
                </a:solidFill>
              </a:defRPr>
            </a:lvl2pPr>
            <a:lvl3pPr marL="1828754" lvl="2" indent="-304792" algn="l" rtl="0">
              <a:lnSpc>
                <a:spcPct val="100000"/>
              </a:lnSpc>
              <a:spcBef>
                <a:spcPts val="0"/>
              </a:spcBef>
              <a:spcAft>
                <a:spcPts val="0"/>
              </a:spcAft>
              <a:buClr>
                <a:schemeClr val="lt1"/>
              </a:buClr>
              <a:buSzPts val="900"/>
              <a:buFont typeface="Arial"/>
              <a:buNone/>
              <a:defRPr sz="1200" b="0">
                <a:solidFill>
                  <a:schemeClr val="lt1"/>
                </a:solidFill>
              </a:defRPr>
            </a:lvl3pPr>
            <a:lvl4pPr marL="2438339" lvl="3" indent="-304792" algn="l" rtl="0">
              <a:lnSpc>
                <a:spcPct val="100000"/>
              </a:lnSpc>
              <a:spcBef>
                <a:spcPts val="0"/>
              </a:spcBef>
              <a:spcAft>
                <a:spcPts val="0"/>
              </a:spcAft>
              <a:buClr>
                <a:schemeClr val="lt1"/>
              </a:buClr>
              <a:buSzPts val="900"/>
              <a:buFont typeface="Arial"/>
              <a:buNone/>
              <a:defRPr sz="1200" b="0">
                <a:solidFill>
                  <a:schemeClr val="lt1"/>
                </a:solidFill>
              </a:defRPr>
            </a:lvl4pPr>
            <a:lvl5pPr marL="3047924" lvl="4" indent="-304792" algn="l" rtl="0">
              <a:lnSpc>
                <a:spcPct val="100000"/>
              </a:lnSpc>
              <a:spcBef>
                <a:spcPts val="0"/>
              </a:spcBef>
              <a:spcAft>
                <a:spcPts val="0"/>
              </a:spcAft>
              <a:buClr>
                <a:schemeClr val="lt1"/>
              </a:buClr>
              <a:buSzPts val="900"/>
              <a:buFont typeface="Arial"/>
              <a:buNone/>
              <a:defRPr sz="1200" b="0">
                <a:solidFill>
                  <a:schemeClr val="lt1"/>
                </a:solidFill>
              </a:defRPr>
            </a:lvl5pPr>
            <a:lvl6pPr marL="3657509" lvl="5" indent="-304792" algn="l" rtl="0">
              <a:lnSpc>
                <a:spcPct val="100000"/>
              </a:lnSpc>
              <a:spcBef>
                <a:spcPts val="0"/>
              </a:spcBef>
              <a:spcAft>
                <a:spcPts val="0"/>
              </a:spcAft>
              <a:buClr>
                <a:schemeClr val="lt1"/>
              </a:buClr>
              <a:buSzPts val="900"/>
              <a:buFont typeface="Arial"/>
              <a:buNone/>
              <a:defRPr sz="1200">
                <a:solidFill>
                  <a:schemeClr val="lt1"/>
                </a:solidFill>
              </a:defRPr>
            </a:lvl6pPr>
            <a:lvl7pPr marL="4267093" lvl="6" indent="-304792" algn="l" rtl="0">
              <a:lnSpc>
                <a:spcPct val="100000"/>
              </a:lnSpc>
              <a:spcBef>
                <a:spcPts val="0"/>
              </a:spcBef>
              <a:spcAft>
                <a:spcPts val="0"/>
              </a:spcAft>
              <a:buClr>
                <a:schemeClr val="lt1"/>
              </a:buClr>
              <a:buSzPts val="900"/>
              <a:buFont typeface="Arial"/>
              <a:buNone/>
              <a:defRPr sz="1200">
                <a:solidFill>
                  <a:schemeClr val="lt1"/>
                </a:solidFill>
              </a:defRPr>
            </a:lvl7pPr>
            <a:lvl8pPr marL="4876678" lvl="7" indent="-304792" algn="l" rtl="0">
              <a:lnSpc>
                <a:spcPct val="100000"/>
              </a:lnSpc>
              <a:spcBef>
                <a:spcPts val="0"/>
              </a:spcBef>
              <a:spcAft>
                <a:spcPts val="0"/>
              </a:spcAft>
              <a:buClr>
                <a:schemeClr val="lt1"/>
              </a:buClr>
              <a:buSzPts val="900"/>
              <a:buFont typeface="Arial"/>
              <a:buNone/>
              <a:defRPr sz="1200">
                <a:solidFill>
                  <a:schemeClr val="lt1"/>
                </a:solidFill>
              </a:defRPr>
            </a:lvl8pPr>
            <a:lvl9pPr marL="5486263" lvl="8" indent="-304792" algn="l" rtl="0">
              <a:lnSpc>
                <a:spcPct val="100000"/>
              </a:lnSpc>
              <a:spcBef>
                <a:spcPts val="0"/>
              </a:spcBef>
              <a:spcAft>
                <a:spcPts val="0"/>
              </a:spcAft>
              <a:buClr>
                <a:schemeClr val="lt1"/>
              </a:buClr>
              <a:buSzPts val="900"/>
              <a:buFont typeface="Arial"/>
              <a:buNone/>
              <a:defRPr sz="1200">
                <a:solidFill>
                  <a:schemeClr val="lt1"/>
                </a:solidFill>
              </a:defRPr>
            </a:lvl9pPr>
          </a:lstStyle>
          <a:p>
            <a:endParaRPr/>
          </a:p>
        </p:txBody>
      </p:sp>
      <p:sp>
        <p:nvSpPr>
          <p:cNvPr id="135" name="Google Shape;135;p22"/>
          <p:cNvSpPr/>
          <p:nvPr/>
        </p:nvSpPr>
        <p:spPr>
          <a:xfrm>
            <a:off x="5334000" y="0"/>
            <a:ext cx="6858000" cy="6858000"/>
          </a:xfrm>
          <a:prstGeom prst="rect">
            <a:avLst/>
          </a:prstGeom>
          <a:noFill/>
          <a:ln>
            <a:noFill/>
          </a:ln>
        </p:spPr>
        <p:txBody>
          <a:bodyPr spcFirstLastPara="1" wrap="square" lIns="91433" tIns="45700" rIns="91433" bIns="45700" anchor="t" anchorCtr="0">
            <a:noAutofit/>
          </a:bodyPr>
          <a:lstStyle/>
          <a:p>
            <a:pPr marL="0" marR="0" lvl="0" indent="0" algn="l" rtl="0">
              <a:spcBef>
                <a:spcPts val="0"/>
              </a:spcBef>
              <a:spcAft>
                <a:spcPts val="0"/>
              </a:spcAft>
              <a:buNone/>
            </a:pPr>
            <a:endParaRPr sz="1351">
              <a:solidFill>
                <a:schemeClr val="dk1"/>
              </a:solidFill>
              <a:latin typeface="Arial"/>
              <a:ea typeface="Arial"/>
              <a:cs typeface="Arial"/>
              <a:sym typeface="Arial"/>
            </a:endParaRPr>
          </a:p>
        </p:txBody>
      </p:sp>
      <p:sp>
        <p:nvSpPr>
          <p:cNvPr id="136" name="Google Shape;136;p22"/>
          <p:cNvSpPr txBox="1"/>
          <p:nvPr/>
        </p:nvSpPr>
        <p:spPr>
          <a:xfrm>
            <a:off x="442913" y="4400548"/>
            <a:ext cx="5473600" cy="340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900"/>
              <a:buFont typeface="Arial"/>
              <a:buNone/>
            </a:pPr>
            <a:r>
              <a:rPr lang="en" sz="1200">
                <a:solidFill>
                  <a:schemeClr val="dk1"/>
                </a:solidFill>
                <a:latin typeface="Arial"/>
                <a:ea typeface="Arial"/>
                <a:cs typeface="Arial"/>
                <a:sym typeface="Arial"/>
              </a:rPr>
              <a:t>pwc.com</a:t>
            </a:r>
            <a:endParaRPr sz="1200">
              <a:solidFill>
                <a:schemeClr val="dk1"/>
              </a:solidFill>
              <a:latin typeface="Arial"/>
              <a:ea typeface="Arial"/>
              <a:cs typeface="Arial"/>
              <a:sym typeface="Arial"/>
            </a:endParaRPr>
          </a:p>
        </p:txBody>
      </p:sp>
      <p:sp>
        <p:nvSpPr>
          <p:cNvPr id="137" name="Google Shape;137;p22"/>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rtl="0">
              <a:buNone/>
              <a:defRPr sz="1733">
                <a:solidFill>
                  <a:schemeClr val="lt1"/>
                </a:solidFill>
              </a:defRPr>
            </a:lvl1pPr>
            <a:lvl2pPr lvl="1" rtl="0">
              <a:buNone/>
              <a:defRPr sz="1733">
                <a:solidFill>
                  <a:schemeClr val="lt1"/>
                </a:solidFill>
              </a:defRPr>
            </a:lvl2pPr>
            <a:lvl3pPr lvl="2" rtl="0">
              <a:buNone/>
              <a:defRPr sz="1733">
                <a:solidFill>
                  <a:schemeClr val="lt1"/>
                </a:solidFill>
              </a:defRPr>
            </a:lvl3pPr>
            <a:lvl4pPr lvl="3" rtl="0">
              <a:buNone/>
              <a:defRPr sz="1733">
                <a:solidFill>
                  <a:schemeClr val="lt1"/>
                </a:solidFill>
              </a:defRPr>
            </a:lvl4pPr>
            <a:lvl5pPr lvl="4" rtl="0">
              <a:buNone/>
              <a:defRPr sz="1733">
                <a:solidFill>
                  <a:schemeClr val="lt1"/>
                </a:solidFill>
              </a:defRPr>
            </a:lvl5pPr>
            <a:lvl6pPr lvl="5" rtl="0">
              <a:buNone/>
              <a:defRPr sz="1733">
                <a:solidFill>
                  <a:schemeClr val="lt1"/>
                </a:solidFill>
              </a:defRPr>
            </a:lvl6pPr>
            <a:lvl7pPr lvl="6" rtl="0">
              <a:buNone/>
              <a:defRPr sz="1733">
                <a:solidFill>
                  <a:schemeClr val="lt1"/>
                </a:solidFill>
              </a:defRPr>
            </a:lvl7pPr>
            <a:lvl8pPr lvl="7" rtl="0">
              <a:buNone/>
              <a:defRPr sz="1733">
                <a:solidFill>
                  <a:schemeClr val="lt1"/>
                </a:solidFill>
              </a:defRPr>
            </a:lvl8pPr>
            <a:lvl9pPr lvl="8" rtl="0">
              <a:buNone/>
              <a:defRPr sz="1733">
                <a:solidFill>
                  <a:schemeClr val="lt1"/>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637115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38"/>
        <p:cNvGrpSpPr/>
        <p:nvPr/>
      </p:nvGrpSpPr>
      <p:grpSpPr>
        <a:xfrm>
          <a:off x="0" y="0"/>
          <a:ext cx="0" cy="0"/>
          <a:chOff x="0" y="0"/>
          <a:chExt cx="0" cy="0"/>
        </a:xfrm>
      </p:grpSpPr>
      <p:sp>
        <p:nvSpPr>
          <p:cNvPr id="139" name="Google Shape;139;p23"/>
          <p:cNvSpPr/>
          <p:nvPr/>
        </p:nvSpPr>
        <p:spPr>
          <a:xfrm>
            <a:off x="-11100" y="0"/>
            <a:ext cx="88800" cy="6858000"/>
          </a:xfrm>
          <a:prstGeom prst="rect">
            <a:avLst/>
          </a:prstGeom>
          <a:solidFill>
            <a:srgbClr val="DEDEDE"/>
          </a:solidFill>
          <a:ln>
            <a:noFill/>
          </a:ln>
        </p:spPr>
        <p:txBody>
          <a:bodyPr spcFirstLastPara="1" wrap="square" lIns="150800" tIns="150800" rIns="150800" bIns="1508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1200" b="0" i="0" u="none" strike="noStrike" cap="none">
              <a:solidFill>
                <a:srgbClr val="000000"/>
              </a:solidFill>
              <a:latin typeface="Arial"/>
              <a:ea typeface="Arial"/>
              <a:cs typeface="Arial"/>
              <a:sym typeface="Arial"/>
            </a:endParaRPr>
          </a:p>
        </p:txBody>
      </p:sp>
      <p:sp>
        <p:nvSpPr>
          <p:cNvPr id="141" name="Google Shape;141;p23"/>
          <p:cNvSpPr txBox="1">
            <a:spLocks noGrp="1"/>
          </p:cNvSpPr>
          <p:nvPr>
            <p:ph type="title"/>
          </p:nvPr>
        </p:nvSpPr>
        <p:spPr>
          <a:xfrm>
            <a:off x="442913" y="432000"/>
            <a:ext cx="11306000" cy="8640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dk1"/>
              </a:buClr>
              <a:buSzPts val="2400"/>
              <a:buFont typeface="Georgia"/>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42" name="Google Shape;142;p23"/>
          <p:cNvSpPr txBox="1">
            <a:spLocks noGrp="1"/>
          </p:cNvSpPr>
          <p:nvPr>
            <p:ph type="sldNum" idx="12"/>
          </p:nvPr>
        </p:nvSpPr>
        <p:spPr>
          <a:xfrm>
            <a:off x="9984296" y="6486144"/>
            <a:ext cx="1764800" cy="137200"/>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1067" b="0" i="0" u="none" strike="noStrike" cap="none">
                <a:solidFill>
                  <a:schemeClr val="dk1"/>
                </a:solidFill>
                <a:latin typeface="Arial"/>
                <a:ea typeface="Arial"/>
                <a:cs typeface="Arial"/>
                <a:sym typeface="Arial"/>
              </a:defRPr>
            </a:lvl1pPr>
            <a:lvl2pPr marL="0" marR="0" lvl="1" indent="0" algn="r" rtl="0">
              <a:spcBef>
                <a:spcPts val="0"/>
              </a:spcBef>
              <a:buNone/>
              <a:defRPr sz="1067" b="0" i="0" u="none" strike="noStrike" cap="none">
                <a:solidFill>
                  <a:schemeClr val="dk1"/>
                </a:solidFill>
                <a:latin typeface="Arial"/>
                <a:ea typeface="Arial"/>
                <a:cs typeface="Arial"/>
                <a:sym typeface="Arial"/>
              </a:defRPr>
            </a:lvl2pPr>
            <a:lvl3pPr marL="0" marR="0" lvl="2" indent="0" algn="r" rtl="0">
              <a:spcBef>
                <a:spcPts val="0"/>
              </a:spcBef>
              <a:buNone/>
              <a:defRPr sz="1067" b="0" i="0" u="none" strike="noStrike" cap="none">
                <a:solidFill>
                  <a:schemeClr val="dk1"/>
                </a:solidFill>
                <a:latin typeface="Arial"/>
                <a:ea typeface="Arial"/>
                <a:cs typeface="Arial"/>
                <a:sym typeface="Arial"/>
              </a:defRPr>
            </a:lvl3pPr>
            <a:lvl4pPr marL="0" marR="0" lvl="3" indent="0" algn="r" rtl="0">
              <a:spcBef>
                <a:spcPts val="0"/>
              </a:spcBef>
              <a:buNone/>
              <a:defRPr sz="1067" b="0" i="0" u="none" strike="noStrike" cap="none">
                <a:solidFill>
                  <a:schemeClr val="dk1"/>
                </a:solidFill>
                <a:latin typeface="Arial"/>
                <a:ea typeface="Arial"/>
                <a:cs typeface="Arial"/>
                <a:sym typeface="Arial"/>
              </a:defRPr>
            </a:lvl4pPr>
            <a:lvl5pPr marL="0" marR="0" lvl="4" indent="0" algn="r" rtl="0">
              <a:spcBef>
                <a:spcPts val="0"/>
              </a:spcBef>
              <a:buNone/>
              <a:defRPr sz="1067" b="0" i="0" u="none" strike="noStrike" cap="none">
                <a:solidFill>
                  <a:schemeClr val="dk1"/>
                </a:solidFill>
                <a:latin typeface="Arial"/>
                <a:ea typeface="Arial"/>
                <a:cs typeface="Arial"/>
                <a:sym typeface="Arial"/>
              </a:defRPr>
            </a:lvl5pPr>
            <a:lvl6pPr marL="0" marR="0" lvl="5" indent="0" algn="r" rtl="0">
              <a:spcBef>
                <a:spcPts val="0"/>
              </a:spcBef>
              <a:buNone/>
              <a:defRPr sz="1067" b="0" i="0" u="none" strike="noStrike" cap="none">
                <a:solidFill>
                  <a:schemeClr val="dk1"/>
                </a:solidFill>
                <a:latin typeface="Arial"/>
                <a:ea typeface="Arial"/>
                <a:cs typeface="Arial"/>
                <a:sym typeface="Arial"/>
              </a:defRPr>
            </a:lvl6pPr>
            <a:lvl7pPr marL="0" marR="0" lvl="6" indent="0" algn="r" rtl="0">
              <a:spcBef>
                <a:spcPts val="0"/>
              </a:spcBef>
              <a:buNone/>
              <a:defRPr sz="1067" b="0" i="0" u="none" strike="noStrike" cap="none">
                <a:solidFill>
                  <a:schemeClr val="dk1"/>
                </a:solidFill>
                <a:latin typeface="Arial"/>
                <a:ea typeface="Arial"/>
                <a:cs typeface="Arial"/>
                <a:sym typeface="Arial"/>
              </a:defRPr>
            </a:lvl7pPr>
            <a:lvl8pPr marL="0" marR="0" lvl="7" indent="0" algn="r" rtl="0">
              <a:spcBef>
                <a:spcPts val="0"/>
              </a:spcBef>
              <a:buNone/>
              <a:defRPr sz="1067" b="0" i="0" u="none" strike="noStrike" cap="none">
                <a:solidFill>
                  <a:schemeClr val="dk1"/>
                </a:solidFill>
                <a:latin typeface="Arial"/>
                <a:ea typeface="Arial"/>
                <a:cs typeface="Arial"/>
                <a:sym typeface="Arial"/>
              </a:defRPr>
            </a:lvl8pPr>
            <a:lvl9pPr marL="0" marR="0" lvl="8" indent="0" algn="r" rtl="0">
              <a:spcBef>
                <a:spcPts val="0"/>
              </a:spcBef>
              <a:buNone/>
              <a:defRPr sz="1067" b="0" i="0" u="none" strike="noStrike" cap="none">
                <a:solidFill>
                  <a:schemeClr val="dk1"/>
                </a:solidFill>
                <a:latin typeface="Arial"/>
                <a:ea typeface="Arial"/>
                <a:cs typeface="Arial"/>
                <a:sym typeface="Arial"/>
              </a:defRPr>
            </a:lvl9pPr>
          </a:lstStyle>
          <a:p>
            <a:fld id="{00000000-1234-1234-1234-123412341234}" type="slidenum">
              <a:rPr lang="en" smtClean="0"/>
              <a:pPr/>
              <a:t>‹#›</a:t>
            </a:fld>
            <a:endParaRPr lang="en"/>
          </a:p>
        </p:txBody>
      </p:sp>
      <p:sp>
        <p:nvSpPr>
          <p:cNvPr id="5" name="Google Shape;140;p23">
            <a:extLst>
              <a:ext uri="{FF2B5EF4-FFF2-40B4-BE49-F238E27FC236}">
                <a16:creationId xmlns:a16="http://schemas.microsoft.com/office/drawing/2014/main" id="{19961E2A-F0ED-88A9-7F6F-F9BB771B785F}"/>
              </a:ext>
            </a:extLst>
          </p:cNvPr>
          <p:cNvSpPr/>
          <p:nvPr userDrawn="1"/>
        </p:nvSpPr>
        <p:spPr>
          <a:xfrm>
            <a:off x="0" y="0"/>
            <a:ext cx="88800" cy="1128400"/>
          </a:xfrm>
          <a:prstGeom prst="rect">
            <a:avLst/>
          </a:prstGeom>
          <a:solidFill>
            <a:srgbClr val="073B2F"/>
          </a:solidFill>
          <a:ln>
            <a:solidFill>
              <a:srgbClr val="073B2F"/>
            </a:solidFill>
          </a:ln>
        </p:spPr>
        <p:txBody>
          <a:bodyPr spcFirstLastPara="1" wrap="square" lIns="150800" tIns="150800" rIns="150800" bIns="1508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947006829"/>
      </p:ext>
    </p:extLst>
  </p:cSld>
  <p:clrMapOvr>
    <a:masterClrMapping/>
  </p:clrMapOvr>
  <p:extLst>
    <p:ext uri="{DCECCB84-F9BA-43D5-87BE-67443E8EF086}">
      <p15:sldGuideLst xmlns:p15="http://schemas.microsoft.com/office/powerpoint/2012/main">
        <p15:guide id="1" orient="horz" pos="533">
          <p15:clr>
            <a:srgbClr val="FA7B17"/>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mp; Subtitle">
  <p:cSld name="TITLE &amp; Subtitle">
    <p:spTree>
      <p:nvGrpSpPr>
        <p:cNvPr id="1" name="Shape 143"/>
        <p:cNvGrpSpPr/>
        <p:nvPr/>
      </p:nvGrpSpPr>
      <p:grpSpPr>
        <a:xfrm>
          <a:off x="0" y="0"/>
          <a:ext cx="0" cy="0"/>
          <a:chOff x="0" y="0"/>
          <a:chExt cx="0" cy="0"/>
        </a:xfrm>
      </p:grpSpPr>
      <p:sp>
        <p:nvSpPr>
          <p:cNvPr id="144" name="Google Shape;144;p24"/>
          <p:cNvSpPr/>
          <p:nvPr/>
        </p:nvSpPr>
        <p:spPr>
          <a:xfrm>
            <a:off x="-11100" y="0"/>
            <a:ext cx="88800" cy="6858000"/>
          </a:xfrm>
          <a:prstGeom prst="rect">
            <a:avLst/>
          </a:prstGeom>
          <a:solidFill>
            <a:srgbClr val="DEDEDE"/>
          </a:solidFill>
          <a:ln>
            <a:noFill/>
          </a:ln>
        </p:spPr>
        <p:txBody>
          <a:bodyPr spcFirstLastPara="1" wrap="square" lIns="150800" tIns="150800" rIns="150800" bIns="1508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1200" b="0" i="0" u="none" strike="noStrike" cap="none">
              <a:solidFill>
                <a:srgbClr val="000000"/>
              </a:solidFill>
              <a:latin typeface="Arial"/>
              <a:ea typeface="Arial"/>
              <a:cs typeface="Arial"/>
              <a:sym typeface="Arial"/>
            </a:endParaRPr>
          </a:p>
        </p:txBody>
      </p:sp>
      <p:sp>
        <p:nvSpPr>
          <p:cNvPr id="146" name="Google Shape;146;p24"/>
          <p:cNvSpPr txBox="1">
            <a:spLocks noGrp="1"/>
          </p:cNvSpPr>
          <p:nvPr>
            <p:ph type="title"/>
          </p:nvPr>
        </p:nvSpPr>
        <p:spPr>
          <a:xfrm>
            <a:off x="442913" y="432000"/>
            <a:ext cx="11306000" cy="8640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dk1"/>
              </a:buClr>
              <a:buSzPts val="2400"/>
              <a:buFont typeface="Georgia"/>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47" name="Google Shape;147;p24"/>
          <p:cNvSpPr txBox="1">
            <a:spLocks noGrp="1"/>
          </p:cNvSpPr>
          <p:nvPr>
            <p:ph type="sldNum" idx="12"/>
          </p:nvPr>
        </p:nvSpPr>
        <p:spPr>
          <a:xfrm>
            <a:off x="9984296" y="6486144"/>
            <a:ext cx="1764800" cy="137200"/>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b="0" i="0" u="none" strike="noStrike" cap="none">
                <a:solidFill>
                  <a:schemeClr val="dk1"/>
                </a:solidFill>
                <a:latin typeface="Arial"/>
                <a:ea typeface="Arial"/>
                <a:cs typeface="Arial"/>
                <a:sym typeface="Arial"/>
              </a:defRPr>
            </a:lvl1pPr>
            <a:lvl2pPr marL="0" marR="0" lvl="1" indent="0" algn="r" rtl="0">
              <a:spcBef>
                <a:spcPts val="0"/>
              </a:spcBef>
              <a:buNone/>
              <a:defRPr b="0" i="0" u="none" strike="noStrike" cap="none">
                <a:solidFill>
                  <a:schemeClr val="dk1"/>
                </a:solidFill>
                <a:latin typeface="Arial"/>
                <a:ea typeface="Arial"/>
                <a:cs typeface="Arial"/>
                <a:sym typeface="Arial"/>
              </a:defRPr>
            </a:lvl2pPr>
            <a:lvl3pPr marL="0" marR="0" lvl="2" indent="0" algn="r" rtl="0">
              <a:spcBef>
                <a:spcPts val="0"/>
              </a:spcBef>
              <a:buNone/>
              <a:defRPr b="0" i="0" u="none" strike="noStrike" cap="none">
                <a:solidFill>
                  <a:schemeClr val="dk1"/>
                </a:solidFill>
                <a:latin typeface="Arial"/>
                <a:ea typeface="Arial"/>
                <a:cs typeface="Arial"/>
                <a:sym typeface="Arial"/>
              </a:defRPr>
            </a:lvl3pPr>
            <a:lvl4pPr marL="0" marR="0" lvl="3" indent="0" algn="r" rtl="0">
              <a:spcBef>
                <a:spcPts val="0"/>
              </a:spcBef>
              <a:buNone/>
              <a:defRPr b="0" i="0" u="none" strike="noStrike" cap="none">
                <a:solidFill>
                  <a:schemeClr val="dk1"/>
                </a:solidFill>
                <a:latin typeface="Arial"/>
                <a:ea typeface="Arial"/>
                <a:cs typeface="Arial"/>
                <a:sym typeface="Arial"/>
              </a:defRPr>
            </a:lvl4pPr>
            <a:lvl5pPr marL="0" marR="0" lvl="4" indent="0" algn="r" rtl="0">
              <a:spcBef>
                <a:spcPts val="0"/>
              </a:spcBef>
              <a:buNone/>
              <a:defRPr b="0" i="0" u="none" strike="noStrike" cap="none">
                <a:solidFill>
                  <a:schemeClr val="dk1"/>
                </a:solidFill>
                <a:latin typeface="Arial"/>
                <a:ea typeface="Arial"/>
                <a:cs typeface="Arial"/>
                <a:sym typeface="Arial"/>
              </a:defRPr>
            </a:lvl5pPr>
            <a:lvl6pPr marL="0" marR="0" lvl="5" indent="0" algn="r" rtl="0">
              <a:spcBef>
                <a:spcPts val="0"/>
              </a:spcBef>
              <a:buNone/>
              <a:defRPr b="0" i="0" u="none" strike="noStrike" cap="none">
                <a:solidFill>
                  <a:schemeClr val="dk1"/>
                </a:solidFill>
                <a:latin typeface="Arial"/>
                <a:ea typeface="Arial"/>
                <a:cs typeface="Arial"/>
                <a:sym typeface="Arial"/>
              </a:defRPr>
            </a:lvl6pPr>
            <a:lvl7pPr marL="0" marR="0" lvl="6" indent="0" algn="r" rtl="0">
              <a:spcBef>
                <a:spcPts val="0"/>
              </a:spcBef>
              <a:buNone/>
              <a:defRPr b="0" i="0" u="none" strike="noStrike" cap="none">
                <a:solidFill>
                  <a:schemeClr val="dk1"/>
                </a:solidFill>
                <a:latin typeface="Arial"/>
                <a:ea typeface="Arial"/>
                <a:cs typeface="Arial"/>
                <a:sym typeface="Arial"/>
              </a:defRPr>
            </a:lvl7pPr>
            <a:lvl8pPr marL="0" marR="0" lvl="7" indent="0" algn="r" rtl="0">
              <a:spcBef>
                <a:spcPts val="0"/>
              </a:spcBef>
              <a:buNone/>
              <a:defRPr b="0" i="0" u="none" strike="noStrike" cap="none">
                <a:solidFill>
                  <a:schemeClr val="dk1"/>
                </a:solidFill>
                <a:latin typeface="Arial"/>
                <a:ea typeface="Arial"/>
                <a:cs typeface="Arial"/>
                <a:sym typeface="Arial"/>
              </a:defRPr>
            </a:lvl8pPr>
            <a:lvl9pPr marL="0" marR="0" lvl="8" indent="0" algn="r" rtl="0">
              <a:spcBef>
                <a:spcPts val="0"/>
              </a:spcBef>
              <a:buNone/>
              <a:defRPr b="0" i="0" u="none" strike="noStrike" cap="none">
                <a:solidFill>
                  <a:schemeClr val="dk1"/>
                </a:solidFill>
                <a:latin typeface="Arial"/>
                <a:ea typeface="Arial"/>
                <a:cs typeface="Arial"/>
                <a:sym typeface="Arial"/>
              </a:defRPr>
            </a:lvl9pPr>
          </a:lstStyle>
          <a:p>
            <a:fld id="{00000000-1234-1234-1234-123412341234}" type="slidenum">
              <a:rPr lang="en" smtClean="0"/>
              <a:pPr/>
              <a:t>‹#›</a:t>
            </a:fld>
            <a:endParaRPr lang="en"/>
          </a:p>
        </p:txBody>
      </p:sp>
      <p:sp>
        <p:nvSpPr>
          <p:cNvPr id="148" name="Google Shape;148;p24"/>
          <p:cNvSpPr txBox="1">
            <a:spLocks noGrp="1"/>
          </p:cNvSpPr>
          <p:nvPr>
            <p:ph type="subTitle" idx="1"/>
          </p:nvPr>
        </p:nvSpPr>
        <p:spPr>
          <a:xfrm>
            <a:off x="442901" y="933433"/>
            <a:ext cx="11306000" cy="8860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1400"/>
              <a:buFont typeface="Helvetica Neue"/>
              <a:buNone/>
              <a:defRPr i="0" u="none" strike="noStrike" cap="none">
                <a:solidFill>
                  <a:schemeClr val="dk1"/>
                </a:solidFill>
                <a:latin typeface="Helvetica Neue"/>
                <a:ea typeface="Helvetica Neue"/>
                <a:cs typeface="Helvetica Neue"/>
                <a:sym typeface="Helvetica Neue"/>
              </a:defRPr>
            </a:lvl1pPr>
            <a:lvl2pPr marR="0" lvl="1" algn="l" rtl="0">
              <a:lnSpc>
                <a:spcPct val="85000"/>
              </a:lnSpc>
              <a:spcBef>
                <a:spcPts val="0"/>
              </a:spcBef>
              <a:spcAft>
                <a:spcPts val="0"/>
              </a:spcAft>
              <a:buClr>
                <a:schemeClr val="dk1"/>
              </a:buClr>
              <a:buSzPts val="1400"/>
              <a:buFont typeface="Helvetica Neue"/>
              <a:buNone/>
              <a:defRPr i="0" u="none" strike="noStrike" cap="none">
                <a:solidFill>
                  <a:schemeClr val="dk1"/>
                </a:solidFill>
                <a:latin typeface="Helvetica Neue"/>
                <a:ea typeface="Helvetica Neue"/>
                <a:cs typeface="Helvetica Neue"/>
                <a:sym typeface="Helvetica Neue"/>
              </a:defRPr>
            </a:lvl2pPr>
            <a:lvl3pPr marR="0" lvl="2" algn="l" rtl="0">
              <a:lnSpc>
                <a:spcPct val="85000"/>
              </a:lnSpc>
              <a:spcBef>
                <a:spcPts val="0"/>
              </a:spcBef>
              <a:spcAft>
                <a:spcPts val="0"/>
              </a:spcAft>
              <a:buClr>
                <a:schemeClr val="dk1"/>
              </a:buClr>
              <a:buSzPts val="1400"/>
              <a:buFont typeface="Helvetica Neue"/>
              <a:buNone/>
              <a:defRPr i="0" u="none" strike="noStrike" cap="none">
                <a:solidFill>
                  <a:schemeClr val="dk1"/>
                </a:solidFill>
                <a:latin typeface="Helvetica Neue"/>
                <a:ea typeface="Helvetica Neue"/>
                <a:cs typeface="Helvetica Neue"/>
                <a:sym typeface="Helvetica Neue"/>
              </a:defRPr>
            </a:lvl3pPr>
            <a:lvl4pPr marR="0" lvl="3" algn="l" rtl="0">
              <a:lnSpc>
                <a:spcPct val="85000"/>
              </a:lnSpc>
              <a:spcBef>
                <a:spcPts val="0"/>
              </a:spcBef>
              <a:spcAft>
                <a:spcPts val="0"/>
              </a:spcAft>
              <a:buClr>
                <a:schemeClr val="dk1"/>
              </a:buClr>
              <a:buSzPts val="1400"/>
              <a:buFont typeface="Helvetica Neue"/>
              <a:buNone/>
              <a:defRPr i="0" u="none" strike="noStrike" cap="none">
                <a:solidFill>
                  <a:schemeClr val="dk1"/>
                </a:solidFill>
                <a:latin typeface="Helvetica Neue"/>
                <a:ea typeface="Helvetica Neue"/>
                <a:cs typeface="Helvetica Neue"/>
                <a:sym typeface="Helvetica Neue"/>
              </a:defRPr>
            </a:lvl4pPr>
            <a:lvl5pPr marR="0" lvl="4" algn="l" rtl="0">
              <a:lnSpc>
                <a:spcPct val="85000"/>
              </a:lnSpc>
              <a:spcBef>
                <a:spcPts val="0"/>
              </a:spcBef>
              <a:spcAft>
                <a:spcPts val="0"/>
              </a:spcAft>
              <a:buClr>
                <a:schemeClr val="dk1"/>
              </a:buClr>
              <a:buSzPts val="1400"/>
              <a:buFont typeface="Helvetica Neue"/>
              <a:buNone/>
              <a:defRPr i="0" u="none" strike="noStrike" cap="none">
                <a:solidFill>
                  <a:schemeClr val="dk1"/>
                </a:solidFill>
                <a:latin typeface="Helvetica Neue"/>
                <a:ea typeface="Helvetica Neue"/>
                <a:cs typeface="Helvetica Neue"/>
                <a:sym typeface="Helvetica Neue"/>
              </a:defRPr>
            </a:lvl5pPr>
            <a:lvl6pPr marR="0" lvl="5" algn="l" rtl="0">
              <a:lnSpc>
                <a:spcPct val="85000"/>
              </a:lnSpc>
              <a:spcBef>
                <a:spcPts val="0"/>
              </a:spcBef>
              <a:spcAft>
                <a:spcPts val="0"/>
              </a:spcAft>
              <a:buClr>
                <a:schemeClr val="dk1"/>
              </a:buClr>
              <a:buSzPts val="1400"/>
              <a:buFont typeface="Helvetica Neue"/>
              <a:buNone/>
              <a:defRPr sz="1867" i="0" u="none" strike="noStrike" cap="none">
                <a:solidFill>
                  <a:schemeClr val="dk1"/>
                </a:solidFill>
                <a:latin typeface="Helvetica Neue"/>
                <a:ea typeface="Helvetica Neue"/>
                <a:cs typeface="Helvetica Neue"/>
                <a:sym typeface="Helvetica Neue"/>
              </a:defRPr>
            </a:lvl6pPr>
            <a:lvl7pPr marR="0" lvl="6" algn="l" rtl="0">
              <a:lnSpc>
                <a:spcPct val="85000"/>
              </a:lnSpc>
              <a:spcBef>
                <a:spcPts val="0"/>
              </a:spcBef>
              <a:spcAft>
                <a:spcPts val="0"/>
              </a:spcAft>
              <a:buClr>
                <a:schemeClr val="dk1"/>
              </a:buClr>
              <a:buSzPts val="1400"/>
              <a:buFont typeface="Helvetica Neue"/>
              <a:buNone/>
              <a:defRPr sz="1867" i="0" u="none" strike="noStrike" cap="none">
                <a:solidFill>
                  <a:schemeClr val="dk1"/>
                </a:solidFill>
                <a:latin typeface="Helvetica Neue"/>
                <a:ea typeface="Helvetica Neue"/>
                <a:cs typeface="Helvetica Neue"/>
                <a:sym typeface="Helvetica Neue"/>
              </a:defRPr>
            </a:lvl7pPr>
            <a:lvl8pPr marR="0" lvl="7" algn="l" rtl="0">
              <a:lnSpc>
                <a:spcPct val="85000"/>
              </a:lnSpc>
              <a:spcBef>
                <a:spcPts val="0"/>
              </a:spcBef>
              <a:spcAft>
                <a:spcPts val="0"/>
              </a:spcAft>
              <a:buClr>
                <a:schemeClr val="dk1"/>
              </a:buClr>
              <a:buSzPts val="1400"/>
              <a:buFont typeface="Helvetica Neue"/>
              <a:buNone/>
              <a:defRPr sz="1867" i="0" u="none" strike="noStrike" cap="none">
                <a:solidFill>
                  <a:schemeClr val="dk1"/>
                </a:solidFill>
                <a:latin typeface="Helvetica Neue"/>
                <a:ea typeface="Helvetica Neue"/>
                <a:cs typeface="Helvetica Neue"/>
                <a:sym typeface="Helvetica Neue"/>
              </a:defRPr>
            </a:lvl8pPr>
            <a:lvl9pPr marR="0" lvl="8" algn="l" rtl="0">
              <a:lnSpc>
                <a:spcPct val="85000"/>
              </a:lnSpc>
              <a:spcBef>
                <a:spcPts val="0"/>
              </a:spcBef>
              <a:spcAft>
                <a:spcPts val="0"/>
              </a:spcAft>
              <a:buClr>
                <a:schemeClr val="dk1"/>
              </a:buClr>
              <a:buSzPts val="1400"/>
              <a:buFont typeface="Helvetica Neue"/>
              <a:buNone/>
              <a:defRPr sz="1867" i="0" u="none" strike="noStrike" cap="none">
                <a:solidFill>
                  <a:schemeClr val="dk1"/>
                </a:solidFill>
                <a:latin typeface="Helvetica Neue"/>
                <a:ea typeface="Helvetica Neue"/>
                <a:cs typeface="Helvetica Neue"/>
                <a:sym typeface="Helvetica Neue"/>
              </a:defRPr>
            </a:lvl9pPr>
          </a:lstStyle>
          <a:p>
            <a:endParaRPr/>
          </a:p>
        </p:txBody>
      </p:sp>
      <p:sp>
        <p:nvSpPr>
          <p:cNvPr id="3" name="Rectangle 2">
            <a:extLst>
              <a:ext uri="{FF2B5EF4-FFF2-40B4-BE49-F238E27FC236}">
                <a16:creationId xmlns:a16="http://schemas.microsoft.com/office/drawing/2014/main" id="{ED30B5BD-6A8D-0817-AC30-BBBFA26E7037}"/>
              </a:ext>
            </a:extLst>
          </p:cNvPr>
          <p:cNvSpPr/>
          <p:nvPr userDrawn="1"/>
        </p:nvSpPr>
        <p:spPr>
          <a:xfrm>
            <a:off x="323273" y="6373091"/>
            <a:ext cx="1228436" cy="25025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145;p24">
            <a:extLst>
              <a:ext uri="{FF2B5EF4-FFF2-40B4-BE49-F238E27FC236}">
                <a16:creationId xmlns:a16="http://schemas.microsoft.com/office/drawing/2014/main" id="{2B21196C-EE41-9163-1489-6BAD8A6B2A89}"/>
              </a:ext>
            </a:extLst>
          </p:cNvPr>
          <p:cNvSpPr/>
          <p:nvPr userDrawn="1"/>
        </p:nvSpPr>
        <p:spPr>
          <a:xfrm>
            <a:off x="-11100" y="0"/>
            <a:ext cx="88800" cy="1128400"/>
          </a:xfrm>
          <a:prstGeom prst="rect">
            <a:avLst/>
          </a:prstGeom>
          <a:solidFill>
            <a:srgbClr val="073B2F"/>
          </a:solidFill>
          <a:ln>
            <a:solidFill>
              <a:srgbClr val="073B2F"/>
            </a:solidFill>
          </a:ln>
        </p:spPr>
        <p:txBody>
          <a:bodyPr spcFirstLastPara="1" wrap="square" lIns="150800" tIns="150800" rIns="150800" bIns="1508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477294305"/>
      </p:ext>
    </p:extLst>
  </p:cSld>
  <p:clrMapOvr>
    <a:masterClrMapping/>
  </p:clrMapOvr>
  <p:extLst>
    <p:ext uri="{DCECCB84-F9BA-43D5-87BE-67443E8EF086}">
      <p15:sldGuideLst xmlns:p15="http://schemas.microsoft.com/office/powerpoint/2012/main">
        <p15:guide id="1" orient="horz" pos="533">
          <p15:clr>
            <a:srgbClr val="FA7B17"/>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Content_1">
  <p:cSld name="Title and Content_1">
    <p:spTree>
      <p:nvGrpSpPr>
        <p:cNvPr id="1" name="Shape 149"/>
        <p:cNvGrpSpPr/>
        <p:nvPr/>
      </p:nvGrpSpPr>
      <p:grpSpPr>
        <a:xfrm>
          <a:off x="0" y="0"/>
          <a:ext cx="0" cy="0"/>
          <a:chOff x="0" y="0"/>
          <a:chExt cx="0" cy="0"/>
        </a:xfrm>
      </p:grpSpPr>
      <p:sp>
        <p:nvSpPr>
          <p:cNvPr id="150" name="Google Shape;150;p25"/>
          <p:cNvSpPr txBox="1">
            <a:spLocks noGrp="1"/>
          </p:cNvSpPr>
          <p:nvPr>
            <p:ph type="title"/>
          </p:nvPr>
        </p:nvSpPr>
        <p:spPr>
          <a:xfrm>
            <a:off x="448057" y="432000"/>
            <a:ext cx="11306000" cy="3664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dk1"/>
              </a:buClr>
              <a:buSzPts val="2100"/>
              <a:buFont typeface="Georgia"/>
              <a:buNone/>
              <a:defRPr sz="1867"/>
            </a:lvl1pPr>
            <a:lvl2pPr lvl="1" algn="l" rtl="0">
              <a:lnSpc>
                <a:spcPct val="100000"/>
              </a:lnSpc>
              <a:spcBef>
                <a:spcPts val="0"/>
              </a:spcBef>
              <a:spcAft>
                <a:spcPts val="0"/>
              </a:spcAft>
              <a:buSzPts val="1400"/>
              <a:buNone/>
              <a:defRPr sz="1867"/>
            </a:lvl2pPr>
            <a:lvl3pPr lvl="2" algn="l" rtl="0">
              <a:lnSpc>
                <a:spcPct val="100000"/>
              </a:lnSpc>
              <a:spcBef>
                <a:spcPts val="0"/>
              </a:spcBef>
              <a:spcAft>
                <a:spcPts val="0"/>
              </a:spcAft>
              <a:buSzPts val="1400"/>
              <a:buNone/>
              <a:defRPr sz="1867"/>
            </a:lvl3pPr>
            <a:lvl4pPr lvl="3" algn="l" rtl="0">
              <a:lnSpc>
                <a:spcPct val="100000"/>
              </a:lnSpc>
              <a:spcBef>
                <a:spcPts val="0"/>
              </a:spcBef>
              <a:spcAft>
                <a:spcPts val="0"/>
              </a:spcAft>
              <a:buSzPts val="1400"/>
              <a:buNone/>
              <a:defRPr sz="1867"/>
            </a:lvl4pPr>
            <a:lvl5pPr lvl="4" algn="l" rtl="0">
              <a:lnSpc>
                <a:spcPct val="100000"/>
              </a:lnSpc>
              <a:spcBef>
                <a:spcPts val="0"/>
              </a:spcBef>
              <a:spcAft>
                <a:spcPts val="0"/>
              </a:spcAft>
              <a:buSzPts val="1400"/>
              <a:buNone/>
              <a:defRPr sz="1867"/>
            </a:lvl5pPr>
            <a:lvl6pPr lvl="5" algn="l" rtl="0">
              <a:lnSpc>
                <a:spcPct val="100000"/>
              </a:lnSpc>
              <a:spcBef>
                <a:spcPts val="0"/>
              </a:spcBef>
              <a:spcAft>
                <a:spcPts val="0"/>
              </a:spcAft>
              <a:buSzPts val="1400"/>
              <a:buNone/>
              <a:defRPr sz="1867"/>
            </a:lvl6pPr>
            <a:lvl7pPr lvl="6" algn="l" rtl="0">
              <a:lnSpc>
                <a:spcPct val="100000"/>
              </a:lnSpc>
              <a:spcBef>
                <a:spcPts val="0"/>
              </a:spcBef>
              <a:spcAft>
                <a:spcPts val="0"/>
              </a:spcAft>
              <a:buSzPts val="1400"/>
              <a:buNone/>
              <a:defRPr sz="1867"/>
            </a:lvl7pPr>
            <a:lvl8pPr lvl="7" algn="l" rtl="0">
              <a:lnSpc>
                <a:spcPct val="100000"/>
              </a:lnSpc>
              <a:spcBef>
                <a:spcPts val="0"/>
              </a:spcBef>
              <a:spcAft>
                <a:spcPts val="0"/>
              </a:spcAft>
              <a:buSzPts val="1400"/>
              <a:buNone/>
              <a:defRPr sz="1867"/>
            </a:lvl8pPr>
            <a:lvl9pPr lvl="8" algn="l" rtl="0">
              <a:lnSpc>
                <a:spcPct val="100000"/>
              </a:lnSpc>
              <a:spcBef>
                <a:spcPts val="0"/>
              </a:spcBef>
              <a:spcAft>
                <a:spcPts val="0"/>
              </a:spcAft>
              <a:buSzPts val="1400"/>
              <a:buNone/>
              <a:defRPr sz="1867"/>
            </a:lvl9pPr>
          </a:lstStyle>
          <a:p>
            <a:endParaRPr/>
          </a:p>
        </p:txBody>
      </p:sp>
      <p:sp>
        <p:nvSpPr>
          <p:cNvPr id="151" name="Google Shape;151;p25"/>
          <p:cNvSpPr txBox="1">
            <a:spLocks noGrp="1"/>
          </p:cNvSpPr>
          <p:nvPr>
            <p:ph type="body" idx="1"/>
          </p:nvPr>
        </p:nvSpPr>
        <p:spPr>
          <a:xfrm>
            <a:off x="442913" y="1645921"/>
            <a:ext cx="11306000" cy="2568400"/>
          </a:xfrm>
          <a:prstGeom prst="rect">
            <a:avLst/>
          </a:prstGeom>
          <a:noFill/>
          <a:ln>
            <a:noFill/>
          </a:ln>
        </p:spPr>
        <p:txBody>
          <a:bodyPr spcFirstLastPara="1" wrap="square" lIns="0" tIns="0" rIns="0" bIns="0" anchor="t" anchorCtr="0">
            <a:noAutofit/>
          </a:bodyPr>
          <a:lstStyle>
            <a:lvl1pPr marL="609585" lvl="0" indent="-304792" algn="l" rtl="0">
              <a:lnSpc>
                <a:spcPct val="100000"/>
              </a:lnSpc>
              <a:spcBef>
                <a:spcPts val="0"/>
              </a:spcBef>
              <a:spcAft>
                <a:spcPts val="0"/>
              </a:spcAft>
              <a:buClr>
                <a:schemeClr val="dk1"/>
              </a:buClr>
              <a:buSzPts val="1800"/>
              <a:buNone/>
              <a:defRPr sz="1867"/>
            </a:lvl1pPr>
            <a:lvl2pPr marL="1219170" lvl="1" indent="-304792" algn="l" rtl="0">
              <a:lnSpc>
                <a:spcPct val="100000"/>
              </a:lnSpc>
              <a:spcBef>
                <a:spcPts val="667"/>
              </a:spcBef>
              <a:spcAft>
                <a:spcPts val="0"/>
              </a:spcAft>
              <a:buClr>
                <a:schemeClr val="dk1"/>
              </a:buClr>
              <a:buSzPts val="1200"/>
              <a:buNone/>
              <a:defRPr sz="1867"/>
            </a:lvl2pPr>
            <a:lvl3pPr marL="1828754" lvl="2" indent="-457189" algn="l" rtl="0">
              <a:lnSpc>
                <a:spcPct val="100000"/>
              </a:lnSpc>
              <a:spcBef>
                <a:spcPts val="667"/>
              </a:spcBef>
              <a:spcAft>
                <a:spcPts val="0"/>
              </a:spcAft>
              <a:buClr>
                <a:schemeClr val="dk1"/>
              </a:buClr>
              <a:buSzPts val="1800"/>
              <a:buChar char="•"/>
              <a:defRPr sz="1867"/>
            </a:lvl3pPr>
            <a:lvl4pPr marL="2438339" lvl="3" indent="-457189" algn="l" rtl="0">
              <a:lnSpc>
                <a:spcPct val="100000"/>
              </a:lnSpc>
              <a:spcBef>
                <a:spcPts val="667"/>
              </a:spcBef>
              <a:spcAft>
                <a:spcPts val="0"/>
              </a:spcAft>
              <a:buClr>
                <a:schemeClr val="dk1"/>
              </a:buClr>
              <a:buSzPts val="1800"/>
              <a:buChar char="–"/>
              <a:defRPr sz="1867"/>
            </a:lvl4pPr>
            <a:lvl5pPr marL="3047924" lvl="4" indent="-457189" algn="l" rtl="0">
              <a:lnSpc>
                <a:spcPct val="100000"/>
              </a:lnSpc>
              <a:spcBef>
                <a:spcPts val="667"/>
              </a:spcBef>
              <a:spcAft>
                <a:spcPts val="0"/>
              </a:spcAft>
              <a:buClr>
                <a:schemeClr val="dk1"/>
              </a:buClr>
              <a:buSzPts val="1800"/>
              <a:buChar char="•"/>
              <a:defRPr sz="1867"/>
            </a:lvl5pPr>
            <a:lvl6pPr marL="3657509" lvl="5" indent="-457189" algn="l" rtl="0">
              <a:lnSpc>
                <a:spcPct val="100000"/>
              </a:lnSpc>
              <a:spcBef>
                <a:spcPts val="667"/>
              </a:spcBef>
              <a:spcAft>
                <a:spcPts val="0"/>
              </a:spcAft>
              <a:buClr>
                <a:schemeClr val="dk1"/>
              </a:buClr>
              <a:buSzPts val="1800"/>
              <a:buChar char="–"/>
              <a:defRPr sz="1867"/>
            </a:lvl6pPr>
            <a:lvl7pPr marL="4267093" lvl="6" indent="-457189" algn="l" rtl="0">
              <a:lnSpc>
                <a:spcPct val="100000"/>
              </a:lnSpc>
              <a:spcBef>
                <a:spcPts val="667"/>
              </a:spcBef>
              <a:spcAft>
                <a:spcPts val="0"/>
              </a:spcAft>
              <a:buClr>
                <a:schemeClr val="dk1"/>
              </a:buClr>
              <a:buSzPts val="1800"/>
              <a:buChar char="•"/>
              <a:defRPr sz="1867"/>
            </a:lvl7pPr>
            <a:lvl8pPr marL="4876678" lvl="7" indent="-457189" algn="l" rtl="0">
              <a:lnSpc>
                <a:spcPct val="100000"/>
              </a:lnSpc>
              <a:spcBef>
                <a:spcPts val="667"/>
              </a:spcBef>
              <a:spcAft>
                <a:spcPts val="0"/>
              </a:spcAft>
              <a:buClr>
                <a:schemeClr val="dk1"/>
              </a:buClr>
              <a:buSzPts val="1800"/>
              <a:buChar char="–"/>
              <a:defRPr sz="1867"/>
            </a:lvl8pPr>
            <a:lvl9pPr marL="5486263" lvl="8" indent="-457189" algn="l" rtl="0">
              <a:lnSpc>
                <a:spcPct val="100000"/>
              </a:lnSpc>
              <a:spcBef>
                <a:spcPts val="667"/>
              </a:spcBef>
              <a:spcAft>
                <a:spcPts val="667"/>
              </a:spcAft>
              <a:buClr>
                <a:schemeClr val="dk1"/>
              </a:buClr>
              <a:buSzPts val="1800"/>
              <a:buChar char="•"/>
              <a:defRPr sz="1867"/>
            </a:lvl9pPr>
          </a:lstStyle>
          <a:p>
            <a:endParaRPr/>
          </a:p>
        </p:txBody>
      </p:sp>
      <p:sp>
        <p:nvSpPr>
          <p:cNvPr id="152" name="Google Shape;152;p25"/>
          <p:cNvSpPr txBox="1">
            <a:spLocks noGrp="1"/>
          </p:cNvSpPr>
          <p:nvPr>
            <p:ph type="sldNum" idx="12"/>
          </p:nvPr>
        </p:nvSpPr>
        <p:spPr>
          <a:xfrm>
            <a:off x="11631533" y="6513984"/>
            <a:ext cx="117600" cy="115600"/>
          </a:xfrm>
          <a:prstGeom prst="rect">
            <a:avLst/>
          </a:prstGeom>
          <a:noFill/>
          <a:ln>
            <a:noFill/>
          </a:ln>
        </p:spPr>
        <p:txBody>
          <a:bodyPr spcFirstLastPara="1" wrap="square" lIns="0" tIns="0" rIns="0" bIns="0" anchor="t" anchorCtr="0">
            <a:noAutofit/>
          </a:bodyPr>
          <a:lstStyle>
            <a:lvl1pPr marL="0" marR="0" lvl="0" indent="0" algn="r" rtl="0">
              <a:lnSpc>
                <a:spcPct val="100000"/>
              </a:lnSpc>
              <a:spcBef>
                <a:spcPts val="0"/>
              </a:spcBef>
              <a:spcAft>
                <a:spcPts val="0"/>
              </a:spcAft>
              <a:buClr>
                <a:srgbClr val="000000"/>
              </a:buClr>
              <a:buSzPts val="600"/>
              <a:buFont typeface="Arial"/>
              <a:buNone/>
              <a:defRPr sz="1867"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1867"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1867"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1867"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1867"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1867"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1867"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1867"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1867" b="0" i="0" u="none" strike="noStrike" cap="none">
                <a:solidFill>
                  <a:schemeClr val="dk1"/>
                </a:solidFill>
                <a:latin typeface="Arial"/>
                <a:ea typeface="Arial"/>
                <a:cs typeface="Arial"/>
                <a:sym typeface="Arial"/>
              </a:defRPr>
            </a:lvl9pPr>
          </a:lstStyle>
          <a:p>
            <a:fld id="{00000000-1234-1234-1234-123412341234}" type="slidenum">
              <a:rPr lang="en" smtClean="0"/>
              <a:pPr/>
              <a:t>‹#›</a:t>
            </a:fld>
            <a:endParaRPr lang="en"/>
          </a:p>
        </p:txBody>
      </p:sp>
      <p:sp>
        <p:nvSpPr>
          <p:cNvPr id="153" name="Google Shape;153;p25"/>
          <p:cNvSpPr txBox="1">
            <a:spLocks noGrp="1"/>
          </p:cNvSpPr>
          <p:nvPr>
            <p:ph type="subTitle" idx="2"/>
          </p:nvPr>
        </p:nvSpPr>
        <p:spPr>
          <a:xfrm>
            <a:off x="442913" y="914400"/>
            <a:ext cx="11311200" cy="3140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dk1"/>
              </a:buClr>
              <a:buSzPts val="1800"/>
              <a:buNone/>
              <a:defRPr sz="2400" b="0">
                <a:solidFill>
                  <a:schemeClr val="dk1"/>
                </a:solidFill>
              </a:defRPr>
            </a:lvl1pPr>
            <a:lvl2pPr lvl="1" algn="l" rtl="0">
              <a:lnSpc>
                <a:spcPct val="85000"/>
              </a:lnSpc>
              <a:spcBef>
                <a:spcPts val="0"/>
              </a:spcBef>
              <a:spcAft>
                <a:spcPts val="0"/>
              </a:spcAft>
              <a:buClr>
                <a:schemeClr val="dk1"/>
              </a:buClr>
              <a:buSzPts val="1400"/>
              <a:buNone/>
              <a:defRPr sz="1867"/>
            </a:lvl2pPr>
            <a:lvl3pPr lvl="2" algn="l" rtl="0">
              <a:lnSpc>
                <a:spcPct val="85000"/>
              </a:lnSpc>
              <a:spcBef>
                <a:spcPts val="0"/>
              </a:spcBef>
              <a:spcAft>
                <a:spcPts val="0"/>
              </a:spcAft>
              <a:buClr>
                <a:schemeClr val="dk1"/>
              </a:buClr>
              <a:buSzPts val="1400"/>
              <a:buNone/>
              <a:defRPr sz="1867"/>
            </a:lvl3pPr>
            <a:lvl4pPr lvl="3" algn="l" rtl="0">
              <a:lnSpc>
                <a:spcPct val="85000"/>
              </a:lnSpc>
              <a:spcBef>
                <a:spcPts val="0"/>
              </a:spcBef>
              <a:spcAft>
                <a:spcPts val="0"/>
              </a:spcAft>
              <a:buClr>
                <a:schemeClr val="dk1"/>
              </a:buClr>
              <a:buSzPts val="1400"/>
              <a:buNone/>
              <a:defRPr sz="1867"/>
            </a:lvl4pPr>
            <a:lvl5pPr lvl="4" algn="l" rtl="0">
              <a:lnSpc>
                <a:spcPct val="85000"/>
              </a:lnSpc>
              <a:spcBef>
                <a:spcPts val="0"/>
              </a:spcBef>
              <a:spcAft>
                <a:spcPts val="0"/>
              </a:spcAft>
              <a:buClr>
                <a:schemeClr val="dk1"/>
              </a:buClr>
              <a:buSzPts val="1400"/>
              <a:buNone/>
              <a:defRPr sz="1867"/>
            </a:lvl5pPr>
            <a:lvl6pPr lvl="5" algn="l" rtl="0">
              <a:lnSpc>
                <a:spcPct val="85000"/>
              </a:lnSpc>
              <a:spcBef>
                <a:spcPts val="0"/>
              </a:spcBef>
              <a:spcAft>
                <a:spcPts val="0"/>
              </a:spcAft>
              <a:buClr>
                <a:schemeClr val="dk1"/>
              </a:buClr>
              <a:buSzPts val="1400"/>
              <a:buNone/>
              <a:defRPr sz="1867"/>
            </a:lvl6pPr>
            <a:lvl7pPr lvl="6" algn="l" rtl="0">
              <a:lnSpc>
                <a:spcPct val="85000"/>
              </a:lnSpc>
              <a:spcBef>
                <a:spcPts val="0"/>
              </a:spcBef>
              <a:spcAft>
                <a:spcPts val="0"/>
              </a:spcAft>
              <a:buClr>
                <a:schemeClr val="dk1"/>
              </a:buClr>
              <a:buSzPts val="1400"/>
              <a:buNone/>
              <a:defRPr sz="1867"/>
            </a:lvl7pPr>
            <a:lvl8pPr lvl="7" algn="l" rtl="0">
              <a:lnSpc>
                <a:spcPct val="85000"/>
              </a:lnSpc>
              <a:spcBef>
                <a:spcPts val="0"/>
              </a:spcBef>
              <a:spcAft>
                <a:spcPts val="0"/>
              </a:spcAft>
              <a:buClr>
                <a:schemeClr val="dk1"/>
              </a:buClr>
              <a:buSzPts val="1400"/>
              <a:buNone/>
              <a:defRPr sz="1867"/>
            </a:lvl8pPr>
            <a:lvl9pPr lvl="8" algn="l" rtl="0">
              <a:lnSpc>
                <a:spcPct val="85000"/>
              </a:lnSpc>
              <a:spcBef>
                <a:spcPts val="0"/>
              </a:spcBef>
              <a:spcAft>
                <a:spcPts val="0"/>
              </a:spcAft>
              <a:buClr>
                <a:schemeClr val="dk1"/>
              </a:buClr>
              <a:buSzPts val="1400"/>
              <a:buNone/>
              <a:defRPr sz="1867"/>
            </a:lvl9pPr>
          </a:lstStyle>
          <a:p>
            <a:endParaRPr/>
          </a:p>
        </p:txBody>
      </p:sp>
    </p:spTree>
    <p:extLst>
      <p:ext uri="{BB962C8B-B14F-4D97-AF65-F5344CB8AC3E}">
        <p14:creationId xmlns:p14="http://schemas.microsoft.com/office/powerpoint/2010/main" val="12127570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ntent and Image 1">
  <p:cSld name="Content and Image 1">
    <p:spTree>
      <p:nvGrpSpPr>
        <p:cNvPr id="1" name="Shape 154"/>
        <p:cNvGrpSpPr/>
        <p:nvPr/>
      </p:nvGrpSpPr>
      <p:grpSpPr>
        <a:xfrm>
          <a:off x="0" y="0"/>
          <a:ext cx="0" cy="0"/>
          <a:chOff x="0" y="0"/>
          <a:chExt cx="0" cy="0"/>
        </a:xfrm>
      </p:grpSpPr>
      <p:sp>
        <p:nvSpPr>
          <p:cNvPr id="155" name="Google Shape;155;p26"/>
          <p:cNvSpPr>
            <a:spLocks noGrp="1"/>
          </p:cNvSpPr>
          <p:nvPr>
            <p:ph type="pic" idx="2"/>
          </p:nvPr>
        </p:nvSpPr>
        <p:spPr>
          <a:xfrm>
            <a:off x="6096000" y="0"/>
            <a:ext cx="6096000" cy="6858000"/>
          </a:xfrm>
          <a:prstGeom prst="rect">
            <a:avLst/>
          </a:prstGeom>
          <a:solidFill>
            <a:srgbClr val="DEDEDE"/>
          </a:solidFill>
          <a:ln>
            <a:noFill/>
          </a:ln>
        </p:spPr>
        <p:txBody>
          <a:bodyPr spcFirstLastPara="1" wrap="square" lIns="0" tIns="0" rIns="0" bIns="0" anchor="ctr" anchorCtr="0">
            <a:noAutofit/>
          </a:bodyPr>
          <a:lstStyle>
            <a:lvl1pPr marR="0" lvl="0" algn="ctr" rtl="0">
              <a:lnSpc>
                <a:spcPct val="100000"/>
              </a:lnSpc>
              <a:spcBef>
                <a:spcPts val="0"/>
              </a:spcBef>
              <a:spcAft>
                <a:spcPts val="0"/>
              </a:spcAft>
              <a:buClr>
                <a:schemeClr val="dk1"/>
              </a:buClr>
              <a:buSzPts val="9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800"/>
              </a:spcBef>
              <a:spcAft>
                <a:spcPts val="0"/>
              </a:spcAft>
              <a:buClr>
                <a:schemeClr val="dk1"/>
              </a:buClr>
              <a:buSzPts val="14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R="0" lvl="3"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4pPr>
            <a:lvl5pPr marR="0" lvl="4" algn="l" rtl="0">
              <a:lnSpc>
                <a:spcPct val="100000"/>
              </a:lnSpc>
              <a:spcBef>
                <a:spcPts val="800"/>
              </a:spcBef>
              <a:spcAft>
                <a:spcPts val="0"/>
              </a:spcAft>
              <a:buClr>
                <a:schemeClr val="dk1"/>
              </a:buClr>
              <a:buSzPts val="1400"/>
              <a:buFont typeface="Georgia"/>
              <a:buChar char="◦"/>
              <a:defRPr sz="1867" b="0" i="0" u="none" strike="noStrike" cap="none">
                <a:solidFill>
                  <a:schemeClr val="dk1"/>
                </a:solidFill>
                <a:latin typeface="Arial"/>
                <a:ea typeface="Arial"/>
                <a:cs typeface="Arial"/>
                <a:sym typeface="Arial"/>
              </a:defRPr>
            </a:lvl5pPr>
            <a:lvl6pPr marR="0" lvl="5" algn="l" rtl="0">
              <a:lnSpc>
                <a:spcPct val="100000"/>
              </a:lnSpc>
              <a:spcBef>
                <a:spcPts val="8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600"/>
              </a:spcBef>
              <a:spcAft>
                <a:spcPts val="0"/>
              </a:spcAft>
              <a:buClr>
                <a:schemeClr val="dk1"/>
              </a:buClr>
              <a:buSzPts val="12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600"/>
              </a:spcBef>
              <a:spcAft>
                <a:spcPts val="600"/>
              </a:spcAft>
              <a:buClr>
                <a:schemeClr val="dk1"/>
              </a:buClr>
              <a:buSzPts val="12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56" name="Google Shape;156;p26"/>
          <p:cNvSpPr txBox="1">
            <a:spLocks noGrp="1"/>
          </p:cNvSpPr>
          <p:nvPr>
            <p:ph type="body" idx="1"/>
          </p:nvPr>
        </p:nvSpPr>
        <p:spPr>
          <a:xfrm>
            <a:off x="442913" y="2103439"/>
            <a:ext cx="5318000" cy="4068800"/>
          </a:xfrm>
          <a:prstGeom prst="rect">
            <a:avLst/>
          </a:prstGeom>
          <a:noFill/>
          <a:ln>
            <a:noFill/>
          </a:ln>
        </p:spPr>
        <p:txBody>
          <a:bodyPr spcFirstLastPara="1" wrap="square" lIns="0" tIns="0" rIns="0" bIns="0" anchor="t" anchorCtr="0">
            <a:noAutofit/>
          </a:bodyPr>
          <a:lstStyle>
            <a:lvl1pPr marL="609585" lvl="0" indent="-304792" algn="l" rtl="0">
              <a:lnSpc>
                <a:spcPct val="100000"/>
              </a:lnSpc>
              <a:spcBef>
                <a:spcPts val="0"/>
              </a:spcBef>
              <a:spcAft>
                <a:spcPts val="0"/>
              </a:spcAft>
              <a:buClr>
                <a:schemeClr val="dk1"/>
              </a:buClr>
              <a:buSzPts val="1800"/>
              <a:buNone/>
              <a:defRPr/>
            </a:lvl1pPr>
            <a:lvl2pPr marL="1219170" lvl="1" indent="-304792" algn="l" rtl="0">
              <a:lnSpc>
                <a:spcPct val="100000"/>
              </a:lnSpc>
              <a:spcBef>
                <a:spcPts val="800"/>
              </a:spcBef>
              <a:spcAft>
                <a:spcPts val="0"/>
              </a:spcAft>
              <a:buClr>
                <a:schemeClr val="dk1"/>
              </a:buClr>
              <a:buSzPts val="1800"/>
              <a:buNone/>
              <a:defRPr/>
            </a:lvl2pPr>
            <a:lvl3pPr marL="1828754" lvl="2" indent="-457189" algn="l" rtl="0">
              <a:lnSpc>
                <a:spcPct val="100000"/>
              </a:lnSpc>
              <a:spcBef>
                <a:spcPts val="800"/>
              </a:spcBef>
              <a:spcAft>
                <a:spcPts val="0"/>
              </a:spcAft>
              <a:buClr>
                <a:schemeClr val="dk1"/>
              </a:buClr>
              <a:buSzPts val="1800"/>
              <a:buChar char="•"/>
              <a:defRPr/>
            </a:lvl3pPr>
            <a:lvl4pPr marL="2438339" lvl="3" indent="-457189" algn="l" rtl="0">
              <a:lnSpc>
                <a:spcPct val="100000"/>
              </a:lnSpc>
              <a:spcBef>
                <a:spcPts val="800"/>
              </a:spcBef>
              <a:spcAft>
                <a:spcPts val="0"/>
              </a:spcAft>
              <a:buClr>
                <a:schemeClr val="dk1"/>
              </a:buClr>
              <a:buSzPts val="1800"/>
              <a:buChar char="-"/>
              <a:defRPr/>
            </a:lvl4pPr>
            <a:lvl5pPr marL="3047924" lvl="4" indent="-423323" algn="l" rtl="0">
              <a:lnSpc>
                <a:spcPct val="100000"/>
              </a:lnSpc>
              <a:spcBef>
                <a:spcPts val="800"/>
              </a:spcBef>
              <a:spcAft>
                <a:spcPts val="0"/>
              </a:spcAft>
              <a:buClr>
                <a:schemeClr val="dk1"/>
              </a:buClr>
              <a:buSzPts val="1400"/>
              <a:buChar char="◦"/>
              <a:defRPr/>
            </a:lvl5pPr>
            <a:lvl6pPr marL="3657509" lvl="5" indent="-457189" algn="l" rtl="0">
              <a:lnSpc>
                <a:spcPct val="100000"/>
              </a:lnSpc>
              <a:spcBef>
                <a:spcPts val="800"/>
              </a:spcBef>
              <a:spcAft>
                <a:spcPts val="0"/>
              </a:spcAft>
              <a:buClr>
                <a:schemeClr val="dk1"/>
              </a:buClr>
              <a:buSzPts val="1800"/>
              <a:buChar char="–"/>
              <a:defRPr/>
            </a:lvl6pPr>
            <a:lvl7pPr marL="4267093" lvl="6" indent="-457189" algn="l" rtl="0">
              <a:lnSpc>
                <a:spcPct val="100000"/>
              </a:lnSpc>
              <a:spcBef>
                <a:spcPts val="600"/>
              </a:spcBef>
              <a:spcAft>
                <a:spcPts val="0"/>
              </a:spcAft>
              <a:buClr>
                <a:schemeClr val="dk1"/>
              </a:buClr>
              <a:buSzPts val="1800"/>
              <a:buChar char="•"/>
              <a:defRPr/>
            </a:lvl7pPr>
            <a:lvl8pPr marL="4876678" lvl="7" indent="-457189" algn="l" rtl="0">
              <a:lnSpc>
                <a:spcPct val="100000"/>
              </a:lnSpc>
              <a:spcBef>
                <a:spcPts val="600"/>
              </a:spcBef>
              <a:spcAft>
                <a:spcPts val="0"/>
              </a:spcAft>
              <a:buClr>
                <a:schemeClr val="dk1"/>
              </a:buClr>
              <a:buSzPts val="1800"/>
              <a:buChar char="–"/>
              <a:defRPr/>
            </a:lvl8pPr>
            <a:lvl9pPr marL="5486263" lvl="8" indent="-457189" algn="l" rtl="0">
              <a:lnSpc>
                <a:spcPct val="100000"/>
              </a:lnSpc>
              <a:spcBef>
                <a:spcPts val="600"/>
              </a:spcBef>
              <a:spcAft>
                <a:spcPts val="600"/>
              </a:spcAft>
              <a:buClr>
                <a:schemeClr val="dk1"/>
              </a:buClr>
              <a:buSzPts val="1800"/>
              <a:buChar char="•"/>
              <a:defRPr/>
            </a:lvl9pPr>
          </a:lstStyle>
          <a:p>
            <a:endParaRPr/>
          </a:p>
        </p:txBody>
      </p:sp>
      <p:sp>
        <p:nvSpPr>
          <p:cNvPr id="157" name="Google Shape;157;p26"/>
          <p:cNvSpPr txBox="1">
            <a:spLocks noGrp="1"/>
          </p:cNvSpPr>
          <p:nvPr>
            <p:ph type="title"/>
          </p:nvPr>
        </p:nvSpPr>
        <p:spPr>
          <a:xfrm>
            <a:off x="442913" y="432001"/>
            <a:ext cx="5318000" cy="13872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dk1"/>
              </a:buClr>
              <a:buSzPts val="2400"/>
              <a:buFont typeface="Georgia"/>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58" name="Google Shape;158;p26"/>
          <p:cNvSpPr txBox="1">
            <a:spLocks noGrp="1"/>
          </p:cNvSpPr>
          <p:nvPr>
            <p:ph type="sldNum" idx="12"/>
          </p:nvPr>
        </p:nvSpPr>
        <p:spPr>
          <a:xfrm>
            <a:off x="9984296" y="6492240"/>
            <a:ext cx="1764800" cy="164000"/>
          </a:xfrm>
          <a:prstGeom prst="rect">
            <a:avLst/>
          </a:prstGeom>
          <a:noFill/>
          <a:ln>
            <a:noFill/>
          </a:ln>
        </p:spPr>
        <p:txBody>
          <a:bodyPr spcFirstLastPara="1" wrap="square" lIns="0" tIns="0" rIns="0" bIns="0" anchor="b" anchorCtr="0">
            <a:noAutofit/>
          </a:bodyPr>
          <a:lstStyle>
            <a:lvl1pPr marL="0" lvl="0" indent="0" algn="r" rtl="0">
              <a:spcBef>
                <a:spcPts val="0"/>
              </a:spcBef>
              <a:buNone/>
              <a:defRPr sz="1067">
                <a:solidFill>
                  <a:schemeClr val="lt1"/>
                </a:solidFill>
                <a:latin typeface="Arial"/>
                <a:ea typeface="Arial"/>
                <a:cs typeface="Arial"/>
                <a:sym typeface="Arial"/>
              </a:defRPr>
            </a:lvl1pPr>
            <a:lvl2pPr marL="0" lvl="1" indent="0" algn="r" rtl="0">
              <a:spcBef>
                <a:spcPts val="0"/>
              </a:spcBef>
              <a:buNone/>
              <a:defRPr sz="1067">
                <a:solidFill>
                  <a:schemeClr val="lt1"/>
                </a:solidFill>
                <a:latin typeface="Arial"/>
                <a:ea typeface="Arial"/>
                <a:cs typeface="Arial"/>
                <a:sym typeface="Arial"/>
              </a:defRPr>
            </a:lvl2pPr>
            <a:lvl3pPr marL="0" lvl="2" indent="0" algn="r" rtl="0">
              <a:spcBef>
                <a:spcPts val="0"/>
              </a:spcBef>
              <a:buNone/>
              <a:defRPr sz="1067">
                <a:solidFill>
                  <a:schemeClr val="lt1"/>
                </a:solidFill>
                <a:latin typeface="Arial"/>
                <a:ea typeface="Arial"/>
                <a:cs typeface="Arial"/>
                <a:sym typeface="Arial"/>
              </a:defRPr>
            </a:lvl3pPr>
            <a:lvl4pPr marL="0" lvl="3" indent="0" algn="r" rtl="0">
              <a:spcBef>
                <a:spcPts val="0"/>
              </a:spcBef>
              <a:buNone/>
              <a:defRPr sz="1067">
                <a:solidFill>
                  <a:schemeClr val="lt1"/>
                </a:solidFill>
                <a:latin typeface="Arial"/>
                <a:ea typeface="Arial"/>
                <a:cs typeface="Arial"/>
                <a:sym typeface="Arial"/>
              </a:defRPr>
            </a:lvl4pPr>
            <a:lvl5pPr marL="0" lvl="4" indent="0" algn="r" rtl="0">
              <a:spcBef>
                <a:spcPts val="0"/>
              </a:spcBef>
              <a:buNone/>
              <a:defRPr sz="1067">
                <a:solidFill>
                  <a:schemeClr val="lt1"/>
                </a:solidFill>
                <a:latin typeface="Arial"/>
                <a:ea typeface="Arial"/>
                <a:cs typeface="Arial"/>
                <a:sym typeface="Arial"/>
              </a:defRPr>
            </a:lvl5pPr>
            <a:lvl6pPr marL="0" lvl="5" indent="0" algn="r" rtl="0">
              <a:spcBef>
                <a:spcPts val="0"/>
              </a:spcBef>
              <a:buNone/>
              <a:defRPr sz="1067">
                <a:solidFill>
                  <a:schemeClr val="lt1"/>
                </a:solidFill>
                <a:latin typeface="Arial"/>
                <a:ea typeface="Arial"/>
                <a:cs typeface="Arial"/>
                <a:sym typeface="Arial"/>
              </a:defRPr>
            </a:lvl6pPr>
            <a:lvl7pPr marL="0" lvl="6" indent="0" algn="r" rtl="0">
              <a:spcBef>
                <a:spcPts val="0"/>
              </a:spcBef>
              <a:buNone/>
              <a:defRPr sz="1067">
                <a:solidFill>
                  <a:schemeClr val="lt1"/>
                </a:solidFill>
                <a:latin typeface="Arial"/>
                <a:ea typeface="Arial"/>
                <a:cs typeface="Arial"/>
                <a:sym typeface="Arial"/>
              </a:defRPr>
            </a:lvl7pPr>
            <a:lvl8pPr marL="0" lvl="7" indent="0" algn="r" rtl="0">
              <a:spcBef>
                <a:spcPts val="0"/>
              </a:spcBef>
              <a:buNone/>
              <a:defRPr sz="1067">
                <a:solidFill>
                  <a:schemeClr val="lt1"/>
                </a:solidFill>
                <a:latin typeface="Arial"/>
                <a:ea typeface="Arial"/>
                <a:cs typeface="Arial"/>
                <a:sym typeface="Arial"/>
              </a:defRPr>
            </a:lvl8pPr>
            <a:lvl9pPr marL="0" lvl="8" indent="0" algn="r" rtl="0">
              <a:spcBef>
                <a:spcPts val="0"/>
              </a:spcBef>
              <a:buNone/>
              <a:defRPr sz="1067">
                <a:solidFill>
                  <a:schemeClr val="lt1"/>
                </a:solidFill>
                <a:latin typeface="Arial"/>
                <a:ea typeface="Arial"/>
                <a:cs typeface="Arial"/>
                <a:sym typeface="Arial"/>
              </a:defRPr>
            </a:lvl9pPr>
          </a:lstStyle>
          <a:p>
            <a:fld id="{00000000-1234-1234-1234-123412341234}" type="slidenum">
              <a:rPr lang="en" smtClean="0"/>
              <a:pPr/>
              <a:t>‹#›</a:t>
            </a:fld>
            <a:endParaRPr lang="en"/>
          </a:p>
        </p:txBody>
      </p:sp>
      <p:sp>
        <p:nvSpPr>
          <p:cNvPr id="159" name="Google Shape;159;p26"/>
          <p:cNvSpPr txBox="1">
            <a:spLocks noGrp="1"/>
          </p:cNvSpPr>
          <p:nvPr>
            <p:ph type="dt" idx="10"/>
          </p:nvPr>
        </p:nvSpPr>
        <p:spPr>
          <a:xfrm>
            <a:off x="9984296" y="6355080"/>
            <a:ext cx="1764800" cy="13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pic>
        <p:nvPicPr>
          <p:cNvPr id="160" name="Google Shape;160;p26"/>
          <p:cNvPicPr preferRelativeResize="0"/>
          <p:nvPr/>
        </p:nvPicPr>
        <p:blipFill rotWithShape="1">
          <a:blip r:embed="rId2">
            <a:alphaModFix/>
          </a:blip>
          <a:srcRect l="8354" r="32561"/>
          <a:stretch/>
        </p:blipFill>
        <p:spPr>
          <a:xfrm>
            <a:off x="6096000" y="0"/>
            <a:ext cx="6096000" cy="6858000"/>
          </a:xfrm>
          <a:prstGeom prst="rect">
            <a:avLst/>
          </a:prstGeom>
          <a:noFill/>
          <a:ln>
            <a:noFill/>
          </a:ln>
        </p:spPr>
      </p:pic>
    </p:spTree>
    <p:extLst>
      <p:ext uri="{BB962C8B-B14F-4D97-AF65-F5344CB8AC3E}">
        <p14:creationId xmlns:p14="http://schemas.microsoft.com/office/powerpoint/2010/main" val="2548319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18044-4D1E-24DC-723F-D4D2D43979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79D841-4111-0D27-F7AC-A1514027C34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C73AED6-165F-F188-0D9A-AD211C8D5FE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74516E-9560-C78C-981B-CA9C051D19DE}"/>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36CBF4E-4D63-1B9E-094B-9F7280770C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02E835-4087-8A78-0316-137BFB17E4A9}"/>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6587553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161"/>
        <p:cNvGrpSpPr/>
        <p:nvPr/>
      </p:nvGrpSpPr>
      <p:grpSpPr>
        <a:xfrm>
          <a:off x="0" y="0"/>
          <a:ext cx="0" cy="0"/>
          <a:chOff x="0" y="0"/>
          <a:chExt cx="0" cy="0"/>
        </a:xfrm>
      </p:grpSpPr>
      <p:sp>
        <p:nvSpPr>
          <p:cNvPr id="162" name="Google Shape;162;p27"/>
          <p:cNvSpPr/>
          <p:nvPr/>
        </p:nvSpPr>
        <p:spPr>
          <a:xfrm>
            <a:off x="-1" y="0"/>
            <a:ext cx="8168400" cy="3429200"/>
          </a:xfrm>
          <a:prstGeom prst="rect">
            <a:avLst/>
          </a:prstGeom>
          <a:solidFill>
            <a:srgbClr val="464646"/>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3" name="Google Shape;163;p27"/>
          <p:cNvSpPr/>
          <p:nvPr/>
        </p:nvSpPr>
        <p:spPr>
          <a:xfrm>
            <a:off x="-1" y="3429000"/>
            <a:ext cx="8168400" cy="1143200"/>
          </a:xfrm>
          <a:prstGeom prst="rect">
            <a:avLst/>
          </a:prstGeom>
          <a:solidFill>
            <a:srgbClr val="D04A02"/>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4" name="Google Shape;164;p27"/>
          <p:cNvSpPr/>
          <p:nvPr/>
        </p:nvSpPr>
        <p:spPr>
          <a:xfrm>
            <a:off x="8168217" y="0"/>
            <a:ext cx="4023600" cy="3429200"/>
          </a:xfrm>
          <a:prstGeom prst="rect">
            <a:avLst/>
          </a:prstGeom>
          <a:solidFill>
            <a:srgbClr val="EB8C00"/>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5" name="Google Shape;165;p27"/>
          <p:cNvSpPr txBox="1">
            <a:spLocks noGrp="1"/>
          </p:cNvSpPr>
          <p:nvPr>
            <p:ph type="ctrTitle"/>
          </p:nvPr>
        </p:nvSpPr>
        <p:spPr>
          <a:xfrm>
            <a:off x="609600" y="457199"/>
            <a:ext cx="7192400" cy="2514400"/>
          </a:xfrm>
          <a:prstGeom prst="rect">
            <a:avLst/>
          </a:prstGeom>
          <a:noFill/>
          <a:ln>
            <a:noFill/>
          </a:ln>
        </p:spPr>
        <p:txBody>
          <a:bodyPr spcFirstLastPara="1" wrap="square" lIns="0" tIns="0" rIns="0" bIns="0" anchor="b" anchorCtr="0">
            <a:noAutofit/>
          </a:bodyPr>
          <a:lstStyle>
            <a:lvl1pPr marR="0" lvl="0" algn="l" rtl="0">
              <a:lnSpc>
                <a:spcPct val="85000"/>
              </a:lnSpc>
              <a:spcBef>
                <a:spcPts val="0"/>
              </a:spcBef>
              <a:spcAft>
                <a:spcPts val="0"/>
              </a:spcAft>
              <a:buClr>
                <a:schemeClr val="lt1"/>
              </a:buClr>
              <a:buSzPts val="4400"/>
              <a:buFont typeface="Georgia"/>
              <a:buNone/>
              <a:defRPr sz="5867" b="0" i="0" u="none" strike="noStrike" cap="none">
                <a:solidFill>
                  <a:schemeClr val="lt1"/>
                </a:solidFill>
                <a:latin typeface="Georgia"/>
                <a:ea typeface="Georgia"/>
                <a:cs typeface="Georgia"/>
                <a:sym typeface="Georgia"/>
              </a:defRPr>
            </a:lvl1pPr>
            <a:lvl2pPr lvl="1" rtl="0">
              <a:spcBef>
                <a:spcPts val="0"/>
              </a:spcBef>
              <a:spcAft>
                <a:spcPts val="0"/>
              </a:spcAft>
              <a:buSzPts val="1400"/>
              <a:buNone/>
              <a:defRPr sz="2400"/>
            </a:lvl2pPr>
            <a:lvl3pPr lvl="2" rtl="0">
              <a:spcBef>
                <a:spcPts val="0"/>
              </a:spcBef>
              <a:spcAft>
                <a:spcPts val="0"/>
              </a:spcAft>
              <a:buSzPts val="1400"/>
              <a:buNone/>
              <a:defRPr sz="2400"/>
            </a:lvl3pPr>
            <a:lvl4pPr lvl="3" rtl="0">
              <a:spcBef>
                <a:spcPts val="0"/>
              </a:spcBef>
              <a:spcAft>
                <a:spcPts val="0"/>
              </a:spcAft>
              <a:buSzPts val="1400"/>
              <a:buNone/>
              <a:defRPr sz="2400"/>
            </a:lvl4pPr>
            <a:lvl5pPr lvl="4" rtl="0">
              <a:spcBef>
                <a:spcPts val="0"/>
              </a:spcBef>
              <a:spcAft>
                <a:spcPts val="0"/>
              </a:spcAft>
              <a:buSzPts val="1400"/>
              <a:buNone/>
              <a:defRPr sz="2400"/>
            </a:lvl5pPr>
            <a:lvl6pPr lvl="5" rtl="0">
              <a:spcBef>
                <a:spcPts val="0"/>
              </a:spcBef>
              <a:spcAft>
                <a:spcPts val="0"/>
              </a:spcAft>
              <a:buSzPts val="1400"/>
              <a:buNone/>
              <a:defRPr sz="2400"/>
            </a:lvl6pPr>
            <a:lvl7pPr lvl="6" rtl="0">
              <a:spcBef>
                <a:spcPts val="0"/>
              </a:spcBef>
              <a:spcAft>
                <a:spcPts val="0"/>
              </a:spcAft>
              <a:buSzPts val="1400"/>
              <a:buNone/>
              <a:defRPr sz="2400"/>
            </a:lvl7pPr>
            <a:lvl8pPr lvl="7" rtl="0">
              <a:spcBef>
                <a:spcPts val="0"/>
              </a:spcBef>
              <a:spcAft>
                <a:spcPts val="0"/>
              </a:spcAft>
              <a:buSzPts val="1400"/>
              <a:buNone/>
              <a:defRPr sz="2400"/>
            </a:lvl8pPr>
            <a:lvl9pPr lvl="8" rtl="0">
              <a:spcBef>
                <a:spcPts val="0"/>
              </a:spcBef>
              <a:spcAft>
                <a:spcPts val="0"/>
              </a:spcAft>
              <a:buSzPts val="1400"/>
              <a:buNone/>
              <a:defRPr sz="2400"/>
            </a:lvl9pPr>
          </a:lstStyle>
          <a:p>
            <a:endParaRPr/>
          </a:p>
        </p:txBody>
      </p:sp>
      <p:pic>
        <p:nvPicPr>
          <p:cNvPr id="166" name="Google Shape;166;p27"/>
          <p:cNvPicPr preferRelativeResize="0"/>
          <p:nvPr/>
        </p:nvPicPr>
        <p:blipFill rotWithShape="1">
          <a:blip r:embed="rId2">
            <a:alphaModFix/>
          </a:blip>
          <a:srcRect/>
          <a:stretch/>
        </p:blipFill>
        <p:spPr>
          <a:xfrm>
            <a:off x="268225" y="5330952"/>
            <a:ext cx="1636777" cy="1351184"/>
          </a:xfrm>
          <a:prstGeom prst="rect">
            <a:avLst/>
          </a:prstGeom>
          <a:noFill/>
          <a:ln>
            <a:noFill/>
          </a:ln>
        </p:spPr>
      </p:pic>
      <p:sp>
        <p:nvSpPr>
          <p:cNvPr id="167" name="Google Shape;167;p27"/>
          <p:cNvSpPr txBox="1">
            <a:spLocks noGrp="1"/>
          </p:cNvSpPr>
          <p:nvPr>
            <p:ph type="subTitle" idx="1"/>
          </p:nvPr>
        </p:nvSpPr>
        <p:spPr>
          <a:xfrm>
            <a:off x="609600" y="3749040"/>
            <a:ext cx="5307200" cy="5944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9pPr>
          </a:lstStyle>
          <a:p>
            <a:endParaRPr/>
          </a:p>
        </p:txBody>
      </p:sp>
      <p:sp>
        <p:nvSpPr>
          <p:cNvPr id="168" name="Google Shape;168;p27"/>
          <p:cNvSpPr txBox="1">
            <a:spLocks noGrp="1"/>
          </p:cNvSpPr>
          <p:nvPr>
            <p:ph type="sldNum" idx="12"/>
          </p:nvPr>
        </p:nvSpPr>
        <p:spPr>
          <a:xfrm>
            <a:off x="11409045" y="6333135"/>
            <a:ext cx="731600" cy="524800"/>
          </a:xfrm>
          <a:prstGeom prst="rect">
            <a:avLst/>
          </a:prstGeom>
        </p:spPr>
        <p:txBody>
          <a:bodyPr spcFirstLastPara="1" wrap="square" lIns="0" tIns="0" rIns="0" bIns="0" anchor="t" anchorCtr="0">
            <a:noAutofit/>
          </a:bodyPr>
          <a:lstStyle>
            <a:lvl1pPr lvl="0">
              <a:buNone/>
              <a:defRPr sz="1733"/>
            </a:lvl1pPr>
            <a:lvl2pPr lvl="1">
              <a:buNone/>
              <a:defRPr sz="1733"/>
            </a:lvl2pPr>
            <a:lvl3pPr lvl="2">
              <a:buNone/>
              <a:defRPr sz="1733"/>
            </a:lvl3pPr>
            <a:lvl4pPr lvl="3">
              <a:buNone/>
              <a:defRPr sz="1733"/>
            </a:lvl4pPr>
            <a:lvl5pPr lvl="4">
              <a:buNone/>
              <a:defRPr sz="1733"/>
            </a:lvl5pPr>
            <a:lvl6pPr lvl="5">
              <a:buNone/>
              <a:defRPr sz="1733"/>
            </a:lvl6pPr>
            <a:lvl7pPr lvl="6">
              <a:buNone/>
              <a:defRPr sz="1733"/>
            </a:lvl7pPr>
            <a:lvl8pPr lvl="7">
              <a:buNone/>
              <a:defRPr sz="1733"/>
            </a:lvl8pPr>
            <a:lvl9pPr lvl="8">
              <a:buNone/>
              <a:defRPr sz="1733"/>
            </a:lvl9pPr>
          </a:lstStyle>
          <a:p>
            <a:fld id="{00000000-1234-1234-1234-123412341234}" type="slidenum">
              <a:rPr lang="en" smtClean="0"/>
              <a:pPr/>
              <a:t>‹#›</a:t>
            </a:fld>
            <a:endParaRPr lang="en"/>
          </a:p>
        </p:txBody>
      </p:sp>
    </p:spTree>
    <p:extLst>
      <p:ext uri="{BB962C8B-B14F-4D97-AF65-F5344CB8AC3E}">
        <p14:creationId xmlns:p14="http://schemas.microsoft.com/office/powerpoint/2010/main" val="24340294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9"/>
        <p:cNvGrpSpPr/>
        <p:nvPr/>
      </p:nvGrpSpPr>
      <p:grpSpPr>
        <a:xfrm>
          <a:off x="0" y="0"/>
          <a:ext cx="0" cy="0"/>
          <a:chOff x="0" y="0"/>
          <a:chExt cx="0" cy="0"/>
        </a:xfrm>
      </p:grpSpPr>
      <p:sp>
        <p:nvSpPr>
          <p:cNvPr id="170" name="Google Shape;170;p28"/>
          <p:cNvSpPr txBox="1">
            <a:spLocks noGrp="1"/>
          </p:cNvSpPr>
          <p:nvPr>
            <p:ph type="title"/>
          </p:nvPr>
        </p:nvSpPr>
        <p:spPr>
          <a:xfrm>
            <a:off x="415600" y="593367"/>
            <a:ext cx="11360800" cy="763600"/>
          </a:xfrm>
          <a:prstGeom prst="rect">
            <a:avLst/>
          </a:prstGeom>
        </p:spPr>
        <p:txBody>
          <a:bodyPr spcFirstLastPara="1" wrap="square" lIns="0" tIns="0" rIns="0" bIns="0" anchor="t" anchorCtr="0">
            <a:noAutofit/>
          </a:bodyPr>
          <a:lstStyle>
            <a:lvl1pPr lvl="0" rtl="0">
              <a:spcBef>
                <a:spcPts val="0"/>
              </a:spcBef>
              <a:spcAft>
                <a:spcPts val="0"/>
              </a:spcAft>
              <a:buSzPts val="2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1" name="Google Shape;171;p28"/>
          <p:cNvSpPr txBox="1">
            <a:spLocks noGrp="1"/>
          </p:cNvSpPr>
          <p:nvPr>
            <p:ph type="body" idx="1"/>
          </p:nvPr>
        </p:nvSpPr>
        <p:spPr>
          <a:xfrm>
            <a:off x="415600" y="1536633"/>
            <a:ext cx="11360800" cy="4555200"/>
          </a:xfrm>
          <a:prstGeom prst="rect">
            <a:avLst/>
          </a:prstGeom>
        </p:spPr>
        <p:txBody>
          <a:bodyPr spcFirstLastPara="1" wrap="square" lIns="0" tIns="0" rIns="0" bIns="0" anchor="t" anchorCtr="0">
            <a:noAutofit/>
          </a:bodyPr>
          <a:lstStyle>
            <a:lvl1pPr marL="609585" lvl="0" indent="-304792" rtl="0">
              <a:spcBef>
                <a:spcPts val="0"/>
              </a:spcBef>
              <a:spcAft>
                <a:spcPts val="0"/>
              </a:spcAft>
              <a:buSzPts val="1400"/>
              <a:buNone/>
              <a:defRPr/>
            </a:lvl1pPr>
            <a:lvl2pPr marL="1219170" lvl="1" indent="-304792" rtl="0">
              <a:spcBef>
                <a:spcPts val="800"/>
              </a:spcBef>
              <a:spcAft>
                <a:spcPts val="0"/>
              </a:spcAft>
              <a:buSzPts val="1400"/>
              <a:buNone/>
              <a:defRPr/>
            </a:lvl2pPr>
            <a:lvl3pPr marL="1828754" lvl="2" indent="-423323" rtl="0">
              <a:spcBef>
                <a:spcPts val="800"/>
              </a:spcBef>
              <a:spcAft>
                <a:spcPts val="0"/>
              </a:spcAft>
              <a:buSzPts val="1400"/>
              <a:buChar char="•"/>
              <a:defRPr/>
            </a:lvl3pPr>
            <a:lvl4pPr marL="2438339" lvl="3" indent="-423323" rtl="0">
              <a:spcBef>
                <a:spcPts val="800"/>
              </a:spcBef>
              <a:spcAft>
                <a:spcPts val="0"/>
              </a:spcAft>
              <a:buSzPts val="1400"/>
              <a:buChar char="-"/>
              <a:defRPr/>
            </a:lvl4pPr>
            <a:lvl5pPr marL="3047924" lvl="4" indent="-423323" rtl="0">
              <a:spcBef>
                <a:spcPts val="800"/>
              </a:spcBef>
              <a:spcAft>
                <a:spcPts val="0"/>
              </a:spcAft>
              <a:buSzPts val="1400"/>
              <a:buChar char="◦"/>
              <a:defRPr/>
            </a:lvl5pPr>
            <a:lvl6pPr marL="3657509" lvl="5" indent="-406390" rtl="0">
              <a:spcBef>
                <a:spcPts val="800"/>
              </a:spcBef>
              <a:spcAft>
                <a:spcPts val="0"/>
              </a:spcAft>
              <a:buSzPts val="1200"/>
              <a:buChar char="–"/>
              <a:defRPr/>
            </a:lvl6pPr>
            <a:lvl7pPr marL="4267093" lvl="6" indent="-406390" rtl="0">
              <a:spcBef>
                <a:spcPts val="600"/>
              </a:spcBef>
              <a:spcAft>
                <a:spcPts val="0"/>
              </a:spcAft>
              <a:buSzPts val="1200"/>
              <a:buChar char="•"/>
              <a:defRPr/>
            </a:lvl7pPr>
            <a:lvl8pPr marL="4876678" lvl="7" indent="-406390" rtl="0">
              <a:spcBef>
                <a:spcPts val="600"/>
              </a:spcBef>
              <a:spcAft>
                <a:spcPts val="0"/>
              </a:spcAft>
              <a:buSzPts val="1200"/>
              <a:buChar char="–"/>
              <a:defRPr/>
            </a:lvl8pPr>
            <a:lvl9pPr marL="5486263" lvl="8" indent="-406390" rtl="0">
              <a:spcBef>
                <a:spcPts val="600"/>
              </a:spcBef>
              <a:spcAft>
                <a:spcPts val="600"/>
              </a:spcAft>
              <a:buSzPts val="1200"/>
              <a:buChar char="•"/>
              <a:defRPr/>
            </a:lvl9pPr>
          </a:lstStyle>
          <a:p>
            <a:endParaRPr/>
          </a:p>
        </p:txBody>
      </p:sp>
      <p:sp>
        <p:nvSpPr>
          <p:cNvPr id="172" name="Google Shape;172;p28"/>
          <p:cNvSpPr txBox="1">
            <a:spLocks noGrp="1"/>
          </p:cNvSpPr>
          <p:nvPr>
            <p:ph type="sldNum" idx="12"/>
          </p:nvPr>
        </p:nvSpPr>
        <p:spPr>
          <a:xfrm>
            <a:off x="11296611" y="6217623"/>
            <a:ext cx="731600" cy="524800"/>
          </a:xfrm>
          <a:prstGeom prst="rect">
            <a:avLst/>
          </a:prstGeom>
        </p:spPr>
        <p:txBody>
          <a:bodyPr spcFirstLastPara="1" wrap="square" lIns="0" tIns="0" rIns="0" bIns="0"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517234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Content 4">
  <p:cSld name="Title and Content 4">
    <p:spTree>
      <p:nvGrpSpPr>
        <p:cNvPr id="1" name="Shape 173"/>
        <p:cNvGrpSpPr/>
        <p:nvPr/>
      </p:nvGrpSpPr>
      <p:grpSpPr>
        <a:xfrm>
          <a:off x="0" y="0"/>
          <a:ext cx="0" cy="0"/>
          <a:chOff x="0" y="0"/>
          <a:chExt cx="0" cy="0"/>
        </a:xfrm>
      </p:grpSpPr>
      <p:sp>
        <p:nvSpPr>
          <p:cNvPr id="174" name="Google Shape;174;p29"/>
          <p:cNvSpPr txBox="1">
            <a:spLocks noGrp="1"/>
          </p:cNvSpPr>
          <p:nvPr>
            <p:ph type="title"/>
          </p:nvPr>
        </p:nvSpPr>
        <p:spPr>
          <a:xfrm>
            <a:off x="442913" y="432000"/>
            <a:ext cx="11306400" cy="369332"/>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Clr>
                <a:schemeClr val="dk1"/>
              </a:buClr>
              <a:buSzPts val="2400"/>
              <a:buFont typeface="Georgia"/>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75" name="Google Shape;175;p29"/>
          <p:cNvSpPr txBox="1">
            <a:spLocks noGrp="1"/>
          </p:cNvSpPr>
          <p:nvPr>
            <p:ph type="body" idx="1"/>
          </p:nvPr>
        </p:nvSpPr>
        <p:spPr>
          <a:xfrm>
            <a:off x="442913" y="2103120"/>
            <a:ext cx="7418400" cy="4073600"/>
          </a:xfrm>
          <a:prstGeom prst="rect">
            <a:avLst/>
          </a:prstGeom>
          <a:noFill/>
          <a:ln>
            <a:noFill/>
          </a:ln>
        </p:spPr>
        <p:txBody>
          <a:bodyPr spcFirstLastPara="1" wrap="square" lIns="0" tIns="0" rIns="0" bIns="0" anchor="t" anchorCtr="0">
            <a:noAutofit/>
          </a:bodyPr>
          <a:lstStyle>
            <a:lvl1pPr marL="609585" lvl="0" indent="-304792" algn="l" rtl="0">
              <a:lnSpc>
                <a:spcPct val="100000"/>
              </a:lnSpc>
              <a:spcBef>
                <a:spcPts val="0"/>
              </a:spcBef>
              <a:spcAft>
                <a:spcPts val="0"/>
              </a:spcAft>
              <a:buClr>
                <a:schemeClr val="dk1"/>
              </a:buClr>
              <a:buSzPts val="1400"/>
              <a:buNone/>
              <a:defRPr/>
            </a:lvl1pPr>
            <a:lvl2pPr marL="1219170" lvl="1" indent="-304792" algn="l" rtl="0">
              <a:lnSpc>
                <a:spcPct val="100000"/>
              </a:lnSpc>
              <a:spcBef>
                <a:spcPts val="667"/>
              </a:spcBef>
              <a:spcAft>
                <a:spcPts val="0"/>
              </a:spcAft>
              <a:buClr>
                <a:schemeClr val="dk1"/>
              </a:buClr>
              <a:buSzPts val="1400"/>
              <a:buNone/>
              <a:defRPr/>
            </a:lvl2pPr>
            <a:lvl3pPr marL="1828754" lvl="2" indent="-423323" algn="l" rtl="0">
              <a:lnSpc>
                <a:spcPct val="100000"/>
              </a:lnSpc>
              <a:spcBef>
                <a:spcPts val="667"/>
              </a:spcBef>
              <a:spcAft>
                <a:spcPts val="0"/>
              </a:spcAft>
              <a:buClr>
                <a:schemeClr val="dk1"/>
              </a:buClr>
              <a:buSzPts val="1400"/>
              <a:buChar char="•"/>
              <a:defRPr/>
            </a:lvl3pPr>
            <a:lvl4pPr marL="2438339" lvl="3" indent="-423323" algn="l" rtl="0">
              <a:lnSpc>
                <a:spcPct val="100000"/>
              </a:lnSpc>
              <a:spcBef>
                <a:spcPts val="667"/>
              </a:spcBef>
              <a:spcAft>
                <a:spcPts val="0"/>
              </a:spcAft>
              <a:buClr>
                <a:schemeClr val="dk1"/>
              </a:buClr>
              <a:buSzPts val="1400"/>
              <a:buChar char="-"/>
              <a:defRPr/>
            </a:lvl4pPr>
            <a:lvl5pPr marL="3047924" lvl="4" indent="-423323" algn="l" rtl="0">
              <a:lnSpc>
                <a:spcPct val="100000"/>
              </a:lnSpc>
              <a:spcBef>
                <a:spcPts val="667"/>
              </a:spcBef>
              <a:spcAft>
                <a:spcPts val="0"/>
              </a:spcAft>
              <a:buClr>
                <a:schemeClr val="dk1"/>
              </a:buClr>
              <a:buSzPts val="1400"/>
              <a:buChar char="◦"/>
              <a:defRPr/>
            </a:lvl5pPr>
            <a:lvl6pPr marL="3657509" lvl="5" indent="-423323" algn="l" rtl="0">
              <a:lnSpc>
                <a:spcPct val="100000"/>
              </a:lnSpc>
              <a:spcBef>
                <a:spcPts val="667"/>
              </a:spcBef>
              <a:spcAft>
                <a:spcPts val="0"/>
              </a:spcAft>
              <a:buClr>
                <a:schemeClr val="dk1"/>
              </a:buClr>
              <a:buSzPts val="1400"/>
              <a:buChar char="–"/>
              <a:defRPr/>
            </a:lvl6pPr>
            <a:lvl7pPr marL="4267093" lvl="6" indent="-423323" algn="l" rtl="0">
              <a:lnSpc>
                <a:spcPct val="100000"/>
              </a:lnSpc>
              <a:spcBef>
                <a:spcPts val="667"/>
              </a:spcBef>
              <a:spcAft>
                <a:spcPts val="0"/>
              </a:spcAft>
              <a:buClr>
                <a:schemeClr val="dk1"/>
              </a:buClr>
              <a:buSzPts val="1400"/>
              <a:buChar char="•"/>
              <a:defRPr/>
            </a:lvl7pPr>
            <a:lvl8pPr marL="4876678" lvl="7" indent="-423323" algn="l" rtl="0">
              <a:lnSpc>
                <a:spcPct val="100000"/>
              </a:lnSpc>
              <a:spcBef>
                <a:spcPts val="667"/>
              </a:spcBef>
              <a:spcAft>
                <a:spcPts val="0"/>
              </a:spcAft>
              <a:buClr>
                <a:schemeClr val="dk1"/>
              </a:buClr>
              <a:buSzPts val="1400"/>
              <a:buChar char="–"/>
              <a:defRPr/>
            </a:lvl8pPr>
            <a:lvl9pPr marL="5486263" lvl="8" indent="-423323" algn="l" rtl="0">
              <a:lnSpc>
                <a:spcPct val="100000"/>
              </a:lnSpc>
              <a:spcBef>
                <a:spcPts val="667"/>
              </a:spcBef>
              <a:spcAft>
                <a:spcPts val="667"/>
              </a:spcAft>
              <a:buClr>
                <a:schemeClr val="dk1"/>
              </a:buClr>
              <a:buSzPts val="1400"/>
              <a:buChar char="•"/>
              <a:defRPr/>
            </a:lvl9pPr>
          </a:lstStyle>
          <a:p>
            <a:endParaRPr/>
          </a:p>
        </p:txBody>
      </p:sp>
      <p:sp>
        <p:nvSpPr>
          <p:cNvPr id="176" name="Google Shape;176;p29"/>
          <p:cNvSpPr txBox="1">
            <a:spLocks noGrp="1"/>
          </p:cNvSpPr>
          <p:nvPr>
            <p:ph type="sldNum" idx="12"/>
          </p:nvPr>
        </p:nvSpPr>
        <p:spPr>
          <a:xfrm>
            <a:off x="9984296" y="6492240"/>
            <a:ext cx="1765200" cy="1372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8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8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8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8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8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8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8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8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800" b="0" i="0" u="none" strike="noStrike" cap="none">
                <a:solidFill>
                  <a:schemeClr val="dk1"/>
                </a:solidFill>
                <a:latin typeface="Arial"/>
                <a:ea typeface="Arial"/>
                <a:cs typeface="Arial"/>
                <a:sym typeface="Arial"/>
              </a:defRPr>
            </a:lvl9pPr>
          </a:lstStyle>
          <a:p>
            <a:fld id="{00000000-1234-1234-1234-123412341234}" type="slidenum">
              <a:rPr lang="en" smtClean="0"/>
              <a:pPr/>
              <a:t>‹#›</a:t>
            </a:fld>
            <a:endParaRPr lang="en"/>
          </a:p>
        </p:txBody>
      </p:sp>
      <p:sp>
        <p:nvSpPr>
          <p:cNvPr id="177" name="Google Shape;177;p29"/>
          <p:cNvSpPr txBox="1">
            <a:spLocks noGrp="1"/>
          </p:cNvSpPr>
          <p:nvPr>
            <p:ph type="dt" idx="10"/>
          </p:nvPr>
        </p:nvSpPr>
        <p:spPr>
          <a:xfrm>
            <a:off x="9984296" y="6355080"/>
            <a:ext cx="1765200" cy="1372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9pPr>
          </a:lstStyle>
          <a:p>
            <a:endParaRPr/>
          </a:p>
        </p:txBody>
      </p:sp>
      <p:sp>
        <p:nvSpPr>
          <p:cNvPr id="178" name="Google Shape;178;p29"/>
          <p:cNvSpPr txBox="1">
            <a:spLocks noGrp="1"/>
          </p:cNvSpPr>
          <p:nvPr>
            <p:ph type="ftr" idx="11"/>
          </p:nvPr>
        </p:nvSpPr>
        <p:spPr>
          <a:xfrm>
            <a:off x="442912" y="6355080"/>
            <a:ext cx="5473600" cy="1372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818743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Agenda Audit Plan Report New Design">
  <p:cSld name="Agenda Audit Plan Report New Design">
    <p:spTree>
      <p:nvGrpSpPr>
        <p:cNvPr id="1" name="Shape 179"/>
        <p:cNvGrpSpPr/>
        <p:nvPr/>
      </p:nvGrpSpPr>
      <p:grpSpPr>
        <a:xfrm>
          <a:off x="0" y="0"/>
          <a:ext cx="0" cy="0"/>
          <a:chOff x="0" y="0"/>
          <a:chExt cx="0" cy="0"/>
        </a:xfrm>
      </p:grpSpPr>
      <p:sp>
        <p:nvSpPr>
          <p:cNvPr id="180" name="Google Shape;180;p30"/>
          <p:cNvSpPr txBox="1">
            <a:spLocks noGrp="1"/>
          </p:cNvSpPr>
          <p:nvPr>
            <p:ph type="title"/>
          </p:nvPr>
        </p:nvSpPr>
        <p:spPr>
          <a:xfrm>
            <a:off x="807981" y="672815"/>
            <a:ext cx="10291600" cy="1153600"/>
          </a:xfrm>
          <a:prstGeom prst="rect">
            <a:avLst/>
          </a:prstGeom>
          <a:noFill/>
          <a:ln>
            <a:noFill/>
          </a:ln>
        </p:spPr>
        <p:txBody>
          <a:bodyPr spcFirstLastPara="1" wrap="square" lIns="0" tIns="0" rIns="0" bIns="0" anchor="ctr" anchorCtr="0">
            <a:noAutofit/>
          </a:bodyPr>
          <a:lstStyle>
            <a:lvl1pPr lvl="0" algn="l" rtl="0">
              <a:lnSpc>
                <a:spcPct val="100000"/>
              </a:lnSpc>
              <a:spcBef>
                <a:spcPts val="0"/>
              </a:spcBef>
              <a:spcAft>
                <a:spcPts val="0"/>
              </a:spcAft>
              <a:buClr>
                <a:schemeClr val="accent3"/>
              </a:buClr>
              <a:buSzPts val="2100"/>
              <a:buFont typeface="Arial"/>
              <a:buNone/>
              <a:defRPr sz="2800">
                <a:solidFill>
                  <a:schemeClr val="accent3"/>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1" name="Google Shape;181;p30"/>
          <p:cNvSpPr txBox="1">
            <a:spLocks noGrp="1"/>
          </p:cNvSpPr>
          <p:nvPr>
            <p:ph type="sldNum" idx="12"/>
          </p:nvPr>
        </p:nvSpPr>
        <p:spPr>
          <a:xfrm>
            <a:off x="9984296" y="6492240"/>
            <a:ext cx="1764800" cy="13720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800"/>
              <a:buFont typeface="Arial"/>
              <a:buNone/>
              <a:defRPr sz="1067" b="0" i="0" u="none" strike="noStrike" cap="none">
                <a:solidFill>
                  <a:srgbClr val="2D2D2D"/>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67" b="0" i="0" u="none" strike="noStrike" cap="none">
                <a:solidFill>
                  <a:srgbClr val="2D2D2D"/>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67" b="0" i="0" u="none" strike="noStrike" cap="none">
                <a:solidFill>
                  <a:srgbClr val="2D2D2D"/>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67" b="0" i="0" u="none" strike="noStrike" cap="none">
                <a:solidFill>
                  <a:srgbClr val="2D2D2D"/>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67" b="0" i="0" u="none" strike="noStrike" cap="none">
                <a:solidFill>
                  <a:srgbClr val="2D2D2D"/>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67" b="0" i="0" u="none" strike="noStrike" cap="none">
                <a:solidFill>
                  <a:srgbClr val="2D2D2D"/>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67" b="0" i="0" u="none" strike="noStrike" cap="none">
                <a:solidFill>
                  <a:srgbClr val="2D2D2D"/>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67" b="0" i="0" u="none" strike="noStrike" cap="none">
                <a:solidFill>
                  <a:srgbClr val="2D2D2D"/>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67" b="0" i="0" u="none" strike="noStrike" cap="none">
                <a:solidFill>
                  <a:srgbClr val="2D2D2D"/>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969422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182"/>
        <p:cNvGrpSpPr/>
        <p:nvPr/>
      </p:nvGrpSpPr>
      <p:grpSpPr>
        <a:xfrm>
          <a:off x="0" y="0"/>
          <a:ext cx="0" cy="0"/>
          <a:chOff x="0" y="0"/>
          <a:chExt cx="0" cy="0"/>
        </a:xfrm>
      </p:grpSpPr>
      <p:sp>
        <p:nvSpPr>
          <p:cNvPr id="183" name="Google Shape;183;p31"/>
          <p:cNvSpPr txBox="1">
            <a:spLocks noGrp="1"/>
          </p:cNvSpPr>
          <p:nvPr>
            <p:ph type="title"/>
          </p:nvPr>
        </p:nvSpPr>
        <p:spPr>
          <a:xfrm>
            <a:off x="460248" y="432001"/>
            <a:ext cx="11274400" cy="10244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3200"/>
              <a:buFont typeface="Georgia"/>
              <a:buNone/>
              <a:defRPr sz="2667" b="0" i="0" u="none" strike="noStrike" cap="none">
                <a:solidFill>
                  <a:schemeClr val="dk1"/>
                </a:solidFill>
                <a:latin typeface="Georgia"/>
                <a:ea typeface="Georgia"/>
                <a:cs typeface="Georgia"/>
                <a:sym typeface="Georg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84" name="Google Shape;184;p31"/>
          <p:cNvSpPr txBox="1">
            <a:spLocks noGrp="1"/>
          </p:cNvSpPr>
          <p:nvPr>
            <p:ph type="sldNum" idx="12"/>
          </p:nvPr>
        </p:nvSpPr>
        <p:spPr>
          <a:xfrm>
            <a:off x="8991600" y="6488986"/>
            <a:ext cx="2743200" cy="164212"/>
          </a:xfrm>
          <a:prstGeom prst="rect">
            <a:avLst/>
          </a:prstGeom>
          <a:noFill/>
          <a:ln>
            <a:noFill/>
          </a:ln>
        </p:spPr>
        <p:txBody>
          <a:bodyPr spcFirstLastPara="1" wrap="square" lIns="0" tIns="0" rIns="0" bIns="0" anchor="t" anchorCtr="0">
            <a:spAutoFit/>
          </a:bodyPr>
          <a:lstStyle>
            <a:lvl1pPr marL="0" lvl="0" indent="0" algn="r" rtl="0">
              <a:spcBef>
                <a:spcPts val="0"/>
              </a:spcBef>
              <a:buNone/>
              <a:defRPr sz="1067">
                <a:solidFill>
                  <a:schemeClr val="dk1"/>
                </a:solidFill>
                <a:latin typeface="Arial"/>
                <a:ea typeface="Arial"/>
                <a:cs typeface="Arial"/>
                <a:sym typeface="Arial"/>
              </a:defRPr>
            </a:lvl1pPr>
            <a:lvl2pPr marL="0" lvl="1" indent="0" algn="r" rtl="0">
              <a:spcBef>
                <a:spcPts val="0"/>
              </a:spcBef>
              <a:buNone/>
              <a:defRPr sz="1067">
                <a:solidFill>
                  <a:schemeClr val="dk1"/>
                </a:solidFill>
                <a:latin typeface="Arial"/>
                <a:ea typeface="Arial"/>
                <a:cs typeface="Arial"/>
                <a:sym typeface="Arial"/>
              </a:defRPr>
            </a:lvl2pPr>
            <a:lvl3pPr marL="0" lvl="2" indent="0" algn="r" rtl="0">
              <a:spcBef>
                <a:spcPts val="0"/>
              </a:spcBef>
              <a:buNone/>
              <a:defRPr sz="1067">
                <a:solidFill>
                  <a:schemeClr val="dk1"/>
                </a:solidFill>
                <a:latin typeface="Arial"/>
                <a:ea typeface="Arial"/>
                <a:cs typeface="Arial"/>
                <a:sym typeface="Arial"/>
              </a:defRPr>
            </a:lvl3pPr>
            <a:lvl4pPr marL="0" lvl="3" indent="0" algn="r" rtl="0">
              <a:spcBef>
                <a:spcPts val="0"/>
              </a:spcBef>
              <a:buNone/>
              <a:defRPr sz="1067">
                <a:solidFill>
                  <a:schemeClr val="dk1"/>
                </a:solidFill>
                <a:latin typeface="Arial"/>
                <a:ea typeface="Arial"/>
                <a:cs typeface="Arial"/>
                <a:sym typeface="Arial"/>
              </a:defRPr>
            </a:lvl4pPr>
            <a:lvl5pPr marL="0" lvl="4" indent="0" algn="r" rtl="0">
              <a:spcBef>
                <a:spcPts val="0"/>
              </a:spcBef>
              <a:buNone/>
              <a:defRPr sz="1067">
                <a:solidFill>
                  <a:schemeClr val="dk1"/>
                </a:solidFill>
                <a:latin typeface="Arial"/>
                <a:ea typeface="Arial"/>
                <a:cs typeface="Arial"/>
                <a:sym typeface="Arial"/>
              </a:defRPr>
            </a:lvl5pPr>
            <a:lvl6pPr marL="0" lvl="5" indent="0" algn="r" rtl="0">
              <a:spcBef>
                <a:spcPts val="0"/>
              </a:spcBef>
              <a:buNone/>
              <a:defRPr sz="1067">
                <a:solidFill>
                  <a:schemeClr val="dk1"/>
                </a:solidFill>
                <a:latin typeface="Arial"/>
                <a:ea typeface="Arial"/>
                <a:cs typeface="Arial"/>
                <a:sym typeface="Arial"/>
              </a:defRPr>
            </a:lvl6pPr>
            <a:lvl7pPr marL="0" lvl="6" indent="0" algn="r" rtl="0">
              <a:spcBef>
                <a:spcPts val="0"/>
              </a:spcBef>
              <a:buNone/>
              <a:defRPr sz="1067">
                <a:solidFill>
                  <a:schemeClr val="dk1"/>
                </a:solidFill>
                <a:latin typeface="Arial"/>
                <a:ea typeface="Arial"/>
                <a:cs typeface="Arial"/>
                <a:sym typeface="Arial"/>
              </a:defRPr>
            </a:lvl7pPr>
            <a:lvl8pPr marL="0" lvl="7" indent="0" algn="r" rtl="0">
              <a:spcBef>
                <a:spcPts val="0"/>
              </a:spcBef>
              <a:buNone/>
              <a:defRPr sz="1067">
                <a:solidFill>
                  <a:schemeClr val="dk1"/>
                </a:solidFill>
                <a:latin typeface="Arial"/>
                <a:ea typeface="Arial"/>
                <a:cs typeface="Arial"/>
                <a:sym typeface="Arial"/>
              </a:defRPr>
            </a:lvl8pPr>
            <a:lvl9pPr marL="0" lvl="8" indent="0" algn="r" rtl="0">
              <a:spcBef>
                <a:spcPts val="0"/>
              </a:spcBef>
              <a:buNone/>
              <a:defRPr sz="1067">
                <a:solidFill>
                  <a:schemeClr val="dk1"/>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5440283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1_Title Only">
    <p:bg>
      <p:bgPr>
        <a:solidFill>
          <a:schemeClr val="lt1"/>
        </a:solidFill>
        <a:effectLst/>
      </p:bgPr>
    </p:bg>
    <p:spTree>
      <p:nvGrpSpPr>
        <p:cNvPr id="1" name="Shape 185"/>
        <p:cNvGrpSpPr/>
        <p:nvPr/>
      </p:nvGrpSpPr>
      <p:grpSpPr>
        <a:xfrm>
          <a:off x="0" y="0"/>
          <a:ext cx="0" cy="0"/>
          <a:chOff x="0" y="0"/>
          <a:chExt cx="0" cy="0"/>
        </a:xfrm>
      </p:grpSpPr>
      <p:sp>
        <p:nvSpPr>
          <p:cNvPr id="186" name="Google Shape;186;p32"/>
          <p:cNvSpPr txBox="1">
            <a:spLocks noGrp="1"/>
          </p:cNvSpPr>
          <p:nvPr>
            <p:ph type="title"/>
          </p:nvPr>
        </p:nvSpPr>
        <p:spPr>
          <a:xfrm>
            <a:off x="838200" y="1"/>
            <a:ext cx="10515600" cy="798400"/>
          </a:xfrm>
          <a:prstGeom prst="rect">
            <a:avLst/>
          </a:prstGeom>
          <a:noFill/>
          <a:ln>
            <a:noFill/>
          </a:ln>
        </p:spPr>
        <p:txBody>
          <a:bodyPr spcFirstLastPara="1" wrap="square" lIns="68575" tIns="68575" rIns="68575" bIns="34275" anchor="ctr" anchorCtr="0">
            <a:noAutofit/>
          </a:bodyPr>
          <a:lstStyle>
            <a:lvl1pPr marR="0" lvl="0" algn="l" rtl="0">
              <a:lnSpc>
                <a:spcPct val="90000"/>
              </a:lnSpc>
              <a:spcBef>
                <a:spcPts val="0"/>
              </a:spcBef>
              <a:spcAft>
                <a:spcPts val="0"/>
              </a:spcAft>
              <a:buClr>
                <a:schemeClr val="dk1"/>
              </a:buClr>
              <a:buSzPts val="2700"/>
              <a:buFont typeface="Georgia"/>
              <a:buNone/>
              <a:defRPr sz="3600" b="1" i="1" u="none" strike="noStrike" cap="none">
                <a:solidFill>
                  <a:schemeClr val="dk1"/>
                </a:solidFill>
                <a:latin typeface="Georgia"/>
                <a:ea typeface="Georgia"/>
                <a:cs typeface="Georgia"/>
                <a:sym typeface="Georgia"/>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187" name="Google Shape;187;p32"/>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Georgia"/>
                <a:ea typeface="Georgia"/>
                <a:cs typeface="Georgia"/>
                <a:sym typeface="Georgia"/>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188" name="Google Shape;188;p32"/>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Georgia"/>
                <a:ea typeface="Georgia"/>
                <a:cs typeface="Georgia"/>
                <a:sym typeface="Georgia"/>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189" name="Google Shape;189;p32"/>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Georgia"/>
                <a:ea typeface="Georgia"/>
                <a:cs typeface="Georgia"/>
                <a:sym typeface="Georgia"/>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Georgia"/>
                <a:ea typeface="Georgia"/>
                <a:cs typeface="Georgia"/>
                <a:sym typeface="Georgia"/>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Georgia"/>
                <a:ea typeface="Georgia"/>
                <a:cs typeface="Georgia"/>
                <a:sym typeface="Georgia"/>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Georgia"/>
                <a:ea typeface="Georgia"/>
                <a:cs typeface="Georgia"/>
                <a:sym typeface="Georgia"/>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Georgia"/>
                <a:ea typeface="Georgia"/>
                <a:cs typeface="Georgia"/>
                <a:sym typeface="Georgia"/>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Georgia"/>
                <a:ea typeface="Georgia"/>
                <a:cs typeface="Georgia"/>
                <a:sym typeface="Georgia"/>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Georgia"/>
                <a:ea typeface="Georgia"/>
                <a:cs typeface="Georgia"/>
                <a:sym typeface="Georgia"/>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Georgia"/>
                <a:ea typeface="Georgia"/>
                <a:cs typeface="Georgia"/>
                <a:sym typeface="Georgia"/>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Georgia"/>
                <a:ea typeface="Georgia"/>
                <a:cs typeface="Georgia"/>
                <a:sym typeface="Georgi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579397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Image - Subtitle">
  <p:cSld name="Title and Image - Subtitle">
    <p:spTree>
      <p:nvGrpSpPr>
        <p:cNvPr id="1" name="Shape 414"/>
        <p:cNvGrpSpPr/>
        <p:nvPr/>
      </p:nvGrpSpPr>
      <p:grpSpPr>
        <a:xfrm>
          <a:off x="0" y="0"/>
          <a:ext cx="0" cy="0"/>
          <a:chOff x="0" y="0"/>
          <a:chExt cx="0" cy="0"/>
        </a:xfrm>
      </p:grpSpPr>
      <p:sp>
        <p:nvSpPr>
          <p:cNvPr id="415" name="Google Shape;415;p71"/>
          <p:cNvSpPr>
            <a:spLocks noGrp="1"/>
          </p:cNvSpPr>
          <p:nvPr>
            <p:ph type="pic" idx="2"/>
          </p:nvPr>
        </p:nvSpPr>
        <p:spPr>
          <a:xfrm>
            <a:off x="8220075" y="0"/>
            <a:ext cx="3972000" cy="6858000"/>
          </a:xfrm>
          <a:prstGeom prst="rect">
            <a:avLst/>
          </a:prstGeom>
          <a:solidFill>
            <a:srgbClr val="DEDEDE"/>
          </a:solidFill>
          <a:ln>
            <a:noFill/>
          </a:ln>
        </p:spPr>
      </p:sp>
      <p:sp>
        <p:nvSpPr>
          <p:cNvPr id="416" name="Google Shape;416;p71"/>
          <p:cNvSpPr txBox="1">
            <a:spLocks noGrp="1"/>
          </p:cNvSpPr>
          <p:nvPr>
            <p:ph type="title"/>
          </p:nvPr>
        </p:nvSpPr>
        <p:spPr>
          <a:xfrm>
            <a:off x="442913" y="430514"/>
            <a:ext cx="11306100" cy="502800"/>
          </a:xfrm>
          <a:prstGeom prst="rect">
            <a:avLst/>
          </a:prstGeom>
          <a:noFill/>
          <a:ln>
            <a:noFill/>
          </a:ln>
        </p:spPr>
        <p:txBody>
          <a:bodyPr spcFirstLastPara="1" wrap="square" lIns="0" tIns="0" rIns="0" bIns="0" anchor="t" anchorCtr="0">
            <a:normAutofit/>
          </a:bodyPr>
          <a:lstStyle>
            <a:lvl1pPr lvl="0" algn="l" rtl="0">
              <a:lnSpc>
                <a:spcPct val="85000"/>
              </a:lnSpc>
              <a:spcBef>
                <a:spcPts val="0"/>
              </a:spcBef>
              <a:spcAft>
                <a:spcPts val="0"/>
              </a:spcAft>
              <a:buClr>
                <a:schemeClr val="dk1"/>
              </a:buClr>
              <a:buSzPts val="3200"/>
              <a:buFont typeface="Georgia"/>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17" name="Google Shape;417;p71"/>
          <p:cNvSpPr txBox="1">
            <a:spLocks noGrp="1"/>
          </p:cNvSpPr>
          <p:nvPr>
            <p:ph type="sldNum" idx="12"/>
          </p:nvPr>
        </p:nvSpPr>
        <p:spPr>
          <a:xfrm>
            <a:off x="9984296" y="6492240"/>
            <a:ext cx="1764900" cy="137100"/>
          </a:xfrm>
          <a:prstGeom prst="rect">
            <a:avLst/>
          </a:prstGeom>
          <a:noFill/>
          <a:ln>
            <a:noFill/>
          </a:ln>
        </p:spPr>
        <p:txBody>
          <a:bodyPr spcFirstLastPara="1" wrap="square" lIns="0" tIns="0" rIns="0" bIns="0" anchor="b"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8" name="Google Shape;418;p71"/>
          <p:cNvSpPr txBox="1">
            <a:spLocks noGrp="1"/>
          </p:cNvSpPr>
          <p:nvPr>
            <p:ph type="subTitle" idx="1"/>
          </p:nvPr>
        </p:nvSpPr>
        <p:spPr>
          <a:xfrm>
            <a:off x="442912" y="933433"/>
            <a:ext cx="11306100" cy="8859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dk1"/>
              </a:buClr>
              <a:buSzPts val="2400"/>
              <a:buNone/>
              <a:defRPr sz="2400" b="0">
                <a:solidFill>
                  <a:schemeClr val="dk1"/>
                </a:solidFill>
              </a:defRPr>
            </a:lvl1pPr>
            <a:lvl2pPr lvl="1" algn="l" rtl="0">
              <a:lnSpc>
                <a:spcPct val="85000"/>
              </a:lnSpc>
              <a:spcBef>
                <a:spcPts val="0"/>
              </a:spcBef>
              <a:spcAft>
                <a:spcPts val="0"/>
              </a:spcAft>
              <a:buClr>
                <a:schemeClr val="dk1"/>
              </a:buClr>
              <a:buSzPts val="2400"/>
              <a:buNone/>
              <a:defRPr sz="2400"/>
            </a:lvl2pPr>
            <a:lvl3pPr lvl="2" algn="l" rtl="0">
              <a:lnSpc>
                <a:spcPct val="85000"/>
              </a:lnSpc>
              <a:spcBef>
                <a:spcPts val="0"/>
              </a:spcBef>
              <a:spcAft>
                <a:spcPts val="0"/>
              </a:spcAft>
              <a:buClr>
                <a:schemeClr val="dk1"/>
              </a:buClr>
              <a:buSzPts val="2400"/>
              <a:buNone/>
              <a:defRPr sz="2400"/>
            </a:lvl3pPr>
            <a:lvl4pPr lvl="3" algn="l" rtl="0">
              <a:lnSpc>
                <a:spcPct val="85000"/>
              </a:lnSpc>
              <a:spcBef>
                <a:spcPts val="0"/>
              </a:spcBef>
              <a:spcAft>
                <a:spcPts val="0"/>
              </a:spcAft>
              <a:buClr>
                <a:schemeClr val="dk1"/>
              </a:buClr>
              <a:buSzPts val="2400"/>
              <a:buNone/>
              <a:defRPr sz="2400"/>
            </a:lvl4pPr>
            <a:lvl5pPr lvl="4" algn="l" rtl="0">
              <a:lnSpc>
                <a:spcPct val="85000"/>
              </a:lnSpc>
              <a:spcBef>
                <a:spcPts val="0"/>
              </a:spcBef>
              <a:spcAft>
                <a:spcPts val="0"/>
              </a:spcAft>
              <a:buClr>
                <a:schemeClr val="dk1"/>
              </a:buClr>
              <a:buSzPts val="2400"/>
              <a:buNone/>
              <a:defRPr sz="2400"/>
            </a:lvl5pPr>
            <a:lvl6pPr lvl="5" algn="l" rtl="0">
              <a:lnSpc>
                <a:spcPct val="85000"/>
              </a:lnSpc>
              <a:spcBef>
                <a:spcPts val="0"/>
              </a:spcBef>
              <a:spcAft>
                <a:spcPts val="0"/>
              </a:spcAft>
              <a:buClr>
                <a:schemeClr val="dk1"/>
              </a:buClr>
              <a:buSzPts val="2400"/>
              <a:buNone/>
              <a:defRPr sz="2400"/>
            </a:lvl6pPr>
            <a:lvl7pPr lvl="6" algn="l" rtl="0">
              <a:lnSpc>
                <a:spcPct val="85000"/>
              </a:lnSpc>
              <a:spcBef>
                <a:spcPts val="0"/>
              </a:spcBef>
              <a:spcAft>
                <a:spcPts val="0"/>
              </a:spcAft>
              <a:buClr>
                <a:schemeClr val="dk1"/>
              </a:buClr>
              <a:buSzPts val="2400"/>
              <a:buNone/>
              <a:defRPr sz="2400"/>
            </a:lvl7pPr>
            <a:lvl8pPr lvl="7" algn="l" rtl="0">
              <a:lnSpc>
                <a:spcPct val="85000"/>
              </a:lnSpc>
              <a:spcBef>
                <a:spcPts val="0"/>
              </a:spcBef>
              <a:spcAft>
                <a:spcPts val="0"/>
              </a:spcAft>
              <a:buClr>
                <a:schemeClr val="dk1"/>
              </a:buClr>
              <a:buSzPts val="2400"/>
              <a:buNone/>
              <a:defRPr sz="2400"/>
            </a:lvl8pPr>
            <a:lvl9pPr lvl="8" algn="l" rtl="0">
              <a:lnSpc>
                <a:spcPct val="85000"/>
              </a:lnSpc>
              <a:spcBef>
                <a:spcPts val="0"/>
              </a:spcBef>
              <a:spcAft>
                <a:spcPts val="0"/>
              </a:spcAft>
              <a:buClr>
                <a:schemeClr val="dk1"/>
              </a:buClr>
              <a:buSzPts val="2400"/>
              <a:buNone/>
              <a:defRPr sz="2400"/>
            </a:lvl9pPr>
          </a:lstStyle>
          <a:p>
            <a:endParaRPr/>
          </a:p>
        </p:txBody>
      </p:sp>
    </p:spTree>
    <p:extLst>
      <p:ext uri="{BB962C8B-B14F-4D97-AF65-F5344CB8AC3E}">
        <p14:creationId xmlns:p14="http://schemas.microsoft.com/office/powerpoint/2010/main" val="397309942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Title Slide 1">
    <p:spTree>
      <p:nvGrpSpPr>
        <p:cNvPr id="1" name=""/>
        <p:cNvGrpSpPr/>
        <p:nvPr/>
      </p:nvGrpSpPr>
      <p:grpSpPr>
        <a:xfrm>
          <a:off x="0" y="0"/>
          <a:ext cx="0" cy="0"/>
          <a:chOff x="0" y="0"/>
          <a:chExt cx="0" cy="0"/>
        </a:xfrm>
      </p:grpSpPr>
      <p:sp>
        <p:nvSpPr>
          <p:cNvPr id="9" name="Rectangle 8"/>
          <p:cNvSpPr/>
          <p:nvPr/>
        </p:nvSpPr>
        <p:spPr bwMode="hidden">
          <a:xfrm>
            <a:off x="0" y="0"/>
            <a:ext cx="8096250" cy="3429000"/>
          </a:xfrm>
          <a:prstGeom prst="rect">
            <a:avLst/>
          </a:prstGeom>
          <a:solidFill>
            <a:srgbClr val="464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bwMode="hidden">
          <a:xfrm>
            <a:off x="0" y="3429000"/>
            <a:ext cx="8096250" cy="1143000"/>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bwMode="hidden">
          <a:xfrm>
            <a:off x="8096250" y="0"/>
            <a:ext cx="4095750" cy="3429000"/>
          </a:xfrm>
          <a:prstGeom prst="rect">
            <a:avLst/>
          </a:prstGeom>
          <a:solidFill>
            <a:srgbClr val="EB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442912" y="428625"/>
            <a:ext cx="7418388" cy="2428874"/>
          </a:xfrm>
        </p:spPr>
        <p:txBody>
          <a:bodyPr anchor="b" anchorCtr="0"/>
          <a:lstStyle>
            <a:lvl1pPr algn="l">
              <a:lnSpc>
                <a:spcPct val="85000"/>
              </a:lnSpc>
              <a:defRPr sz="6000">
                <a:solidFill>
                  <a:schemeClr val="bg1"/>
                </a:solidFill>
              </a:defRPr>
            </a:lvl1pPr>
          </a:lstStyle>
          <a:p>
            <a:r>
              <a:rPr lang="en-US"/>
              <a:t>[Presentation title]</a:t>
            </a:r>
            <a:endParaRPr lang="en-GB"/>
          </a:p>
        </p:txBody>
      </p:sp>
      <p:sp>
        <p:nvSpPr>
          <p:cNvPr id="3" name="Subtitle 2"/>
          <p:cNvSpPr>
            <a:spLocks noGrp="1"/>
          </p:cNvSpPr>
          <p:nvPr>
            <p:ph type="subTitle" idx="1" hasCustomPrompt="1"/>
          </p:nvPr>
        </p:nvSpPr>
        <p:spPr>
          <a:xfrm>
            <a:off x="442914" y="3749040"/>
            <a:ext cx="5473700" cy="594360"/>
          </a:xfrm>
        </p:spPr>
        <p:txBody>
          <a:bodyPr/>
          <a:lstStyle>
            <a:lvl1pPr marL="0" indent="0" algn="l">
              <a:lnSpc>
                <a:spcPct val="100000"/>
              </a:lnSpc>
              <a:spcBef>
                <a:spcPts val="0"/>
              </a:spcBef>
              <a:spcAft>
                <a:spcPts val="0"/>
              </a:spcAft>
              <a:buNone/>
              <a:defRPr sz="1600" b="0">
                <a:solidFill>
                  <a:schemeClr val="bg1"/>
                </a:solidFill>
              </a:defRPr>
            </a:lvl1pPr>
            <a:lvl2pPr marL="0" indent="0" algn="l">
              <a:lnSpc>
                <a:spcPct val="100000"/>
              </a:lnSpc>
              <a:spcBef>
                <a:spcPts val="0"/>
              </a:spcBef>
              <a:spcAft>
                <a:spcPts val="0"/>
              </a:spcAft>
              <a:buNone/>
              <a:defRPr sz="1600">
                <a:solidFill>
                  <a:schemeClr val="bg1"/>
                </a:solidFill>
              </a:defRPr>
            </a:lvl2pPr>
            <a:lvl3pPr marL="0" indent="0" algn="l">
              <a:lnSpc>
                <a:spcPct val="100000"/>
              </a:lnSpc>
              <a:spcBef>
                <a:spcPts val="0"/>
              </a:spcBef>
              <a:spcAft>
                <a:spcPts val="0"/>
              </a:spcAft>
              <a:buNone/>
              <a:defRPr sz="1600">
                <a:solidFill>
                  <a:schemeClr val="bg1"/>
                </a:solidFill>
              </a:defRPr>
            </a:lvl3pPr>
            <a:lvl4pPr marL="0" indent="0" algn="l">
              <a:lnSpc>
                <a:spcPct val="100000"/>
              </a:lnSpc>
              <a:spcBef>
                <a:spcPts val="0"/>
              </a:spcBef>
              <a:spcAft>
                <a:spcPts val="0"/>
              </a:spcAft>
              <a:buNone/>
              <a:defRPr sz="1600">
                <a:solidFill>
                  <a:schemeClr val="bg1"/>
                </a:solidFill>
              </a:defRPr>
            </a:lvl4pPr>
            <a:lvl5pPr marL="0" indent="0" algn="l">
              <a:lnSpc>
                <a:spcPct val="100000"/>
              </a:lnSpc>
              <a:spcBef>
                <a:spcPts val="0"/>
              </a:spcBef>
              <a:spcAft>
                <a:spcPts val="0"/>
              </a:spcAft>
              <a:buNone/>
              <a:defRPr sz="1600">
                <a:solidFill>
                  <a:schemeClr val="bg1"/>
                </a:solidFill>
              </a:defRPr>
            </a:lvl5pPr>
            <a:lvl6pPr marL="0" indent="0" algn="l">
              <a:lnSpc>
                <a:spcPct val="100000"/>
              </a:lnSpc>
              <a:spcBef>
                <a:spcPts val="0"/>
              </a:spcBef>
              <a:spcAft>
                <a:spcPts val="0"/>
              </a:spcAft>
              <a:buNone/>
              <a:defRPr sz="1600">
                <a:solidFill>
                  <a:schemeClr val="bg1"/>
                </a:solidFill>
              </a:defRPr>
            </a:lvl6pPr>
            <a:lvl7pPr marL="0" indent="0" algn="l">
              <a:lnSpc>
                <a:spcPct val="100000"/>
              </a:lnSpc>
              <a:spcBef>
                <a:spcPts val="0"/>
              </a:spcBef>
              <a:spcAft>
                <a:spcPts val="0"/>
              </a:spcAft>
              <a:buNone/>
              <a:defRPr sz="1600">
                <a:solidFill>
                  <a:schemeClr val="bg1"/>
                </a:solidFill>
              </a:defRPr>
            </a:lvl7pPr>
            <a:lvl8pPr marL="0" indent="0" algn="l">
              <a:lnSpc>
                <a:spcPct val="100000"/>
              </a:lnSpc>
              <a:spcBef>
                <a:spcPts val="0"/>
              </a:spcBef>
              <a:spcAft>
                <a:spcPts val="0"/>
              </a:spcAft>
              <a:buNone/>
              <a:defRPr sz="1600">
                <a:solidFill>
                  <a:schemeClr val="bg1"/>
                </a:solidFill>
              </a:defRPr>
            </a:lvl8pPr>
            <a:lvl9pPr marL="0" indent="0" algn="l">
              <a:lnSpc>
                <a:spcPct val="100000"/>
              </a:lnSpc>
              <a:spcBef>
                <a:spcPts val="0"/>
              </a:spcBef>
              <a:spcAft>
                <a:spcPts val="0"/>
              </a:spcAft>
              <a:buNone/>
              <a:defRPr sz="1600">
                <a:solidFill>
                  <a:schemeClr val="bg1"/>
                </a:solidFill>
              </a:defRPr>
            </a:lvl9pPr>
          </a:lstStyle>
          <a:p>
            <a:r>
              <a:rPr lang="en-US"/>
              <a:t>[Presentation subtitle]</a:t>
            </a:r>
          </a:p>
        </p:txBody>
      </p:sp>
      <p:pic>
        <p:nvPicPr>
          <p:cNvPr id="8" name="Picture 7">
            <a:extLst>
              <a:ext uri="{FF2B5EF4-FFF2-40B4-BE49-F238E27FC236}">
                <a16:creationId xmlns:a16="http://schemas.microsoft.com/office/drawing/2014/main" id="{9C024489-97EC-1D48-A1FA-019C1228618C}"/>
              </a:ext>
            </a:extLst>
          </p:cNvPr>
          <p:cNvPicPr>
            <a:picLocks noChangeAspect="1"/>
          </p:cNvPicPr>
          <p:nvPr userDrawn="1"/>
        </p:nvPicPr>
        <p:blipFill>
          <a:blip r:embed="rId2"/>
          <a:stretch>
            <a:fillRect/>
          </a:stretch>
        </p:blipFill>
        <p:spPr bwMode="gray">
          <a:xfrm>
            <a:off x="185139" y="5330952"/>
            <a:ext cx="1636776" cy="1351185"/>
          </a:xfrm>
          <a:prstGeom prst="rect">
            <a:avLst/>
          </a:prstGeom>
        </p:spPr>
      </p:pic>
    </p:spTree>
    <p:extLst>
      <p:ext uri="{BB962C8B-B14F-4D97-AF65-F5344CB8AC3E}">
        <p14:creationId xmlns:p14="http://schemas.microsoft.com/office/powerpoint/2010/main" val="26645885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2" y="2103120"/>
            <a:ext cx="11306175" cy="4073842"/>
          </a:xfrm>
        </p:spPr>
        <p:txBody>
          <a:bodyPr/>
          <a:lstStyle>
            <a:lvl1pPr marL="730250" indent="-730250">
              <a:lnSpc>
                <a:spcPct val="90000"/>
              </a:lnSpc>
              <a:spcBef>
                <a:spcPts val="0"/>
              </a:spcBef>
              <a:spcAft>
                <a:spcPts val="600"/>
              </a:spcAft>
              <a:buClr>
                <a:schemeClr val="accent1"/>
              </a:buClr>
              <a:buFont typeface="+mj-lt"/>
              <a:buAutoNum type="arabicPeriod"/>
              <a:tabLst>
                <a:tab pos="10623550" algn="r"/>
              </a:tabLst>
              <a:defRPr sz="2800" b="0">
                <a:solidFill>
                  <a:schemeClr val="tx1"/>
                </a:solidFill>
              </a:defRPr>
            </a:lvl1pPr>
            <a:lvl2pPr marL="730250" indent="0">
              <a:buClr>
                <a:schemeClr val="accent4"/>
              </a:buClr>
              <a:buFont typeface="+mj-lt"/>
              <a:buNone/>
              <a:tabLst>
                <a:tab pos="10623550" algn="r"/>
              </a:tabLst>
              <a:defRPr sz="1600"/>
            </a:lvl2pPr>
            <a:lvl3pPr marL="914400" indent="-182563">
              <a:lnSpc>
                <a:spcPct val="100000"/>
              </a:lnSpc>
              <a:tabLst>
                <a:tab pos="10623550" algn="r"/>
              </a:tabLst>
              <a:defRPr/>
            </a:lvl3pPr>
            <a:lvl4pPr marL="1096963" indent="-182563">
              <a:lnSpc>
                <a:spcPct val="100000"/>
              </a:lnSpc>
              <a:tabLst>
                <a:tab pos="10623550" algn="r"/>
              </a:tabLst>
              <a:defRPr/>
            </a:lvl4pPr>
            <a:lvl5pPr marL="1279525" indent="-182563">
              <a:lnSpc>
                <a:spcPct val="100000"/>
              </a:lnSpc>
              <a:tabLst>
                <a:tab pos="10623550" algn="r"/>
              </a:tabLst>
              <a:defRPr/>
            </a:lvl5pPr>
            <a:lvl6pPr marL="1462088" indent="-182563">
              <a:lnSpc>
                <a:spcPct val="100000"/>
              </a:lnSpc>
              <a:tabLst>
                <a:tab pos="10623550" algn="r"/>
              </a:tabLst>
              <a:defRPr/>
            </a:lvl6pPr>
            <a:lvl7pPr marL="1644650" indent="-182563">
              <a:lnSpc>
                <a:spcPct val="100000"/>
              </a:lnSpc>
              <a:tabLst>
                <a:tab pos="10623550" algn="r"/>
              </a:tabLst>
              <a:defRPr/>
            </a:lvl7pPr>
            <a:lvl8pPr marL="1828800" indent="-182563">
              <a:lnSpc>
                <a:spcPct val="100000"/>
              </a:lnSpc>
              <a:tabLst>
                <a:tab pos="10623550" algn="r"/>
              </a:tabLst>
              <a:defRPr/>
            </a:lvl8pPr>
            <a:lvl9pPr marL="2011363" indent="-182563">
              <a:lnSpc>
                <a:spcPct val="100000"/>
              </a:lnSpc>
              <a:tabLst>
                <a:tab pos="10623550" algn="r"/>
              </a:tabLs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2" name="Title 1"/>
          <p:cNvSpPr>
            <a:spLocks noGrp="1"/>
          </p:cNvSpPr>
          <p:nvPr>
            <p:ph type="title" hasCustomPrompt="1"/>
          </p:nvPr>
        </p:nvSpPr>
        <p:spPr>
          <a:xfrm>
            <a:off x="442913" y="432000"/>
            <a:ext cx="11306175" cy="1387275"/>
          </a:xfrm>
        </p:spPr>
        <p:txBody>
          <a:bodyPr/>
          <a:lstStyle>
            <a:lvl1pPr>
              <a:defRPr/>
            </a:lvl1pPr>
          </a:lstStyle>
          <a:p>
            <a:r>
              <a:rPr lang="en-US"/>
              <a:t>[Slide title]</a:t>
            </a:r>
            <a:endParaRPr lang="en-GB"/>
          </a:p>
        </p:txBody>
      </p:sp>
      <p:sp>
        <p:nvSpPr>
          <p:cNvPr id="6" name="Slide Number Placeholder 5">
            <a:extLst>
              <a:ext uri="{FF2B5EF4-FFF2-40B4-BE49-F238E27FC236}">
                <a16:creationId xmlns:a16="http://schemas.microsoft.com/office/drawing/2014/main" id="{7092926E-C7A2-1946-B74B-5EC49D3EAE3C}"/>
              </a:ext>
            </a:extLst>
          </p:cNvPr>
          <p:cNvSpPr>
            <a:spLocks noGrp="1"/>
          </p:cNvSpPr>
          <p:nvPr>
            <p:ph type="sldNum" sz="quarter" idx="11"/>
          </p:nvPr>
        </p:nvSpPr>
        <p:spPr/>
        <p:txBody>
          <a:bodyPr/>
          <a:lstStyle/>
          <a:p>
            <a:fld id="{7870704B-CE94-48CC-AF30-84932A1262A7}" type="slidenum">
              <a:rPr lang="en-GB" smtClean="0"/>
              <a:pPr/>
              <a:t>‹#›</a:t>
            </a:fld>
            <a:endParaRPr lang="en-GB"/>
          </a:p>
        </p:txBody>
      </p:sp>
      <p:sp>
        <p:nvSpPr>
          <p:cNvPr id="4" name="Date Placeholder 3">
            <a:extLst>
              <a:ext uri="{FF2B5EF4-FFF2-40B4-BE49-F238E27FC236}">
                <a16:creationId xmlns:a16="http://schemas.microsoft.com/office/drawing/2014/main" id="{2A29A14A-827E-1247-9162-E763C985ACD0}"/>
              </a:ext>
            </a:extLst>
          </p:cNvPr>
          <p:cNvSpPr>
            <a:spLocks noGrp="1"/>
          </p:cNvSpPr>
          <p:nvPr>
            <p:ph type="dt" sz="half" idx="12"/>
          </p:nvPr>
        </p:nvSpPr>
        <p:spPr/>
        <p:txBody>
          <a:bodyPr/>
          <a:lstStyle/>
          <a:p>
            <a:endParaRPr lang="en-US"/>
          </a:p>
        </p:txBody>
      </p:sp>
      <p:sp>
        <p:nvSpPr>
          <p:cNvPr id="5" name="Footer Placeholder 4">
            <a:extLst>
              <a:ext uri="{FF2B5EF4-FFF2-40B4-BE49-F238E27FC236}">
                <a16:creationId xmlns:a16="http://schemas.microsoft.com/office/drawing/2014/main" id="{B0AE826D-197B-B84E-8B9B-E0610700761D}"/>
              </a:ext>
            </a:extLst>
          </p:cNvPr>
          <p:cNvSpPr>
            <a:spLocks noGrp="1"/>
          </p:cNvSpPr>
          <p:nvPr>
            <p:ph type="ftr" sz="quarter" idx="13"/>
          </p:nvPr>
        </p:nvSpPr>
        <p:spPr/>
        <p:txBody>
          <a:bodyPr/>
          <a:lstStyle/>
          <a:p>
            <a:pPr algn="l"/>
            <a:endParaRPr lang="en-US"/>
          </a:p>
        </p:txBody>
      </p:sp>
    </p:spTree>
    <p:extLst>
      <p:ext uri="{BB962C8B-B14F-4D97-AF65-F5344CB8AC3E}">
        <p14:creationId xmlns:p14="http://schemas.microsoft.com/office/powerpoint/2010/main" val="32617100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Full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2913" y="432000"/>
            <a:ext cx="11306175" cy="864000"/>
          </a:xfrm>
        </p:spPr>
        <p:txBody>
          <a:bodyPr/>
          <a:lstStyle>
            <a:lvl1pPr>
              <a:defRPr/>
            </a:lvl1pPr>
          </a:lstStyle>
          <a:p>
            <a:r>
              <a:rPr lang="en-US"/>
              <a:t>[Slide title]</a:t>
            </a:r>
            <a:endParaRPr lang="en-GB"/>
          </a:p>
        </p:txBody>
      </p:sp>
      <p:sp>
        <p:nvSpPr>
          <p:cNvPr id="3" name="Content Placeholder 2"/>
          <p:cNvSpPr>
            <a:spLocks noGrp="1"/>
          </p:cNvSpPr>
          <p:nvPr>
            <p:ph idx="1" hasCustomPrompt="1"/>
          </p:nvPr>
        </p:nvSpPr>
        <p:spPr>
          <a:xfrm>
            <a:off x="442913" y="2103120"/>
            <a:ext cx="11306175" cy="40738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GB"/>
          </a:p>
        </p:txBody>
      </p:sp>
      <p:sp>
        <p:nvSpPr>
          <p:cNvPr id="6" name="Slide Number Placeholder 5">
            <a:extLst>
              <a:ext uri="{FF2B5EF4-FFF2-40B4-BE49-F238E27FC236}">
                <a16:creationId xmlns:a16="http://schemas.microsoft.com/office/drawing/2014/main" id="{C7AE0E6F-13EB-BD40-A19F-F1CFDDB46584}"/>
              </a:ext>
            </a:extLst>
          </p:cNvPr>
          <p:cNvSpPr>
            <a:spLocks noGrp="1"/>
          </p:cNvSpPr>
          <p:nvPr>
            <p:ph type="sldNum" sz="quarter" idx="11"/>
          </p:nvPr>
        </p:nvSpPr>
        <p:spPr/>
        <p:txBody>
          <a:bodyPr/>
          <a:lstStyle/>
          <a:p>
            <a:fld id="{7870704B-CE94-48CC-AF30-84932A1262A7}" type="slidenum">
              <a:rPr lang="en-GB" smtClean="0"/>
              <a:pPr/>
              <a:t>‹#›</a:t>
            </a:fld>
            <a:endParaRPr lang="en-GB"/>
          </a:p>
        </p:txBody>
      </p:sp>
    </p:spTree>
    <p:extLst>
      <p:ext uri="{BB962C8B-B14F-4D97-AF65-F5344CB8AC3E}">
        <p14:creationId xmlns:p14="http://schemas.microsoft.com/office/powerpoint/2010/main" val="1100624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CAC5C-81F7-972C-9318-F0F48F81142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27C4293-D4A6-AEAC-105B-BBEAEAA163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7FACE5A-3955-AD9B-1181-3637D215A12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B6F8BF5-5EFF-EB97-D06D-F12EDBACFC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5047F15-F42A-0945-FDE1-6841F0A782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284D701-39BC-CC75-1E1E-FD815471768E}"/>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72CDDB12-92CB-7454-2CDD-6814ED2CAB6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D9C7207-76C1-E4F3-652F-234415F516D3}"/>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5187273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Full Content -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3" y="2103438"/>
            <a:ext cx="11306175"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10" name="Title 1"/>
          <p:cNvSpPr>
            <a:spLocks noGrp="1"/>
          </p:cNvSpPr>
          <p:nvPr>
            <p:ph type="title" hasCustomPrompt="1"/>
          </p:nvPr>
        </p:nvSpPr>
        <p:spPr>
          <a:xfrm>
            <a:off x="442913" y="430514"/>
            <a:ext cx="11306175" cy="502920"/>
          </a:xfrm>
        </p:spPr>
        <p:txBody>
          <a:bodyPr/>
          <a:lstStyle>
            <a:lvl1pPr>
              <a:defRPr/>
            </a:lvl1pPr>
          </a:lstStyle>
          <a:p>
            <a:r>
              <a:rPr lang="en-US"/>
              <a:t>[Slide title]</a:t>
            </a:r>
            <a:endParaRPr lang="en-GB"/>
          </a:p>
        </p:txBody>
      </p:sp>
      <p:sp>
        <p:nvSpPr>
          <p:cNvPr id="5" name="Slide Number Placeholder 4">
            <a:extLst>
              <a:ext uri="{FF2B5EF4-FFF2-40B4-BE49-F238E27FC236}">
                <a16:creationId xmlns:a16="http://schemas.microsoft.com/office/drawing/2014/main" id="{A78C6408-9684-F649-A01B-20A1E9A52ED4}"/>
              </a:ext>
            </a:extLst>
          </p:cNvPr>
          <p:cNvSpPr>
            <a:spLocks noGrp="1"/>
          </p:cNvSpPr>
          <p:nvPr>
            <p:ph type="sldNum" sz="quarter" idx="15"/>
          </p:nvPr>
        </p:nvSpPr>
        <p:spPr/>
        <p:txBody>
          <a:bodyPr/>
          <a:lstStyle/>
          <a:p>
            <a:fld id="{7870704B-CE94-48CC-AF30-84932A1262A7}" type="slidenum">
              <a:rPr lang="en-GB" smtClean="0"/>
              <a:pPr/>
              <a:t>‹#›</a:t>
            </a:fld>
            <a:endParaRPr lang="en-GB"/>
          </a:p>
        </p:txBody>
      </p:sp>
      <p:sp>
        <p:nvSpPr>
          <p:cNvPr id="6" name="Subtitle 2">
            <a:extLst>
              <a:ext uri="{FF2B5EF4-FFF2-40B4-BE49-F238E27FC236}">
                <a16:creationId xmlns:a16="http://schemas.microsoft.com/office/drawing/2014/main" id="{06D22B17-E9E9-3842-A116-5C0D59C56C8F}"/>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2709AE37-4C0E-9449-8811-AF627111A71F}"/>
              </a:ext>
            </a:extLst>
          </p:cNvPr>
          <p:cNvSpPr>
            <a:spLocks noGrp="1"/>
          </p:cNvSpPr>
          <p:nvPr>
            <p:ph type="dt" sz="half" idx="17"/>
          </p:nvPr>
        </p:nvSpPr>
        <p:spPr/>
        <p:txBody>
          <a:bodyPr/>
          <a:lstStyle/>
          <a:p>
            <a:endParaRPr lang="en-US"/>
          </a:p>
        </p:txBody>
      </p:sp>
      <p:sp>
        <p:nvSpPr>
          <p:cNvPr id="4" name="Footer Placeholder 3">
            <a:extLst>
              <a:ext uri="{FF2B5EF4-FFF2-40B4-BE49-F238E27FC236}">
                <a16:creationId xmlns:a16="http://schemas.microsoft.com/office/drawing/2014/main" id="{0E5A4581-58A2-5947-96BD-212EB8536951}"/>
              </a:ext>
            </a:extLst>
          </p:cNvPr>
          <p:cNvSpPr>
            <a:spLocks noGrp="1"/>
          </p:cNvSpPr>
          <p:nvPr>
            <p:ph type="ftr" sz="quarter" idx="18"/>
          </p:nvPr>
        </p:nvSpPr>
        <p:spPr/>
        <p:txBody>
          <a:bodyPr/>
          <a:lstStyle/>
          <a:p>
            <a:pPr algn="l"/>
            <a:endParaRPr lang="en-US"/>
          </a:p>
        </p:txBody>
      </p:sp>
    </p:spTree>
    <p:extLst>
      <p:ext uri="{BB962C8B-B14F-4D97-AF65-F5344CB8AC3E}">
        <p14:creationId xmlns:p14="http://schemas.microsoft.com/office/powerpoint/2010/main" val="1782438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One Column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GB"/>
          </a:p>
        </p:txBody>
      </p:sp>
      <p:sp>
        <p:nvSpPr>
          <p:cNvPr id="5" name="Title 4"/>
          <p:cNvSpPr>
            <a:spLocks noGrp="1"/>
          </p:cNvSpPr>
          <p:nvPr>
            <p:ph type="title" hasCustomPrompt="1"/>
          </p:nvPr>
        </p:nvSpPr>
        <p:spPr>
          <a:xfrm>
            <a:off x="442913" y="432000"/>
            <a:ext cx="11306175" cy="1387275"/>
          </a:xfrm>
        </p:spPr>
        <p:txBody>
          <a:bodyPr/>
          <a:lstStyle>
            <a:lvl1pPr>
              <a:defRPr/>
            </a:lvl1pPr>
          </a:lstStyle>
          <a:p>
            <a:r>
              <a:rPr lang="en-US"/>
              <a:t>[Slide title]</a:t>
            </a:r>
            <a:endParaRPr lang="en-GB"/>
          </a:p>
        </p:txBody>
      </p:sp>
      <p:sp>
        <p:nvSpPr>
          <p:cNvPr id="6" name="Slide Number Placeholder 5">
            <a:extLst>
              <a:ext uri="{FF2B5EF4-FFF2-40B4-BE49-F238E27FC236}">
                <a16:creationId xmlns:a16="http://schemas.microsoft.com/office/drawing/2014/main" id="{A1127051-9445-A34F-940C-D451EEF39800}"/>
              </a:ext>
            </a:extLst>
          </p:cNvPr>
          <p:cNvSpPr>
            <a:spLocks noGrp="1"/>
          </p:cNvSpPr>
          <p:nvPr>
            <p:ph type="sldNum" sz="quarter" idx="11"/>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C5E96824-1DC8-8F4C-9F19-4AA8BD36E946}"/>
              </a:ext>
            </a:extLst>
          </p:cNvPr>
          <p:cNvSpPr>
            <a:spLocks noGrp="1"/>
          </p:cNvSpPr>
          <p:nvPr>
            <p:ph type="dt" sz="half" idx="12"/>
          </p:nvPr>
        </p:nvSpPr>
        <p:spPr/>
        <p:txBody>
          <a:bodyPr/>
          <a:lstStyle/>
          <a:p>
            <a:endParaRPr lang="en-US"/>
          </a:p>
        </p:txBody>
      </p:sp>
      <p:sp>
        <p:nvSpPr>
          <p:cNvPr id="4" name="Footer Placeholder 3">
            <a:extLst>
              <a:ext uri="{FF2B5EF4-FFF2-40B4-BE49-F238E27FC236}">
                <a16:creationId xmlns:a16="http://schemas.microsoft.com/office/drawing/2014/main" id="{46C406C8-2617-D442-A446-EA4D0CC6D9A3}"/>
              </a:ext>
            </a:extLst>
          </p:cNvPr>
          <p:cNvSpPr>
            <a:spLocks noGrp="1"/>
          </p:cNvSpPr>
          <p:nvPr>
            <p:ph type="ftr" sz="quarter" idx="13"/>
          </p:nvPr>
        </p:nvSpPr>
        <p:spPr/>
        <p:txBody>
          <a:bodyPr/>
          <a:lstStyle/>
          <a:p>
            <a:pPr algn="l"/>
            <a:endParaRPr lang="en-US"/>
          </a:p>
        </p:txBody>
      </p:sp>
    </p:spTree>
    <p:extLst>
      <p:ext uri="{BB962C8B-B14F-4D97-AF65-F5344CB8AC3E}">
        <p14:creationId xmlns:p14="http://schemas.microsoft.com/office/powerpoint/2010/main" val="12514786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One Column Content -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10" name="Title 1"/>
          <p:cNvSpPr>
            <a:spLocks noGrp="1"/>
          </p:cNvSpPr>
          <p:nvPr>
            <p:ph type="title" hasCustomPrompt="1"/>
          </p:nvPr>
        </p:nvSpPr>
        <p:spPr>
          <a:xfrm>
            <a:off x="442913" y="430514"/>
            <a:ext cx="11306175" cy="502920"/>
          </a:xfrm>
        </p:spPr>
        <p:txBody>
          <a:bodyPr/>
          <a:lstStyle>
            <a:lvl1pPr>
              <a:defRPr/>
            </a:lvl1pPr>
          </a:lstStyle>
          <a:p>
            <a:r>
              <a:rPr lang="en-US"/>
              <a:t>[Slide title]</a:t>
            </a:r>
            <a:endParaRPr lang="en-GB"/>
          </a:p>
        </p:txBody>
      </p:sp>
      <p:sp>
        <p:nvSpPr>
          <p:cNvPr id="5" name="Slide Number Placeholder 4">
            <a:extLst>
              <a:ext uri="{FF2B5EF4-FFF2-40B4-BE49-F238E27FC236}">
                <a16:creationId xmlns:a16="http://schemas.microsoft.com/office/drawing/2014/main" id="{C8CAC806-7708-6C42-A901-982FA119C086}"/>
              </a:ext>
            </a:extLst>
          </p:cNvPr>
          <p:cNvSpPr>
            <a:spLocks noGrp="1"/>
          </p:cNvSpPr>
          <p:nvPr>
            <p:ph type="sldNum" sz="quarter" idx="15"/>
          </p:nvPr>
        </p:nvSpPr>
        <p:spPr/>
        <p:txBody>
          <a:bodyPr/>
          <a:lstStyle/>
          <a:p>
            <a:fld id="{7870704B-CE94-48CC-AF30-84932A1262A7}" type="slidenum">
              <a:rPr lang="en-GB" smtClean="0"/>
              <a:pPr/>
              <a:t>‹#›</a:t>
            </a:fld>
            <a:endParaRPr lang="en-GB"/>
          </a:p>
        </p:txBody>
      </p:sp>
      <p:sp>
        <p:nvSpPr>
          <p:cNvPr id="6" name="Subtitle 2">
            <a:extLst>
              <a:ext uri="{FF2B5EF4-FFF2-40B4-BE49-F238E27FC236}">
                <a16:creationId xmlns:a16="http://schemas.microsoft.com/office/drawing/2014/main" id="{1C758DF0-2055-C446-AF59-8BED8AF86DAB}"/>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F75A8AA7-C631-FC48-B78E-A7C28CBFC4D6}"/>
              </a:ext>
            </a:extLst>
          </p:cNvPr>
          <p:cNvSpPr>
            <a:spLocks noGrp="1"/>
          </p:cNvSpPr>
          <p:nvPr>
            <p:ph type="dt" sz="half" idx="17"/>
          </p:nvPr>
        </p:nvSpPr>
        <p:spPr/>
        <p:txBody>
          <a:bodyPr/>
          <a:lstStyle/>
          <a:p>
            <a:endParaRPr lang="en-US"/>
          </a:p>
        </p:txBody>
      </p:sp>
      <p:sp>
        <p:nvSpPr>
          <p:cNvPr id="4" name="Footer Placeholder 3">
            <a:extLst>
              <a:ext uri="{FF2B5EF4-FFF2-40B4-BE49-F238E27FC236}">
                <a16:creationId xmlns:a16="http://schemas.microsoft.com/office/drawing/2014/main" id="{6039EA78-0E25-1E49-9BAA-8BB4D19EDF64}"/>
              </a:ext>
            </a:extLst>
          </p:cNvPr>
          <p:cNvSpPr>
            <a:spLocks noGrp="1"/>
          </p:cNvSpPr>
          <p:nvPr>
            <p:ph type="ftr" sz="quarter" idx="18"/>
          </p:nvPr>
        </p:nvSpPr>
        <p:spPr/>
        <p:txBody>
          <a:bodyPr/>
          <a:lstStyle/>
          <a:p>
            <a:pPr algn="l"/>
            <a:endParaRPr lang="en-US"/>
          </a:p>
        </p:txBody>
      </p:sp>
    </p:spTree>
    <p:extLst>
      <p:ext uri="{BB962C8B-B14F-4D97-AF65-F5344CB8AC3E}">
        <p14:creationId xmlns:p14="http://schemas.microsoft.com/office/powerpoint/2010/main" val="5906314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One Column Content Dark">
    <p:bg>
      <p:bgPr>
        <a:solidFill>
          <a:srgbClr val="464646"/>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5" name="Title 4"/>
          <p:cNvSpPr>
            <a:spLocks noGrp="1"/>
          </p:cNvSpPr>
          <p:nvPr>
            <p:ph type="title" hasCustomPrompt="1"/>
          </p:nvPr>
        </p:nvSpPr>
        <p:spPr/>
        <p:txBody>
          <a:bodyPr/>
          <a:lstStyle>
            <a:lvl1pPr>
              <a:defRPr>
                <a:solidFill>
                  <a:schemeClr val="tx1"/>
                </a:solidFill>
              </a:defRPr>
            </a:lvl1pPr>
          </a:lstStyle>
          <a:p>
            <a:r>
              <a:rPr lang="en-US"/>
              <a:t>[Slide title]</a:t>
            </a:r>
            <a:endParaRPr lang="en-GB"/>
          </a:p>
        </p:txBody>
      </p:sp>
      <p:sp>
        <p:nvSpPr>
          <p:cNvPr id="9" name="Date Placeholder 8">
            <a:extLst>
              <a:ext uri="{FF2B5EF4-FFF2-40B4-BE49-F238E27FC236}">
                <a16:creationId xmlns:a16="http://schemas.microsoft.com/office/drawing/2014/main" id="{534FC478-2103-444D-A788-6C385FEADA19}"/>
              </a:ext>
            </a:extLst>
          </p:cNvPr>
          <p:cNvSpPr>
            <a:spLocks noGrp="1"/>
          </p:cNvSpPr>
          <p:nvPr>
            <p:ph type="dt" sz="half" idx="10"/>
          </p:nvPr>
        </p:nvSpPr>
        <p:spPr/>
        <p:txBody>
          <a:bodyPr/>
          <a:lstStyle/>
          <a:p>
            <a:endParaRPr lang="en-US"/>
          </a:p>
        </p:txBody>
      </p:sp>
      <p:sp>
        <p:nvSpPr>
          <p:cNvPr id="10" name="Footer Placeholder 9">
            <a:extLst>
              <a:ext uri="{FF2B5EF4-FFF2-40B4-BE49-F238E27FC236}">
                <a16:creationId xmlns:a16="http://schemas.microsoft.com/office/drawing/2014/main" id="{50208723-B803-0D42-8863-6E0ACA5FA811}"/>
              </a:ext>
            </a:extLst>
          </p:cNvPr>
          <p:cNvSpPr>
            <a:spLocks noGrp="1"/>
          </p:cNvSpPr>
          <p:nvPr>
            <p:ph type="ftr" sz="quarter" idx="11"/>
          </p:nvPr>
        </p:nvSpPr>
        <p:spPr/>
        <p:txBody>
          <a:bodyPr/>
          <a:lstStyle/>
          <a:p>
            <a:pPr algn="l"/>
            <a:endParaRPr lang="en-US"/>
          </a:p>
        </p:txBody>
      </p:sp>
      <p:sp>
        <p:nvSpPr>
          <p:cNvPr id="11" name="Slide Number Placeholder 10">
            <a:extLst>
              <a:ext uri="{FF2B5EF4-FFF2-40B4-BE49-F238E27FC236}">
                <a16:creationId xmlns:a16="http://schemas.microsoft.com/office/drawing/2014/main" id="{B9D3C748-DE6A-F649-888F-43A3773D1D4D}"/>
              </a:ext>
            </a:extLst>
          </p:cNvPr>
          <p:cNvSpPr>
            <a:spLocks noGrp="1"/>
          </p:cNvSpPr>
          <p:nvPr>
            <p:ph type="sldNum" sz="quarter" idx="12"/>
          </p:nvPr>
        </p:nvSpPr>
        <p:spPr/>
        <p:txBody>
          <a:bodyPr/>
          <a:lstStyle/>
          <a:p>
            <a:fld id="{7870704B-CE94-48CC-AF30-84932A1262A7}" type="slidenum">
              <a:rPr lang="en-GB" smtClean="0"/>
              <a:pPr/>
              <a:t>‹#›</a:t>
            </a:fld>
            <a:endParaRPr lang="en-GB"/>
          </a:p>
        </p:txBody>
      </p:sp>
    </p:spTree>
    <p:extLst>
      <p:ext uri="{BB962C8B-B14F-4D97-AF65-F5344CB8AC3E}">
        <p14:creationId xmlns:p14="http://schemas.microsoft.com/office/powerpoint/2010/main" val="232011959"/>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8"/>
            <a:ext cx="5473700" cy="40687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GB"/>
          </a:p>
        </p:txBody>
      </p:sp>
      <p:sp>
        <p:nvSpPr>
          <p:cNvPr id="4" name="Content Placeholder 3"/>
          <p:cNvSpPr>
            <a:spLocks noGrp="1"/>
          </p:cNvSpPr>
          <p:nvPr>
            <p:ph sz="half" idx="2" hasCustomPrompt="1"/>
          </p:nvPr>
        </p:nvSpPr>
        <p:spPr>
          <a:xfrm>
            <a:off x="6275388" y="2103438"/>
            <a:ext cx="5473700"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6" name="Title 5"/>
          <p:cNvSpPr>
            <a:spLocks noGrp="1"/>
          </p:cNvSpPr>
          <p:nvPr>
            <p:ph type="title" hasCustomPrompt="1"/>
          </p:nvPr>
        </p:nvSpPr>
        <p:spPr>
          <a:xfrm>
            <a:off x="442913" y="432000"/>
            <a:ext cx="11306175" cy="1387275"/>
          </a:xfrm>
        </p:spPr>
        <p:txBody>
          <a:bodyPr/>
          <a:lstStyle>
            <a:lvl1pPr>
              <a:defRPr/>
            </a:lvl1pPr>
          </a:lstStyle>
          <a:p>
            <a:r>
              <a:rPr lang="en-US"/>
              <a:t>[Slide title]</a:t>
            </a:r>
            <a:endParaRPr lang="en-GB"/>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31232899-915E-C74D-8F7F-7C2DD55182A1}"/>
              </a:ext>
            </a:extLst>
          </p:cNvPr>
          <p:cNvSpPr>
            <a:spLocks noGrp="1"/>
          </p:cNvSpPr>
          <p:nvPr>
            <p:ph type="dt" sz="half" idx="12"/>
          </p:nvPr>
        </p:nvSpPr>
        <p:spPr/>
        <p:txBody>
          <a:bodyPr/>
          <a:lstStyle/>
          <a:p>
            <a:endParaRPr lang="en-US"/>
          </a:p>
        </p:txBody>
      </p:sp>
      <p:sp>
        <p:nvSpPr>
          <p:cNvPr id="5" name="Footer Placeholder 4">
            <a:extLst>
              <a:ext uri="{FF2B5EF4-FFF2-40B4-BE49-F238E27FC236}">
                <a16:creationId xmlns:a16="http://schemas.microsoft.com/office/drawing/2014/main" id="{09E4EFE4-848B-FB4C-92AC-48F9C8C7E472}"/>
              </a:ext>
            </a:extLst>
          </p:cNvPr>
          <p:cNvSpPr>
            <a:spLocks noGrp="1"/>
          </p:cNvSpPr>
          <p:nvPr>
            <p:ph type="ftr" sz="quarter" idx="13"/>
          </p:nvPr>
        </p:nvSpPr>
        <p:spPr/>
        <p:txBody>
          <a:bodyPr/>
          <a:lstStyle/>
          <a:p>
            <a:pPr algn="l"/>
            <a:endParaRPr lang="en-US"/>
          </a:p>
        </p:txBody>
      </p:sp>
    </p:spTree>
    <p:extLst>
      <p:ext uri="{BB962C8B-B14F-4D97-AF65-F5344CB8AC3E}">
        <p14:creationId xmlns:p14="http://schemas.microsoft.com/office/powerpoint/2010/main" val="4632207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ntent - Subtitl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8"/>
            <a:ext cx="5473700" cy="4068761"/>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4" name="Content Placeholder 3"/>
          <p:cNvSpPr>
            <a:spLocks noGrp="1"/>
          </p:cNvSpPr>
          <p:nvPr>
            <p:ph sz="half" idx="2" hasCustomPrompt="1"/>
          </p:nvPr>
        </p:nvSpPr>
        <p:spPr>
          <a:xfrm>
            <a:off x="6275388" y="2103437"/>
            <a:ext cx="5473699" cy="4068761"/>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11" name="Title 1"/>
          <p:cNvSpPr>
            <a:spLocks noGrp="1"/>
          </p:cNvSpPr>
          <p:nvPr>
            <p:ph type="title" hasCustomPrompt="1"/>
          </p:nvPr>
        </p:nvSpPr>
        <p:spPr>
          <a:xfrm>
            <a:off x="442913" y="430514"/>
            <a:ext cx="11306175" cy="502920"/>
          </a:xfrm>
        </p:spPr>
        <p:txBody>
          <a:bodyPr/>
          <a:lstStyle>
            <a:lvl1pPr>
              <a:defRPr/>
            </a:lvl1pPr>
          </a:lstStyle>
          <a:p>
            <a:r>
              <a:rPr lang="en-US"/>
              <a:t>[Slide title]</a:t>
            </a:r>
            <a:endParaRPr lang="en-GB"/>
          </a:p>
        </p:txBody>
      </p:sp>
      <p:sp>
        <p:nvSpPr>
          <p:cNvPr id="6" name="Slide Number Placeholder 5">
            <a:extLst>
              <a:ext uri="{FF2B5EF4-FFF2-40B4-BE49-F238E27FC236}">
                <a16:creationId xmlns:a16="http://schemas.microsoft.com/office/drawing/2014/main" id="{E7945371-B6F9-F541-89EE-24D897592CA4}"/>
              </a:ext>
            </a:extLst>
          </p:cNvPr>
          <p:cNvSpPr>
            <a:spLocks noGrp="1"/>
          </p:cNvSpPr>
          <p:nvPr>
            <p:ph type="sldNum" sz="quarter" idx="15"/>
          </p:nvPr>
        </p:nvSpPr>
        <p:spPr/>
        <p:txBody>
          <a:bodyPr/>
          <a:lstStyle/>
          <a:p>
            <a:fld id="{7870704B-CE94-48CC-AF30-84932A1262A7}" type="slidenum">
              <a:rPr lang="en-GB" smtClean="0"/>
              <a:pPr/>
              <a:t>‹#›</a:t>
            </a:fld>
            <a:endParaRPr lang="en-GB"/>
          </a:p>
        </p:txBody>
      </p:sp>
      <p:sp>
        <p:nvSpPr>
          <p:cNvPr id="7" name="Subtitle 2">
            <a:extLst>
              <a:ext uri="{FF2B5EF4-FFF2-40B4-BE49-F238E27FC236}">
                <a16:creationId xmlns:a16="http://schemas.microsoft.com/office/drawing/2014/main" id="{32E0820E-E86A-4245-AF6A-000EBF442F6A}"/>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701872E8-5749-484B-9C68-8AF6F238E4A1}"/>
              </a:ext>
            </a:extLst>
          </p:cNvPr>
          <p:cNvSpPr>
            <a:spLocks noGrp="1"/>
          </p:cNvSpPr>
          <p:nvPr>
            <p:ph type="dt" sz="half" idx="17"/>
          </p:nvPr>
        </p:nvSpPr>
        <p:spPr/>
        <p:txBody>
          <a:bodyPr/>
          <a:lstStyle/>
          <a:p>
            <a:endParaRPr lang="en-US"/>
          </a:p>
        </p:txBody>
      </p:sp>
      <p:sp>
        <p:nvSpPr>
          <p:cNvPr id="5" name="Footer Placeholder 4">
            <a:extLst>
              <a:ext uri="{FF2B5EF4-FFF2-40B4-BE49-F238E27FC236}">
                <a16:creationId xmlns:a16="http://schemas.microsoft.com/office/drawing/2014/main" id="{00AD96B6-4E2D-5D4D-9281-01075C08C040}"/>
              </a:ext>
            </a:extLst>
          </p:cNvPr>
          <p:cNvSpPr>
            <a:spLocks noGrp="1"/>
          </p:cNvSpPr>
          <p:nvPr>
            <p:ph type="ftr" sz="quarter" idx="18"/>
          </p:nvPr>
        </p:nvSpPr>
        <p:spPr/>
        <p:txBody>
          <a:bodyPr/>
          <a:lstStyle/>
          <a:p>
            <a:pPr algn="l"/>
            <a:endParaRPr lang="en-US"/>
          </a:p>
        </p:txBody>
      </p:sp>
    </p:spTree>
    <p:extLst>
      <p:ext uri="{BB962C8B-B14F-4D97-AF65-F5344CB8AC3E}">
        <p14:creationId xmlns:p14="http://schemas.microsoft.com/office/powerpoint/2010/main" val="369676541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and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096000" y="0"/>
            <a:ext cx="6096000" cy="685800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3" name="Content Placeholder 2"/>
          <p:cNvSpPr>
            <a:spLocks noGrp="1"/>
          </p:cNvSpPr>
          <p:nvPr>
            <p:ph sz="half" idx="1" hasCustomPrompt="1"/>
          </p:nvPr>
        </p:nvSpPr>
        <p:spPr>
          <a:xfrm>
            <a:off x="442913" y="2103438"/>
            <a:ext cx="5317807" cy="4068761"/>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2" name="Title 1"/>
          <p:cNvSpPr>
            <a:spLocks noGrp="1"/>
          </p:cNvSpPr>
          <p:nvPr>
            <p:ph type="title" hasCustomPrompt="1"/>
          </p:nvPr>
        </p:nvSpPr>
        <p:spPr>
          <a:xfrm>
            <a:off x="442913" y="432000"/>
            <a:ext cx="5317807" cy="1387275"/>
          </a:xfrm>
        </p:spPr>
        <p:txBody>
          <a:bodyPr/>
          <a:lstStyle>
            <a:lvl1pPr>
              <a:defRPr/>
            </a:lvl1pPr>
          </a:lstStyle>
          <a:p>
            <a:r>
              <a:rPr lang="en-US"/>
              <a:t>[Slide title]</a:t>
            </a:r>
            <a:endParaRPr lang="en-GB"/>
          </a:p>
        </p:txBody>
      </p:sp>
      <p:sp>
        <p:nvSpPr>
          <p:cNvPr id="6" name="Slide Number Placeholder 5">
            <a:extLst>
              <a:ext uri="{FF2B5EF4-FFF2-40B4-BE49-F238E27FC236}">
                <a16:creationId xmlns:a16="http://schemas.microsoft.com/office/drawing/2014/main" id="{D3536595-57B2-5848-8E3C-E2D5B4D0F21A}"/>
              </a:ext>
            </a:extLst>
          </p:cNvPr>
          <p:cNvSpPr>
            <a:spLocks noGrp="1"/>
          </p:cNvSpPr>
          <p:nvPr>
            <p:ph type="sldNum" sz="quarter" idx="15"/>
          </p:nvPr>
        </p:nvSpPr>
        <p:spPr bwMode="gray"/>
        <p:txBody>
          <a:bodyPr/>
          <a:lstStyle>
            <a:lvl1pPr>
              <a:defRPr>
                <a:solidFill>
                  <a:schemeClr val="bg1"/>
                </a:solidFill>
              </a:defRPr>
            </a:lvl1pPr>
          </a:lstStyle>
          <a:p>
            <a:fld id="{7870704B-CE94-48CC-AF30-84932A1262A7}" type="slidenum">
              <a:rPr lang="en-GB" smtClean="0"/>
              <a:pPr/>
              <a:t>‹#›</a:t>
            </a:fld>
            <a:endParaRPr lang="en-GB"/>
          </a:p>
        </p:txBody>
      </p:sp>
      <p:sp>
        <p:nvSpPr>
          <p:cNvPr id="4" name="Date Placeholder 3">
            <a:extLst>
              <a:ext uri="{FF2B5EF4-FFF2-40B4-BE49-F238E27FC236}">
                <a16:creationId xmlns:a16="http://schemas.microsoft.com/office/drawing/2014/main" id="{A3DF40C9-D7F9-A14D-8F2B-F46833A0170E}"/>
              </a:ext>
            </a:extLst>
          </p:cNvPr>
          <p:cNvSpPr>
            <a:spLocks noGrp="1"/>
          </p:cNvSpPr>
          <p:nvPr>
            <p:ph type="dt" sz="half" idx="16"/>
          </p:nvPr>
        </p:nvSpPr>
        <p:spPr/>
        <p:txBody>
          <a:bodyPr/>
          <a:lstStyle>
            <a:lvl1pPr>
              <a:defRPr>
                <a:solidFill>
                  <a:schemeClr val="bg1"/>
                </a:solidFill>
              </a:defRPr>
            </a:lvl1pPr>
          </a:lstStyle>
          <a:p>
            <a:endParaRPr lang="en-US"/>
          </a:p>
        </p:txBody>
      </p:sp>
      <p:sp>
        <p:nvSpPr>
          <p:cNvPr id="5" name="Footer Placeholder 4">
            <a:extLst>
              <a:ext uri="{FF2B5EF4-FFF2-40B4-BE49-F238E27FC236}">
                <a16:creationId xmlns:a16="http://schemas.microsoft.com/office/drawing/2014/main" id="{B2913943-67C1-A441-988B-505B7F0D23BF}"/>
              </a:ext>
            </a:extLst>
          </p:cNvPr>
          <p:cNvSpPr>
            <a:spLocks noGrp="1"/>
          </p:cNvSpPr>
          <p:nvPr>
            <p:ph type="ftr" sz="quarter" idx="17"/>
          </p:nvPr>
        </p:nvSpPr>
        <p:spPr/>
        <p:txBody>
          <a:bodyPr/>
          <a:lstStyle/>
          <a:p>
            <a:pPr algn="l"/>
            <a:endParaRPr lang="en-US"/>
          </a:p>
        </p:txBody>
      </p:sp>
    </p:spTree>
    <p:extLst>
      <p:ext uri="{BB962C8B-B14F-4D97-AF65-F5344CB8AC3E}">
        <p14:creationId xmlns:p14="http://schemas.microsoft.com/office/powerpoint/2010/main" val="237576891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and Image - Subtitl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096000" y="0"/>
            <a:ext cx="6096000" cy="685800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3" name="Content Placeholder 2"/>
          <p:cNvSpPr>
            <a:spLocks noGrp="1"/>
          </p:cNvSpPr>
          <p:nvPr>
            <p:ph sz="half" idx="1" hasCustomPrompt="1"/>
          </p:nvPr>
        </p:nvSpPr>
        <p:spPr>
          <a:xfrm>
            <a:off x="442913" y="2103438"/>
            <a:ext cx="5317807"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12" name="Title 1"/>
          <p:cNvSpPr>
            <a:spLocks noGrp="1"/>
          </p:cNvSpPr>
          <p:nvPr>
            <p:ph type="title" hasCustomPrompt="1"/>
          </p:nvPr>
        </p:nvSpPr>
        <p:spPr>
          <a:xfrm>
            <a:off x="442914" y="430514"/>
            <a:ext cx="5317806" cy="502920"/>
          </a:xfrm>
        </p:spPr>
        <p:txBody>
          <a:bodyPr/>
          <a:lstStyle>
            <a:lvl1pPr>
              <a:defRPr/>
            </a:lvl1pPr>
          </a:lstStyle>
          <a:p>
            <a:r>
              <a:rPr lang="en-US"/>
              <a:t>[Slide title]</a:t>
            </a:r>
            <a:endParaRPr lang="en-GB"/>
          </a:p>
        </p:txBody>
      </p:sp>
      <p:sp>
        <p:nvSpPr>
          <p:cNvPr id="5" name="Slide Number Placeholder 4">
            <a:extLst>
              <a:ext uri="{FF2B5EF4-FFF2-40B4-BE49-F238E27FC236}">
                <a16:creationId xmlns:a16="http://schemas.microsoft.com/office/drawing/2014/main" id="{F064736F-99D3-5349-B4BB-3F5BE96B5885}"/>
              </a:ext>
            </a:extLst>
          </p:cNvPr>
          <p:cNvSpPr>
            <a:spLocks noGrp="1"/>
          </p:cNvSpPr>
          <p:nvPr>
            <p:ph type="sldNum" sz="quarter" idx="18"/>
          </p:nvPr>
        </p:nvSpPr>
        <p:spPr bwMode="gray"/>
        <p:txBody>
          <a:bodyPr/>
          <a:lstStyle>
            <a:lvl1pPr>
              <a:defRPr>
                <a:solidFill>
                  <a:schemeClr val="bg1"/>
                </a:solidFill>
              </a:defRPr>
            </a:lvl1pPr>
          </a:lstStyle>
          <a:p>
            <a:fld id="{7870704B-CE94-48CC-AF30-84932A1262A7}" type="slidenum">
              <a:rPr lang="en-GB" smtClean="0"/>
              <a:pPr/>
              <a:t>‹#›</a:t>
            </a:fld>
            <a:endParaRPr lang="en-GB"/>
          </a:p>
        </p:txBody>
      </p:sp>
      <p:sp>
        <p:nvSpPr>
          <p:cNvPr id="7" name="Subtitle 2">
            <a:extLst>
              <a:ext uri="{FF2B5EF4-FFF2-40B4-BE49-F238E27FC236}">
                <a16:creationId xmlns:a16="http://schemas.microsoft.com/office/drawing/2014/main" id="{339845CC-465C-0147-BB19-41367E39D82E}"/>
              </a:ext>
            </a:extLst>
          </p:cNvPr>
          <p:cNvSpPr>
            <a:spLocks noGrp="1"/>
          </p:cNvSpPr>
          <p:nvPr>
            <p:ph type="subTitle" idx="16" hasCustomPrompt="1"/>
          </p:nvPr>
        </p:nvSpPr>
        <p:spPr>
          <a:xfrm>
            <a:off x="442912" y="933433"/>
            <a:ext cx="5317808"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CAF02CD0-5DDD-1F41-AEB4-55BDD643AC82}"/>
              </a:ext>
            </a:extLst>
          </p:cNvPr>
          <p:cNvSpPr>
            <a:spLocks noGrp="1"/>
          </p:cNvSpPr>
          <p:nvPr>
            <p:ph type="dt" sz="half" idx="19"/>
          </p:nvPr>
        </p:nvSpPr>
        <p:spPr/>
        <p:txBody>
          <a:bodyPr/>
          <a:lstStyle>
            <a:lvl1pPr>
              <a:defRPr>
                <a:solidFill>
                  <a:schemeClr val="bg1"/>
                </a:solidFill>
              </a:defRPr>
            </a:lvl1pPr>
          </a:lstStyle>
          <a:p>
            <a:endParaRPr lang="en-US"/>
          </a:p>
        </p:txBody>
      </p:sp>
      <p:sp>
        <p:nvSpPr>
          <p:cNvPr id="4" name="Footer Placeholder 3">
            <a:extLst>
              <a:ext uri="{FF2B5EF4-FFF2-40B4-BE49-F238E27FC236}">
                <a16:creationId xmlns:a16="http://schemas.microsoft.com/office/drawing/2014/main" id="{978E0517-3586-2A46-900E-429A592FD731}"/>
              </a:ext>
            </a:extLst>
          </p:cNvPr>
          <p:cNvSpPr>
            <a:spLocks noGrp="1"/>
          </p:cNvSpPr>
          <p:nvPr>
            <p:ph type="ftr" sz="quarter" idx="20"/>
          </p:nvPr>
        </p:nvSpPr>
        <p:spPr/>
        <p:txBody>
          <a:bodyPr/>
          <a:lstStyle/>
          <a:p>
            <a:pPr algn="l"/>
            <a:endParaRPr lang="en-US"/>
          </a:p>
        </p:txBody>
      </p:sp>
    </p:spTree>
    <p:extLst>
      <p:ext uri="{BB962C8B-B14F-4D97-AF65-F5344CB8AC3E}">
        <p14:creationId xmlns:p14="http://schemas.microsoft.com/office/powerpoint/2010/main" val="414086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8"/>
            <a:ext cx="3529012"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4" name="Content Placeholder 3"/>
          <p:cNvSpPr>
            <a:spLocks noGrp="1"/>
          </p:cNvSpPr>
          <p:nvPr>
            <p:ph sz="half" idx="2" hasCustomPrompt="1"/>
          </p:nvPr>
        </p:nvSpPr>
        <p:spPr>
          <a:xfrm>
            <a:off x="4332288" y="2103438"/>
            <a:ext cx="3529012"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GB"/>
          </a:p>
        </p:txBody>
      </p:sp>
      <p:sp>
        <p:nvSpPr>
          <p:cNvPr id="12" name="Content Placeholder 3"/>
          <p:cNvSpPr>
            <a:spLocks noGrp="1"/>
          </p:cNvSpPr>
          <p:nvPr>
            <p:ph sz="half" idx="13" hasCustomPrompt="1"/>
          </p:nvPr>
        </p:nvSpPr>
        <p:spPr>
          <a:xfrm>
            <a:off x="8220076" y="2103438"/>
            <a:ext cx="3529012"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6" name="Title 5"/>
          <p:cNvSpPr>
            <a:spLocks noGrp="1"/>
          </p:cNvSpPr>
          <p:nvPr>
            <p:ph type="title" hasCustomPrompt="1"/>
          </p:nvPr>
        </p:nvSpPr>
        <p:spPr>
          <a:xfrm>
            <a:off x="442913" y="432000"/>
            <a:ext cx="11306175" cy="1387275"/>
          </a:xfrm>
        </p:spPr>
        <p:txBody>
          <a:bodyPr/>
          <a:lstStyle>
            <a:lvl1pPr>
              <a:defRPr/>
            </a:lvl1pPr>
          </a:lstStyle>
          <a:p>
            <a:r>
              <a:rPr lang="en-US"/>
              <a:t>[Slide title]</a:t>
            </a:r>
            <a:endParaRPr lang="en-GB"/>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92EB6748-91CD-EA44-B3CB-A9D864D8B207}"/>
              </a:ext>
            </a:extLst>
          </p:cNvPr>
          <p:cNvSpPr>
            <a:spLocks noGrp="1"/>
          </p:cNvSpPr>
          <p:nvPr>
            <p:ph type="dt" sz="half" idx="16"/>
          </p:nvPr>
        </p:nvSpPr>
        <p:spPr/>
        <p:txBody>
          <a:bodyPr/>
          <a:lstStyle/>
          <a:p>
            <a:endParaRPr lang="en-US"/>
          </a:p>
        </p:txBody>
      </p:sp>
      <p:sp>
        <p:nvSpPr>
          <p:cNvPr id="5" name="Footer Placeholder 4">
            <a:extLst>
              <a:ext uri="{FF2B5EF4-FFF2-40B4-BE49-F238E27FC236}">
                <a16:creationId xmlns:a16="http://schemas.microsoft.com/office/drawing/2014/main" id="{D1B9031D-3AD3-5746-B707-659608332137}"/>
              </a:ext>
            </a:extLst>
          </p:cNvPr>
          <p:cNvSpPr>
            <a:spLocks noGrp="1"/>
          </p:cNvSpPr>
          <p:nvPr>
            <p:ph type="ftr" sz="quarter" idx="17"/>
          </p:nvPr>
        </p:nvSpPr>
        <p:spPr/>
        <p:txBody>
          <a:bodyPr/>
          <a:lstStyle/>
          <a:p>
            <a:pPr algn="l"/>
            <a:endParaRPr lang="en-US"/>
          </a:p>
        </p:txBody>
      </p:sp>
    </p:spTree>
    <p:extLst>
      <p:ext uri="{BB962C8B-B14F-4D97-AF65-F5344CB8AC3E}">
        <p14:creationId xmlns:p14="http://schemas.microsoft.com/office/powerpoint/2010/main" val="27876949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hree Content - Subtitl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9"/>
            <a:ext cx="3529012"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4" name="Content Placeholder 3"/>
          <p:cNvSpPr>
            <a:spLocks noGrp="1"/>
          </p:cNvSpPr>
          <p:nvPr>
            <p:ph sz="half" idx="2" hasCustomPrompt="1"/>
          </p:nvPr>
        </p:nvSpPr>
        <p:spPr>
          <a:xfrm>
            <a:off x="4332288" y="2103439"/>
            <a:ext cx="3529012"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12" name="Content Placeholder 3"/>
          <p:cNvSpPr>
            <a:spLocks noGrp="1"/>
          </p:cNvSpPr>
          <p:nvPr>
            <p:ph sz="half" idx="13" hasCustomPrompt="1"/>
          </p:nvPr>
        </p:nvSpPr>
        <p:spPr>
          <a:xfrm>
            <a:off x="8220076" y="2103439"/>
            <a:ext cx="3529012"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15" name="Title 1"/>
          <p:cNvSpPr>
            <a:spLocks noGrp="1"/>
          </p:cNvSpPr>
          <p:nvPr>
            <p:ph type="title" hasCustomPrompt="1"/>
          </p:nvPr>
        </p:nvSpPr>
        <p:spPr>
          <a:xfrm>
            <a:off x="442913" y="430514"/>
            <a:ext cx="11306175" cy="502920"/>
          </a:xfrm>
        </p:spPr>
        <p:txBody>
          <a:bodyPr/>
          <a:lstStyle>
            <a:lvl1pPr>
              <a:defRPr/>
            </a:lvl1pPr>
          </a:lstStyle>
          <a:p>
            <a:r>
              <a:rPr lang="en-US"/>
              <a:t>[Slide title]</a:t>
            </a:r>
            <a:endParaRPr lang="en-GB"/>
          </a:p>
        </p:txBody>
      </p:sp>
      <p:sp>
        <p:nvSpPr>
          <p:cNvPr id="6" name="Slide Number Placeholder 5">
            <a:extLst>
              <a:ext uri="{FF2B5EF4-FFF2-40B4-BE49-F238E27FC236}">
                <a16:creationId xmlns:a16="http://schemas.microsoft.com/office/drawing/2014/main" id="{C8D01178-C346-1B4F-8DFA-F5B5E0660B1A}"/>
              </a:ext>
            </a:extLst>
          </p:cNvPr>
          <p:cNvSpPr>
            <a:spLocks noGrp="1"/>
          </p:cNvSpPr>
          <p:nvPr>
            <p:ph type="sldNum" sz="quarter" idx="18"/>
          </p:nvPr>
        </p:nvSpPr>
        <p:spPr/>
        <p:txBody>
          <a:bodyPr/>
          <a:lstStyle/>
          <a:p>
            <a:fld id="{7870704B-CE94-48CC-AF30-84932A1262A7}" type="slidenum">
              <a:rPr lang="en-GB" smtClean="0"/>
              <a:pPr/>
              <a:t>‹#›</a:t>
            </a:fld>
            <a:endParaRPr lang="en-GB"/>
          </a:p>
        </p:txBody>
      </p:sp>
      <p:sp>
        <p:nvSpPr>
          <p:cNvPr id="8" name="Subtitle 2">
            <a:extLst>
              <a:ext uri="{FF2B5EF4-FFF2-40B4-BE49-F238E27FC236}">
                <a16:creationId xmlns:a16="http://schemas.microsoft.com/office/drawing/2014/main" id="{B56B3548-5EB8-714F-93B3-BD8CE8C6C99A}"/>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CF957D98-A9BD-6147-8C17-F6034346BCFA}"/>
              </a:ext>
            </a:extLst>
          </p:cNvPr>
          <p:cNvSpPr>
            <a:spLocks noGrp="1"/>
          </p:cNvSpPr>
          <p:nvPr>
            <p:ph type="dt" sz="half" idx="19"/>
          </p:nvPr>
        </p:nvSpPr>
        <p:spPr/>
        <p:txBody>
          <a:bodyPr/>
          <a:lstStyle/>
          <a:p>
            <a:endParaRPr lang="en-US"/>
          </a:p>
        </p:txBody>
      </p:sp>
      <p:sp>
        <p:nvSpPr>
          <p:cNvPr id="5" name="Footer Placeholder 4">
            <a:extLst>
              <a:ext uri="{FF2B5EF4-FFF2-40B4-BE49-F238E27FC236}">
                <a16:creationId xmlns:a16="http://schemas.microsoft.com/office/drawing/2014/main" id="{6B079912-E66E-9D45-8060-9249926E269D}"/>
              </a:ext>
            </a:extLst>
          </p:cNvPr>
          <p:cNvSpPr>
            <a:spLocks noGrp="1"/>
          </p:cNvSpPr>
          <p:nvPr>
            <p:ph type="ftr" sz="quarter" idx="20"/>
          </p:nvPr>
        </p:nvSpPr>
        <p:spPr/>
        <p:txBody>
          <a:bodyPr/>
          <a:lstStyle/>
          <a:p>
            <a:pPr algn="l"/>
            <a:endParaRPr lang="en-US"/>
          </a:p>
        </p:txBody>
      </p:sp>
    </p:spTree>
    <p:extLst>
      <p:ext uri="{BB962C8B-B14F-4D97-AF65-F5344CB8AC3E}">
        <p14:creationId xmlns:p14="http://schemas.microsoft.com/office/powerpoint/2010/main" val="1030610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0CB17-2C9C-E131-E04B-63562B05E10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CD5A8C9-7188-3C21-ABE0-3CEC16F77381}"/>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7F56C439-941E-11CA-6FE0-73F02B6C1D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1A6F73-0829-1E41-E2AF-48141499AF1B}"/>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282688166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8"/>
            <a:ext cx="2556000"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4" name="Content Placeholder 3"/>
          <p:cNvSpPr>
            <a:spLocks noGrp="1"/>
          </p:cNvSpPr>
          <p:nvPr>
            <p:ph sz="half" idx="2" hasCustomPrompt="1"/>
          </p:nvPr>
        </p:nvSpPr>
        <p:spPr>
          <a:xfrm>
            <a:off x="3360613" y="2103438"/>
            <a:ext cx="2556000"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6" name="Content Placeholder 3"/>
          <p:cNvSpPr>
            <a:spLocks noGrp="1"/>
          </p:cNvSpPr>
          <p:nvPr>
            <p:ph sz="half" idx="13" hasCustomPrompt="1"/>
          </p:nvPr>
        </p:nvSpPr>
        <p:spPr>
          <a:xfrm>
            <a:off x="6275388" y="2103438"/>
            <a:ext cx="2556000"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7" name="Content Placeholder 3"/>
          <p:cNvSpPr>
            <a:spLocks noGrp="1"/>
          </p:cNvSpPr>
          <p:nvPr>
            <p:ph sz="half" idx="14" hasCustomPrompt="1"/>
          </p:nvPr>
        </p:nvSpPr>
        <p:spPr>
          <a:xfrm>
            <a:off x="9190163" y="2103438"/>
            <a:ext cx="2556000"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9" name="Title 8"/>
          <p:cNvSpPr>
            <a:spLocks noGrp="1"/>
          </p:cNvSpPr>
          <p:nvPr>
            <p:ph type="title" hasCustomPrompt="1"/>
          </p:nvPr>
        </p:nvSpPr>
        <p:spPr>
          <a:xfrm>
            <a:off x="442913" y="432000"/>
            <a:ext cx="11306175" cy="1387275"/>
          </a:xfrm>
        </p:spPr>
        <p:txBody>
          <a:bodyPr/>
          <a:lstStyle>
            <a:lvl1pPr>
              <a:defRPr/>
            </a:lvl1pPr>
          </a:lstStyle>
          <a:p>
            <a:r>
              <a:rPr lang="en-US"/>
              <a:t>[Slide title]</a:t>
            </a:r>
            <a:endParaRPr lang="en-GB"/>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DE638E35-65AD-4243-B284-707345D47D7E}"/>
              </a:ext>
            </a:extLst>
          </p:cNvPr>
          <p:cNvSpPr>
            <a:spLocks noGrp="1"/>
          </p:cNvSpPr>
          <p:nvPr>
            <p:ph type="dt" sz="half" idx="17"/>
          </p:nvPr>
        </p:nvSpPr>
        <p:spPr/>
        <p:txBody>
          <a:bodyPr/>
          <a:lstStyle/>
          <a:p>
            <a:endParaRPr lang="en-US"/>
          </a:p>
        </p:txBody>
      </p:sp>
      <p:sp>
        <p:nvSpPr>
          <p:cNvPr id="5" name="Footer Placeholder 4">
            <a:extLst>
              <a:ext uri="{FF2B5EF4-FFF2-40B4-BE49-F238E27FC236}">
                <a16:creationId xmlns:a16="http://schemas.microsoft.com/office/drawing/2014/main" id="{A31698C3-BF03-D940-AA4E-1704020681B6}"/>
              </a:ext>
            </a:extLst>
          </p:cNvPr>
          <p:cNvSpPr>
            <a:spLocks noGrp="1"/>
          </p:cNvSpPr>
          <p:nvPr>
            <p:ph type="ftr" sz="quarter" idx="18"/>
          </p:nvPr>
        </p:nvSpPr>
        <p:spPr/>
        <p:txBody>
          <a:bodyPr/>
          <a:lstStyle/>
          <a:p>
            <a:pPr algn="l"/>
            <a:endParaRPr lang="en-US"/>
          </a:p>
        </p:txBody>
      </p:sp>
    </p:spTree>
    <p:extLst>
      <p:ext uri="{BB962C8B-B14F-4D97-AF65-F5344CB8AC3E}">
        <p14:creationId xmlns:p14="http://schemas.microsoft.com/office/powerpoint/2010/main" val="38454423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our Content - Subtitl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8"/>
            <a:ext cx="2556000"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4" name="Content Placeholder 3"/>
          <p:cNvSpPr>
            <a:spLocks noGrp="1"/>
          </p:cNvSpPr>
          <p:nvPr>
            <p:ph sz="half" idx="2" hasCustomPrompt="1"/>
          </p:nvPr>
        </p:nvSpPr>
        <p:spPr>
          <a:xfrm>
            <a:off x="3360613" y="2103438"/>
            <a:ext cx="2556000"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6" name="Content Placeholder 3"/>
          <p:cNvSpPr>
            <a:spLocks noGrp="1"/>
          </p:cNvSpPr>
          <p:nvPr>
            <p:ph sz="half" idx="13" hasCustomPrompt="1"/>
          </p:nvPr>
        </p:nvSpPr>
        <p:spPr>
          <a:xfrm>
            <a:off x="6275388" y="2103438"/>
            <a:ext cx="2556000"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7" name="Content Placeholder 3"/>
          <p:cNvSpPr>
            <a:spLocks noGrp="1"/>
          </p:cNvSpPr>
          <p:nvPr>
            <p:ph sz="half" idx="14" hasCustomPrompt="1"/>
          </p:nvPr>
        </p:nvSpPr>
        <p:spPr>
          <a:xfrm>
            <a:off x="9190163" y="2103438"/>
            <a:ext cx="2556000"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10" name="Title 1"/>
          <p:cNvSpPr>
            <a:spLocks noGrp="1"/>
          </p:cNvSpPr>
          <p:nvPr>
            <p:ph type="title" hasCustomPrompt="1"/>
          </p:nvPr>
        </p:nvSpPr>
        <p:spPr>
          <a:xfrm>
            <a:off x="442913" y="430514"/>
            <a:ext cx="11306175" cy="502920"/>
          </a:xfrm>
        </p:spPr>
        <p:txBody>
          <a:bodyPr/>
          <a:lstStyle>
            <a:lvl1pPr>
              <a:defRPr/>
            </a:lvl1pPr>
          </a:lstStyle>
          <a:p>
            <a:r>
              <a:rPr lang="en-US"/>
              <a:t>[Slide title]</a:t>
            </a:r>
            <a:endParaRPr lang="en-GB"/>
          </a:p>
        </p:txBody>
      </p:sp>
      <p:sp>
        <p:nvSpPr>
          <p:cNvPr id="9" name="Slide Number Placeholder 8">
            <a:extLst>
              <a:ext uri="{FF2B5EF4-FFF2-40B4-BE49-F238E27FC236}">
                <a16:creationId xmlns:a16="http://schemas.microsoft.com/office/drawing/2014/main" id="{0FAD9719-920C-B64C-90D2-E337E9E7C112}"/>
              </a:ext>
            </a:extLst>
          </p:cNvPr>
          <p:cNvSpPr>
            <a:spLocks noGrp="1"/>
          </p:cNvSpPr>
          <p:nvPr>
            <p:ph type="sldNum" sz="quarter" idx="19"/>
          </p:nvPr>
        </p:nvSpPr>
        <p:spPr/>
        <p:txBody>
          <a:bodyPr/>
          <a:lstStyle/>
          <a:p>
            <a:fld id="{7870704B-CE94-48CC-AF30-84932A1262A7}" type="slidenum">
              <a:rPr lang="en-GB" smtClean="0"/>
              <a:pPr/>
              <a:t>‹#›</a:t>
            </a:fld>
            <a:endParaRPr lang="en-GB"/>
          </a:p>
        </p:txBody>
      </p:sp>
      <p:sp>
        <p:nvSpPr>
          <p:cNvPr id="11" name="Subtitle 2">
            <a:extLst>
              <a:ext uri="{FF2B5EF4-FFF2-40B4-BE49-F238E27FC236}">
                <a16:creationId xmlns:a16="http://schemas.microsoft.com/office/drawing/2014/main" id="{42F08066-BCE7-3945-BE4E-1DEA43569B7F}"/>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9B41EFB3-11D6-AA4B-8128-47D7D7AFAE91}"/>
              </a:ext>
            </a:extLst>
          </p:cNvPr>
          <p:cNvSpPr>
            <a:spLocks noGrp="1"/>
          </p:cNvSpPr>
          <p:nvPr>
            <p:ph type="dt" sz="half" idx="20"/>
          </p:nvPr>
        </p:nvSpPr>
        <p:spPr/>
        <p:txBody>
          <a:bodyPr/>
          <a:lstStyle/>
          <a:p>
            <a:endParaRPr lang="en-US"/>
          </a:p>
        </p:txBody>
      </p:sp>
      <p:sp>
        <p:nvSpPr>
          <p:cNvPr id="5" name="Footer Placeholder 4">
            <a:extLst>
              <a:ext uri="{FF2B5EF4-FFF2-40B4-BE49-F238E27FC236}">
                <a16:creationId xmlns:a16="http://schemas.microsoft.com/office/drawing/2014/main" id="{2669CF68-145B-AD42-A079-345D6E783D1E}"/>
              </a:ext>
            </a:extLst>
          </p:cNvPr>
          <p:cNvSpPr>
            <a:spLocks noGrp="1"/>
          </p:cNvSpPr>
          <p:nvPr>
            <p:ph type="ftr" sz="quarter" idx="21"/>
          </p:nvPr>
        </p:nvSpPr>
        <p:spPr/>
        <p:txBody>
          <a:bodyPr/>
          <a:lstStyle/>
          <a:p>
            <a:pPr algn="l"/>
            <a:endParaRPr lang="en-US"/>
          </a:p>
        </p:txBody>
      </p:sp>
    </p:spTree>
    <p:extLst>
      <p:ext uri="{BB962C8B-B14F-4D97-AF65-F5344CB8AC3E}">
        <p14:creationId xmlns:p14="http://schemas.microsoft.com/office/powerpoint/2010/main" val="35441414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Fiv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42913"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2777045"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3"/>
          <p:cNvSpPr>
            <a:spLocks noGrp="1"/>
          </p:cNvSpPr>
          <p:nvPr>
            <p:ph sz="half" idx="13"/>
          </p:nvPr>
        </p:nvSpPr>
        <p:spPr>
          <a:xfrm>
            <a:off x="5111177"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3"/>
          <p:cNvSpPr>
            <a:spLocks noGrp="1"/>
          </p:cNvSpPr>
          <p:nvPr>
            <p:ph sz="half" idx="14"/>
          </p:nvPr>
        </p:nvSpPr>
        <p:spPr>
          <a:xfrm>
            <a:off x="7445309"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3"/>
          <p:cNvSpPr>
            <a:spLocks noGrp="1"/>
          </p:cNvSpPr>
          <p:nvPr>
            <p:ph sz="half" idx="15"/>
          </p:nvPr>
        </p:nvSpPr>
        <p:spPr>
          <a:xfrm>
            <a:off x="9779443"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itle 9"/>
          <p:cNvSpPr>
            <a:spLocks noGrp="1"/>
          </p:cNvSpPr>
          <p:nvPr>
            <p:ph type="title" hasCustomPrompt="1"/>
          </p:nvPr>
        </p:nvSpPr>
        <p:spPr>
          <a:xfrm>
            <a:off x="442913" y="432000"/>
            <a:ext cx="11306175" cy="1387275"/>
          </a:xfrm>
        </p:spPr>
        <p:txBody>
          <a:bodyPr/>
          <a:lstStyle>
            <a:lvl1pPr>
              <a:defRPr/>
            </a:lvl1pPr>
          </a:lstStyle>
          <a:p>
            <a:r>
              <a:rPr lang="en-US"/>
              <a:t>[Slide title]</a:t>
            </a:r>
            <a:endParaRPr lang="en-GB"/>
          </a:p>
        </p:txBody>
      </p:sp>
      <p:sp>
        <p:nvSpPr>
          <p:cNvPr id="11" name="Slide Number Placeholder 10">
            <a:extLst>
              <a:ext uri="{FF2B5EF4-FFF2-40B4-BE49-F238E27FC236}">
                <a16:creationId xmlns:a16="http://schemas.microsoft.com/office/drawing/2014/main" id="{BC0705E1-E330-8C4F-A023-40952CF24C94}"/>
              </a:ext>
            </a:extLst>
          </p:cNvPr>
          <p:cNvSpPr>
            <a:spLocks noGrp="1"/>
          </p:cNvSpPr>
          <p:nvPr>
            <p:ph type="sldNum" sz="quarter" idx="17"/>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222D3CEF-2FE9-6541-A411-8712E77FDE9D}"/>
              </a:ext>
            </a:extLst>
          </p:cNvPr>
          <p:cNvSpPr>
            <a:spLocks noGrp="1"/>
          </p:cNvSpPr>
          <p:nvPr>
            <p:ph type="dt" sz="half" idx="18"/>
          </p:nvPr>
        </p:nvSpPr>
        <p:spPr/>
        <p:txBody>
          <a:bodyPr/>
          <a:lstStyle/>
          <a:p>
            <a:endParaRPr lang="en-US"/>
          </a:p>
        </p:txBody>
      </p:sp>
      <p:sp>
        <p:nvSpPr>
          <p:cNvPr id="5" name="Footer Placeholder 4">
            <a:extLst>
              <a:ext uri="{FF2B5EF4-FFF2-40B4-BE49-F238E27FC236}">
                <a16:creationId xmlns:a16="http://schemas.microsoft.com/office/drawing/2014/main" id="{4F60C409-BC93-7948-9808-660EF10182CF}"/>
              </a:ext>
            </a:extLst>
          </p:cNvPr>
          <p:cNvSpPr>
            <a:spLocks noGrp="1"/>
          </p:cNvSpPr>
          <p:nvPr>
            <p:ph type="ftr" sz="quarter" idx="19"/>
          </p:nvPr>
        </p:nvSpPr>
        <p:spPr/>
        <p:txBody>
          <a:bodyPr/>
          <a:lstStyle/>
          <a:p>
            <a:pPr algn="l"/>
            <a:endParaRPr lang="en-US"/>
          </a:p>
        </p:txBody>
      </p:sp>
    </p:spTree>
    <p:extLst>
      <p:ext uri="{BB962C8B-B14F-4D97-AF65-F5344CB8AC3E}">
        <p14:creationId xmlns:p14="http://schemas.microsoft.com/office/powerpoint/2010/main" val="139817802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Five Content -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42913"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2777045"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3"/>
          <p:cNvSpPr>
            <a:spLocks noGrp="1"/>
          </p:cNvSpPr>
          <p:nvPr>
            <p:ph sz="half" idx="13"/>
          </p:nvPr>
        </p:nvSpPr>
        <p:spPr>
          <a:xfrm>
            <a:off x="5111177"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3"/>
          <p:cNvSpPr>
            <a:spLocks noGrp="1"/>
          </p:cNvSpPr>
          <p:nvPr>
            <p:ph sz="half" idx="14"/>
          </p:nvPr>
        </p:nvSpPr>
        <p:spPr>
          <a:xfrm>
            <a:off x="7445309"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3"/>
          <p:cNvSpPr>
            <a:spLocks noGrp="1"/>
          </p:cNvSpPr>
          <p:nvPr>
            <p:ph sz="half" idx="15"/>
          </p:nvPr>
        </p:nvSpPr>
        <p:spPr>
          <a:xfrm>
            <a:off x="9779443"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
          <p:cNvSpPr>
            <a:spLocks noGrp="1"/>
          </p:cNvSpPr>
          <p:nvPr>
            <p:ph type="title" hasCustomPrompt="1"/>
          </p:nvPr>
        </p:nvSpPr>
        <p:spPr>
          <a:xfrm>
            <a:off x="442913" y="430514"/>
            <a:ext cx="11306175" cy="502920"/>
          </a:xfrm>
        </p:spPr>
        <p:txBody>
          <a:bodyPr/>
          <a:lstStyle>
            <a:lvl1pPr>
              <a:defRPr/>
            </a:lvl1pPr>
          </a:lstStyle>
          <a:p>
            <a:r>
              <a:rPr lang="en-US"/>
              <a:t>[Slide title]</a:t>
            </a:r>
            <a:endParaRPr lang="en-GB"/>
          </a:p>
        </p:txBody>
      </p:sp>
      <p:sp>
        <p:nvSpPr>
          <p:cNvPr id="10" name="Slide Number Placeholder 9">
            <a:extLst>
              <a:ext uri="{FF2B5EF4-FFF2-40B4-BE49-F238E27FC236}">
                <a16:creationId xmlns:a16="http://schemas.microsoft.com/office/drawing/2014/main" id="{4B2DB5C5-A275-6447-991C-726CD70A52A9}"/>
              </a:ext>
            </a:extLst>
          </p:cNvPr>
          <p:cNvSpPr>
            <a:spLocks noGrp="1"/>
          </p:cNvSpPr>
          <p:nvPr>
            <p:ph type="sldNum" sz="quarter" idx="20"/>
          </p:nvPr>
        </p:nvSpPr>
        <p:spPr/>
        <p:txBody>
          <a:bodyPr/>
          <a:lstStyle/>
          <a:p>
            <a:fld id="{7870704B-CE94-48CC-AF30-84932A1262A7}" type="slidenum">
              <a:rPr lang="en-GB" smtClean="0"/>
              <a:pPr/>
              <a:t>‹#›</a:t>
            </a:fld>
            <a:endParaRPr lang="en-GB"/>
          </a:p>
        </p:txBody>
      </p:sp>
      <p:sp>
        <p:nvSpPr>
          <p:cNvPr id="12" name="Subtitle 2">
            <a:extLst>
              <a:ext uri="{FF2B5EF4-FFF2-40B4-BE49-F238E27FC236}">
                <a16:creationId xmlns:a16="http://schemas.microsoft.com/office/drawing/2014/main" id="{BCBFC701-7287-1F4F-B6FA-1BECCBF324C6}"/>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9A06189D-4BB2-3A4B-BC60-C76CE65FA0CC}"/>
              </a:ext>
            </a:extLst>
          </p:cNvPr>
          <p:cNvSpPr>
            <a:spLocks noGrp="1"/>
          </p:cNvSpPr>
          <p:nvPr>
            <p:ph type="dt" sz="half" idx="21"/>
          </p:nvPr>
        </p:nvSpPr>
        <p:spPr/>
        <p:txBody>
          <a:bodyPr/>
          <a:lstStyle/>
          <a:p>
            <a:endParaRPr lang="en-US"/>
          </a:p>
        </p:txBody>
      </p:sp>
      <p:sp>
        <p:nvSpPr>
          <p:cNvPr id="5" name="Footer Placeholder 4">
            <a:extLst>
              <a:ext uri="{FF2B5EF4-FFF2-40B4-BE49-F238E27FC236}">
                <a16:creationId xmlns:a16="http://schemas.microsoft.com/office/drawing/2014/main" id="{E698595F-E08B-3E4B-8E63-3152F1690C5D}"/>
              </a:ext>
            </a:extLst>
          </p:cNvPr>
          <p:cNvSpPr>
            <a:spLocks noGrp="1"/>
          </p:cNvSpPr>
          <p:nvPr>
            <p:ph type="ftr" sz="quarter" idx="22"/>
          </p:nvPr>
        </p:nvSpPr>
        <p:spPr/>
        <p:txBody>
          <a:bodyPr/>
          <a:lstStyle/>
          <a:p>
            <a:pPr algn="l"/>
            <a:endParaRPr lang="en-US"/>
          </a:p>
        </p:txBody>
      </p:sp>
    </p:spTree>
    <p:extLst>
      <p:ext uri="{BB962C8B-B14F-4D97-AF65-F5344CB8AC3E}">
        <p14:creationId xmlns:p14="http://schemas.microsoft.com/office/powerpoint/2010/main" val="266569280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442912"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3" name="Text Placeholder 12"/>
          <p:cNvSpPr>
            <a:spLocks noGrp="1"/>
          </p:cNvSpPr>
          <p:nvPr>
            <p:ph type="body" sz="quarter" idx="14" hasCustomPrompt="1"/>
          </p:nvPr>
        </p:nvSpPr>
        <p:spPr>
          <a:xfrm>
            <a:off x="442913"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p:txBody>
      </p:sp>
      <p:sp>
        <p:nvSpPr>
          <p:cNvPr id="16" name="Picture Placeholder 9"/>
          <p:cNvSpPr>
            <a:spLocks noGrp="1"/>
          </p:cNvSpPr>
          <p:nvPr>
            <p:ph type="pic" sz="quarter" idx="15"/>
          </p:nvPr>
        </p:nvSpPr>
        <p:spPr>
          <a:xfrm>
            <a:off x="4331494"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7" name="Text Placeholder 12"/>
          <p:cNvSpPr>
            <a:spLocks noGrp="1"/>
          </p:cNvSpPr>
          <p:nvPr>
            <p:ph type="body" sz="quarter" idx="16" hasCustomPrompt="1"/>
          </p:nvPr>
        </p:nvSpPr>
        <p:spPr>
          <a:xfrm>
            <a:off x="4331495"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p:txBody>
      </p:sp>
      <p:sp>
        <p:nvSpPr>
          <p:cNvPr id="18" name="Picture Placeholder 9"/>
          <p:cNvSpPr>
            <a:spLocks noGrp="1"/>
          </p:cNvSpPr>
          <p:nvPr>
            <p:ph type="pic" sz="quarter" idx="17"/>
          </p:nvPr>
        </p:nvSpPr>
        <p:spPr>
          <a:xfrm>
            <a:off x="8220075"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9" name="Text Placeholder 12"/>
          <p:cNvSpPr>
            <a:spLocks noGrp="1"/>
          </p:cNvSpPr>
          <p:nvPr>
            <p:ph type="body" sz="quarter" idx="18" hasCustomPrompt="1"/>
          </p:nvPr>
        </p:nvSpPr>
        <p:spPr>
          <a:xfrm>
            <a:off x="8220076"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p:txBody>
      </p:sp>
      <p:sp>
        <p:nvSpPr>
          <p:cNvPr id="4" name="Title 3"/>
          <p:cNvSpPr>
            <a:spLocks noGrp="1"/>
          </p:cNvSpPr>
          <p:nvPr>
            <p:ph type="title" hasCustomPrompt="1"/>
          </p:nvPr>
        </p:nvSpPr>
        <p:spPr>
          <a:xfrm>
            <a:off x="442913" y="432000"/>
            <a:ext cx="11306175" cy="1387275"/>
          </a:xfrm>
        </p:spPr>
        <p:txBody>
          <a:bodyPr/>
          <a:lstStyle>
            <a:lvl1pPr>
              <a:defRPr/>
            </a:lvl1pPr>
          </a:lstStyle>
          <a:p>
            <a:r>
              <a:rPr lang="en-US"/>
              <a:t>[Slide title]</a:t>
            </a:r>
            <a:endParaRPr lang="en-GB"/>
          </a:p>
        </p:txBody>
      </p:sp>
      <p:sp>
        <p:nvSpPr>
          <p:cNvPr id="5" name="Slide Number Placeholder 4">
            <a:extLst>
              <a:ext uri="{FF2B5EF4-FFF2-40B4-BE49-F238E27FC236}">
                <a16:creationId xmlns:a16="http://schemas.microsoft.com/office/drawing/2014/main" id="{0FA63A94-C8E2-FB44-885B-EB683E5F6866}"/>
              </a:ext>
            </a:extLst>
          </p:cNvPr>
          <p:cNvSpPr>
            <a:spLocks noGrp="1"/>
          </p:cNvSpPr>
          <p:nvPr>
            <p:ph type="sldNum" sz="quarter" idx="20"/>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055A3E01-BC1E-FC45-9A3B-16FFF0CD47EE}"/>
              </a:ext>
            </a:extLst>
          </p:cNvPr>
          <p:cNvSpPr>
            <a:spLocks noGrp="1"/>
          </p:cNvSpPr>
          <p:nvPr>
            <p:ph type="dt" sz="half" idx="21"/>
          </p:nvPr>
        </p:nvSpPr>
        <p:spPr/>
        <p:txBody>
          <a:bodyPr/>
          <a:lstStyle/>
          <a:p>
            <a:endParaRPr lang="en-US"/>
          </a:p>
        </p:txBody>
      </p:sp>
      <p:sp>
        <p:nvSpPr>
          <p:cNvPr id="3" name="Footer Placeholder 2">
            <a:extLst>
              <a:ext uri="{FF2B5EF4-FFF2-40B4-BE49-F238E27FC236}">
                <a16:creationId xmlns:a16="http://schemas.microsoft.com/office/drawing/2014/main" id="{616CD684-D4FE-F645-A29A-2F42832D27B2}"/>
              </a:ext>
            </a:extLst>
          </p:cNvPr>
          <p:cNvSpPr>
            <a:spLocks noGrp="1"/>
          </p:cNvSpPr>
          <p:nvPr>
            <p:ph type="ftr" sz="quarter" idx="22"/>
          </p:nvPr>
        </p:nvSpPr>
        <p:spPr/>
        <p:txBody>
          <a:bodyPr/>
          <a:lstStyle/>
          <a:p>
            <a:pPr algn="l"/>
            <a:endParaRPr lang="en-US"/>
          </a:p>
        </p:txBody>
      </p:sp>
    </p:spTree>
    <p:extLst>
      <p:ext uri="{BB962C8B-B14F-4D97-AF65-F5344CB8AC3E}">
        <p14:creationId xmlns:p14="http://schemas.microsoft.com/office/powerpoint/2010/main" val="14069038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hree Images - Subtitle">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442912"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3" name="Text Placeholder 12"/>
          <p:cNvSpPr>
            <a:spLocks noGrp="1"/>
          </p:cNvSpPr>
          <p:nvPr>
            <p:ph type="body" sz="quarter" idx="14" hasCustomPrompt="1"/>
          </p:nvPr>
        </p:nvSpPr>
        <p:spPr>
          <a:xfrm>
            <a:off x="442913"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p:txBody>
      </p:sp>
      <p:sp>
        <p:nvSpPr>
          <p:cNvPr id="16" name="Picture Placeholder 9"/>
          <p:cNvSpPr>
            <a:spLocks noGrp="1"/>
          </p:cNvSpPr>
          <p:nvPr>
            <p:ph type="pic" sz="quarter" idx="15"/>
          </p:nvPr>
        </p:nvSpPr>
        <p:spPr>
          <a:xfrm>
            <a:off x="4331494"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7" name="Text Placeholder 12"/>
          <p:cNvSpPr>
            <a:spLocks noGrp="1"/>
          </p:cNvSpPr>
          <p:nvPr>
            <p:ph type="body" sz="quarter" idx="16" hasCustomPrompt="1"/>
          </p:nvPr>
        </p:nvSpPr>
        <p:spPr>
          <a:xfrm>
            <a:off x="4331495"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p:txBody>
      </p:sp>
      <p:sp>
        <p:nvSpPr>
          <p:cNvPr id="18" name="Picture Placeholder 9"/>
          <p:cNvSpPr>
            <a:spLocks noGrp="1"/>
          </p:cNvSpPr>
          <p:nvPr>
            <p:ph type="pic" sz="quarter" idx="17"/>
          </p:nvPr>
        </p:nvSpPr>
        <p:spPr>
          <a:xfrm>
            <a:off x="8220075"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9" name="Text Placeholder 12"/>
          <p:cNvSpPr>
            <a:spLocks noGrp="1"/>
          </p:cNvSpPr>
          <p:nvPr>
            <p:ph type="body" sz="quarter" idx="18" hasCustomPrompt="1"/>
          </p:nvPr>
        </p:nvSpPr>
        <p:spPr>
          <a:xfrm>
            <a:off x="8220076"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p:txBody>
      </p:sp>
      <p:sp>
        <p:nvSpPr>
          <p:cNvPr id="14" name="Title 1"/>
          <p:cNvSpPr>
            <a:spLocks noGrp="1"/>
          </p:cNvSpPr>
          <p:nvPr>
            <p:ph type="title" hasCustomPrompt="1"/>
          </p:nvPr>
        </p:nvSpPr>
        <p:spPr>
          <a:xfrm>
            <a:off x="442913" y="430514"/>
            <a:ext cx="11306175" cy="502920"/>
          </a:xfrm>
        </p:spPr>
        <p:txBody>
          <a:bodyPr/>
          <a:lstStyle>
            <a:lvl1pPr>
              <a:defRPr/>
            </a:lvl1pPr>
          </a:lstStyle>
          <a:p>
            <a:r>
              <a:rPr lang="en-US"/>
              <a:t>[Slide title]</a:t>
            </a:r>
            <a:endParaRPr lang="en-GB"/>
          </a:p>
        </p:txBody>
      </p:sp>
      <p:sp>
        <p:nvSpPr>
          <p:cNvPr id="4" name="Slide Number Placeholder 3">
            <a:extLst>
              <a:ext uri="{FF2B5EF4-FFF2-40B4-BE49-F238E27FC236}">
                <a16:creationId xmlns:a16="http://schemas.microsoft.com/office/drawing/2014/main" id="{ECB03D1A-AA63-224E-A7F2-44C5BFC3BB18}"/>
              </a:ext>
            </a:extLst>
          </p:cNvPr>
          <p:cNvSpPr>
            <a:spLocks noGrp="1"/>
          </p:cNvSpPr>
          <p:nvPr>
            <p:ph type="sldNum" sz="quarter" idx="23"/>
          </p:nvPr>
        </p:nvSpPr>
        <p:spPr/>
        <p:txBody>
          <a:bodyPr/>
          <a:lstStyle/>
          <a:p>
            <a:fld id="{7870704B-CE94-48CC-AF30-84932A1262A7}" type="slidenum">
              <a:rPr lang="en-GB" smtClean="0"/>
              <a:pPr/>
              <a:t>‹#›</a:t>
            </a:fld>
            <a:endParaRPr lang="en-GB"/>
          </a:p>
        </p:txBody>
      </p:sp>
      <p:sp>
        <p:nvSpPr>
          <p:cNvPr id="11" name="Subtitle 2">
            <a:extLst>
              <a:ext uri="{FF2B5EF4-FFF2-40B4-BE49-F238E27FC236}">
                <a16:creationId xmlns:a16="http://schemas.microsoft.com/office/drawing/2014/main" id="{5CE153FD-285A-D647-ADE4-833E86A9CF52}"/>
              </a:ext>
            </a:extLst>
          </p:cNvPr>
          <p:cNvSpPr>
            <a:spLocks noGrp="1"/>
          </p:cNvSpPr>
          <p:nvPr>
            <p:ph type="subTitle" idx="24"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689EEA72-3A8E-454B-8611-EF7B92A8D01E}"/>
              </a:ext>
            </a:extLst>
          </p:cNvPr>
          <p:cNvSpPr>
            <a:spLocks noGrp="1"/>
          </p:cNvSpPr>
          <p:nvPr>
            <p:ph type="dt" sz="half" idx="25"/>
          </p:nvPr>
        </p:nvSpPr>
        <p:spPr/>
        <p:txBody>
          <a:bodyPr/>
          <a:lstStyle/>
          <a:p>
            <a:endParaRPr lang="en-US"/>
          </a:p>
        </p:txBody>
      </p:sp>
      <p:sp>
        <p:nvSpPr>
          <p:cNvPr id="3" name="Footer Placeholder 2">
            <a:extLst>
              <a:ext uri="{FF2B5EF4-FFF2-40B4-BE49-F238E27FC236}">
                <a16:creationId xmlns:a16="http://schemas.microsoft.com/office/drawing/2014/main" id="{4FA46C5C-0050-F948-8DC9-450AE0734966}"/>
              </a:ext>
            </a:extLst>
          </p:cNvPr>
          <p:cNvSpPr>
            <a:spLocks noGrp="1"/>
          </p:cNvSpPr>
          <p:nvPr>
            <p:ph type="ftr" sz="quarter" idx="26"/>
          </p:nvPr>
        </p:nvSpPr>
        <p:spPr/>
        <p:txBody>
          <a:bodyPr/>
          <a:lstStyle/>
          <a:p>
            <a:pPr algn="l"/>
            <a:endParaRPr lang="en-US"/>
          </a:p>
        </p:txBody>
      </p:sp>
    </p:spTree>
    <p:extLst>
      <p:ext uri="{BB962C8B-B14F-4D97-AF65-F5344CB8AC3E}">
        <p14:creationId xmlns:p14="http://schemas.microsoft.com/office/powerpoint/2010/main" val="15117979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Four Text Boxes for Icons">
    <p:spTree>
      <p:nvGrpSpPr>
        <p:cNvPr id="1" name=""/>
        <p:cNvGrpSpPr/>
        <p:nvPr/>
      </p:nvGrpSpPr>
      <p:grpSpPr>
        <a:xfrm>
          <a:off x="0" y="0"/>
          <a:ext cx="0" cy="0"/>
          <a:chOff x="0" y="0"/>
          <a:chExt cx="0" cy="0"/>
        </a:xfrm>
      </p:grpSpPr>
      <p:sp>
        <p:nvSpPr>
          <p:cNvPr id="13" name="Text Placeholder 12"/>
          <p:cNvSpPr>
            <a:spLocks noGrp="1"/>
          </p:cNvSpPr>
          <p:nvPr>
            <p:ph type="body" sz="quarter" idx="14" hasCustomPrompt="1"/>
          </p:nvPr>
        </p:nvSpPr>
        <p:spPr>
          <a:xfrm>
            <a:off x="442913"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7" name="Text Placeholder 12"/>
          <p:cNvSpPr>
            <a:spLocks noGrp="1"/>
          </p:cNvSpPr>
          <p:nvPr>
            <p:ph type="body" sz="quarter" idx="16" hasCustomPrompt="1"/>
          </p:nvPr>
        </p:nvSpPr>
        <p:spPr>
          <a:xfrm>
            <a:off x="3359638"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9" name="Text Placeholder 12"/>
          <p:cNvSpPr>
            <a:spLocks noGrp="1"/>
          </p:cNvSpPr>
          <p:nvPr>
            <p:ph type="body" sz="quarter" idx="18" hasCustomPrompt="1"/>
          </p:nvPr>
        </p:nvSpPr>
        <p:spPr>
          <a:xfrm>
            <a:off x="6276363"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5" name="Text Placeholder 12"/>
          <p:cNvSpPr>
            <a:spLocks noGrp="1"/>
          </p:cNvSpPr>
          <p:nvPr>
            <p:ph type="body" sz="quarter" idx="20" hasCustomPrompt="1"/>
          </p:nvPr>
        </p:nvSpPr>
        <p:spPr>
          <a:xfrm>
            <a:off x="9193088"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3"/>
          <p:cNvSpPr>
            <a:spLocks noGrp="1"/>
          </p:cNvSpPr>
          <p:nvPr>
            <p:ph type="title" hasCustomPrompt="1"/>
          </p:nvPr>
        </p:nvSpPr>
        <p:spPr>
          <a:xfrm>
            <a:off x="442913" y="432000"/>
            <a:ext cx="11306175" cy="1387275"/>
          </a:xfrm>
        </p:spPr>
        <p:txBody>
          <a:bodyPr/>
          <a:lstStyle>
            <a:lvl1pPr>
              <a:defRPr/>
            </a:lvl1pPr>
          </a:lstStyle>
          <a:p>
            <a:r>
              <a:rPr lang="en-US"/>
              <a:t>[Slide title]</a:t>
            </a:r>
            <a:endParaRPr lang="en-GB"/>
          </a:p>
        </p:txBody>
      </p:sp>
      <p:sp>
        <p:nvSpPr>
          <p:cNvPr id="5" name="Slide Number Placeholder 4">
            <a:extLst>
              <a:ext uri="{FF2B5EF4-FFF2-40B4-BE49-F238E27FC236}">
                <a16:creationId xmlns:a16="http://schemas.microsoft.com/office/drawing/2014/main" id="{A3D2E598-676F-DE44-A364-05E35FEB3110}"/>
              </a:ext>
            </a:extLst>
          </p:cNvPr>
          <p:cNvSpPr>
            <a:spLocks noGrp="1"/>
          </p:cNvSpPr>
          <p:nvPr>
            <p:ph type="sldNum" sz="quarter" idx="22"/>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D4EE7D73-CC34-F34E-8E0D-FE9EFCAB5B6D}"/>
              </a:ext>
            </a:extLst>
          </p:cNvPr>
          <p:cNvSpPr>
            <a:spLocks noGrp="1"/>
          </p:cNvSpPr>
          <p:nvPr>
            <p:ph type="dt" sz="half" idx="23"/>
          </p:nvPr>
        </p:nvSpPr>
        <p:spPr/>
        <p:txBody>
          <a:bodyPr/>
          <a:lstStyle/>
          <a:p>
            <a:endParaRPr lang="en-US"/>
          </a:p>
        </p:txBody>
      </p:sp>
      <p:sp>
        <p:nvSpPr>
          <p:cNvPr id="3" name="Footer Placeholder 2">
            <a:extLst>
              <a:ext uri="{FF2B5EF4-FFF2-40B4-BE49-F238E27FC236}">
                <a16:creationId xmlns:a16="http://schemas.microsoft.com/office/drawing/2014/main" id="{3D69DEA3-5E99-424B-BE2E-8D9202AD4FC0}"/>
              </a:ext>
            </a:extLst>
          </p:cNvPr>
          <p:cNvSpPr>
            <a:spLocks noGrp="1"/>
          </p:cNvSpPr>
          <p:nvPr>
            <p:ph type="ftr" sz="quarter" idx="24"/>
          </p:nvPr>
        </p:nvSpPr>
        <p:spPr/>
        <p:txBody>
          <a:bodyPr/>
          <a:lstStyle/>
          <a:p>
            <a:pPr algn="l"/>
            <a:endParaRPr lang="en-US"/>
          </a:p>
        </p:txBody>
      </p:sp>
    </p:spTree>
    <p:extLst>
      <p:ext uri="{BB962C8B-B14F-4D97-AF65-F5344CB8AC3E}">
        <p14:creationId xmlns:p14="http://schemas.microsoft.com/office/powerpoint/2010/main" val="18443236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Four Text Boxes for Icons - Subtitle">
    <p:spTree>
      <p:nvGrpSpPr>
        <p:cNvPr id="1" name=""/>
        <p:cNvGrpSpPr/>
        <p:nvPr/>
      </p:nvGrpSpPr>
      <p:grpSpPr>
        <a:xfrm>
          <a:off x="0" y="0"/>
          <a:ext cx="0" cy="0"/>
          <a:chOff x="0" y="0"/>
          <a:chExt cx="0" cy="0"/>
        </a:xfrm>
      </p:grpSpPr>
      <p:sp>
        <p:nvSpPr>
          <p:cNvPr id="13" name="Text Placeholder 12"/>
          <p:cNvSpPr>
            <a:spLocks noGrp="1"/>
          </p:cNvSpPr>
          <p:nvPr>
            <p:ph type="body" sz="quarter" idx="14" hasCustomPrompt="1"/>
          </p:nvPr>
        </p:nvSpPr>
        <p:spPr>
          <a:xfrm>
            <a:off x="442913"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7" name="Text Placeholder 12"/>
          <p:cNvSpPr>
            <a:spLocks noGrp="1"/>
          </p:cNvSpPr>
          <p:nvPr>
            <p:ph type="body" sz="quarter" idx="16" hasCustomPrompt="1"/>
          </p:nvPr>
        </p:nvSpPr>
        <p:spPr>
          <a:xfrm>
            <a:off x="3358198"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9" name="Text Placeholder 12"/>
          <p:cNvSpPr>
            <a:spLocks noGrp="1"/>
          </p:cNvSpPr>
          <p:nvPr>
            <p:ph type="body" sz="quarter" idx="18" hasCustomPrompt="1"/>
          </p:nvPr>
        </p:nvSpPr>
        <p:spPr>
          <a:xfrm>
            <a:off x="6273483"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5" name="Text Placeholder 12"/>
          <p:cNvSpPr>
            <a:spLocks noGrp="1"/>
          </p:cNvSpPr>
          <p:nvPr>
            <p:ph type="body" sz="quarter" idx="20" hasCustomPrompt="1"/>
          </p:nvPr>
        </p:nvSpPr>
        <p:spPr>
          <a:xfrm>
            <a:off x="9188767"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4" name="Title 1"/>
          <p:cNvSpPr>
            <a:spLocks noGrp="1"/>
          </p:cNvSpPr>
          <p:nvPr>
            <p:ph type="title" hasCustomPrompt="1"/>
          </p:nvPr>
        </p:nvSpPr>
        <p:spPr>
          <a:xfrm>
            <a:off x="442913" y="430514"/>
            <a:ext cx="11306175" cy="502920"/>
          </a:xfrm>
        </p:spPr>
        <p:txBody>
          <a:bodyPr/>
          <a:lstStyle>
            <a:lvl1pPr>
              <a:defRPr/>
            </a:lvl1pPr>
          </a:lstStyle>
          <a:p>
            <a:r>
              <a:rPr lang="en-US"/>
              <a:t>[Slide title]</a:t>
            </a:r>
            <a:endParaRPr lang="en-GB"/>
          </a:p>
        </p:txBody>
      </p:sp>
      <p:sp>
        <p:nvSpPr>
          <p:cNvPr id="4" name="Slide Number Placeholder 3">
            <a:extLst>
              <a:ext uri="{FF2B5EF4-FFF2-40B4-BE49-F238E27FC236}">
                <a16:creationId xmlns:a16="http://schemas.microsoft.com/office/drawing/2014/main" id="{B53B37F2-903B-D544-93F5-C52542E06C38}"/>
              </a:ext>
            </a:extLst>
          </p:cNvPr>
          <p:cNvSpPr>
            <a:spLocks noGrp="1"/>
          </p:cNvSpPr>
          <p:nvPr>
            <p:ph type="sldNum" sz="quarter" idx="22"/>
          </p:nvPr>
        </p:nvSpPr>
        <p:spPr/>
        <p:txBody>
          <a:bodyPr/>
          <a:lstStyle/>
          <a:p>
            <a:fld id="{7870704B-CE94-48CC-AF30-84932A1262A7}" type="slidenum">
              <a:rPr lang="en-GB" smtClean="0"/>
              <a:pPr/>
              <a:t>‹#›</a:t>
            </a:fld>
            <a:endParaRPr lang="en-GB"/>
          </a:p>
        </p:txBody>
      </p:sp>
      <p:sp>
        <p:nvSpPr>
          <p:cNvPr id="9" name="Subtitle 2">
            <a:extLst>
              <a:ext uri="{FF2B5EF4-FFF2-40B4-BE49-F238E27FC236}">
                <a16:creationId xmlns:a16="http://schemas.microsoft.com/office/drawing/2014/main" id="{DA3591F7-EFF5-C649-BCF8-906639EFF4C9}"/>
              </a:ext>
            </a:extLst>
          </p:cNvPr>
          <p:cNvSpPr>
            <a:spLocks noGrp="1"/>
          </p:cNvSpPr>
          <p:nvPr>
            <p:ph type="subTitle" idx="23"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0460D960-D902-2048-954B-F454F3A9AB3B}"/>
              </a:ext>
            </a:extLst>
          </p:cNvPr>
          <p:cNvSpPr>
            <a:spLocks noGrp="1"/>
          </p:cNvSpPr>
          <p:nvPr>
            <p:ph type="dt" sz="half" idx="24"/>
          </p:nvPr>
        </p:nvSpPr>
        <p:spPr/>
        <p:txBody>
          <a:bodyPr/>
          <a:lstStyle/>
          <a:p>
            <a:endParaRPr lang="en-US"/>
          </a:p>
        </p:txBody>
      </p:sp>
      <p:sp>
        <p:nvSpPr>
          <p:cNvPr id="3" name="Footer Placeholder 2">
            <a:extLst>
              <a:ext uri="{FF2B5EF4-FFF2-40B4-BE49-F238E27FC236}">
                <a16:creationId xmlns:a16="http://schemas.microsoft.com/office/drawing/2014/main" id="{07FAA743-55F3-AE49-BD56-1FC09BDF7C6A}"/>
              </a:ext>
            </a:extLst>
          </p:cNvPr>
          <p:cNvSpPr>
            <a:spLocks noGrp="1"/>
          </p:cNvSpPr>
          <p:nvPr>
            <p:ph type="ftr" sz="quarter" idx="25"/>
          </p:nvPr>
        </p:nvSpPr>
        <p:spPr/>
        <p:txBody>
          <a:bodyPr/>
          <a:lstStyle/>
          <a:p>
            <a:pPr algn="l"/>
            <a:endParaRPr lang="en-US"/>
          </a:p>
        </p:txBody>
      </p:sp>
    </p:spTree>
    <p:extLst>
      <p:ext uri="{BB962C8B-B14F-4D97-AF65-F5344CB8AC3E}">
        <p14:creationId xmlns:p14="http://schemas.microsoft.com/office/powerpoint/2010/main" val="217816447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Four Team Images">
    <p:spTree>
      <p:nvGrpSpPr>
        <p:cNvPr id="1" name=""/>
        <p:cNvGrpSpPr/>
        <p:nvPr/>
      </p:nvGrpSpPr>
      <p:grpSpPr>
        <a:xfrm>
          <a:off x="0" y="0"/>
          <a:ext cx="0" cy="0"/>
          <a:chOff x="0" y="0"/>
          <a:chExt cx="0" cy="0"/>
        </a:xfrm>
      </p:grpSpPr>
      <p:sp>
        <p:nvSpPr>
          <p:cNvPr id="10" name="Picture Placeholder 9"/>
          <p:cNvSpPr>
            <a:spLocks noGrp="1" noChangeAspect="1"/>
          </p:cNvSpPr>
          <p:nvPr>
            <p:ph type="pic" sz="quarter" idx="13"/>
          </p:nvPr>
        </p:nvSpPr>
        <p:spPr>
          <a:xfrm>
            <a:off x="442911" y="2103120"/>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3" name="Text Placeholder 12"/>
          <p:cNvSpPr>
            <a:spLocks noGrp="1"/>
          </p:cNvSpPr>
          <p:nvPr>
            <p:ph type="body" sz="quarter" idx="14" hasCustomPrompt="1"/>
          </p:nvPr>
        </p:nvSpPr>
        <p:spPr>
          <a:xfrm>
            <a:off x="442912"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6" name="Picture Placeholder 9"/>
          <p:cNvSpPr>
            <a:spLocks noGrp="1" noChangeAspect="1"/>
          </p:cNvSpPr>
          <p:nvPr>
            <p:ph type="pic" sz="quarter" idx="15"/>
          </p:nvPr>
        </p:nvSpPr>
        <p:spPr>
          <a:xfrm>
            <a:off x="3359638" y="2103120"/>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7" name="Text Placeholder 12"/>
          <p:cNvSpPr>
            <a:spLocks noGrp="1"/>
          </p:cNvSpPr>
          <p:nvPr>
            <p:ph type="body" sz="quarter" idx="16" hasCustomPrompt="1"/>
          </p:nvPr>
        </p:nvSpPr>
        <p:spPr>
          <a:xfrm>
            <a:off x="3359638"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8" name="Picture Placeholder 9"/>
          <p:cNvSpPr>
            <a:spLocks noGrp="1" noChangeAspect="1"/>
          </p:cNvSpPr>
          <p:nvPr>
            <p:ph type="pic" sz="quarter" idx="17"/>
          </p:nvPr>
        </p:nvSpPr>
        <p:spPr>
          <a:xfrm>
            <a:off x="6276363" y="2103120"/>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9" name="Text Placeholder 12"/>
          <p:cNvSpPr>
            <a:spLocks noGrp="1"/>
          </p:cNvSpPr>
          <p:nvPr>
            <p:ph type="body" sz="quarter" idx="18" hasCustomPrompt="1"/>
          </p:nvPr>
        </p:nvSpPr>
        <p:spPr>
          <a:xfrm>
            <a:off x="6276362"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4" name="Picture Placeholder 9"/>
          <p:cNvSpPr>
            <a:spLocks noGrp="1" noChangeAspect="1"/>
          </p:cNvSpPr>
          <p:nvPr>
            <p:ph type="pic" sz="quarter" idx="19"/>
          </p:nvPr>
        </p:nvSpPr>
        <p:spPr>
          <a:xfrm>
            <a:off x="9193088" y="2103120"/>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5" name="Text Placeholder 12"/>
          <p:cNvSpPr>
            <a:spLocks noGrp="1"/>
          </p:cNvSpPr>
          <p:nvPr>
            <p:ph type="body" sz="quarter" idx="20" hasCustomPrompt="1"/>
          </p:nvPr>
        </p:nvSpPr>
        <p:spPr>
          <a:xfrm>
            <a:off x="9193088"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3"/>
          <p:cNvSpPr>
            <a:spLocks noGrp="1"/>
          </p:cNvSpPr>
          <p:nvPr>
            <p:ph type="title" hasCustomPrompt="1"/>
          </p:nvPr>
        </p:nvSpPr>
        <p:spPr>
          <a:xfrm>
            <a:off x="442913" y="432000"/>
            <a:ext cx="11306175" cy="1387275"/>
          </a:xfrm>
        </p:spPr>
        <p:txBody>
          <a:bodyPr/>
          <a:lstStyle>
            <a:lvl1pPr>
              <a:defRPr/>
            </a:lvl1pPr>
          </a:lstStyle>
          <a:p>
            <a:r>
              <a:rPr lang="en-US"/>
              <a:t>[Slide title]</a:t>
            </a:r>
            <a:endParaRPr lang="en-GB"/>
          </a:p>
        </p:txBody>
      </p:sp>
      <p:sp>
        <p:nvSpPr>
          <p:cNvPr id="5" name="Slide Number Placeholder 4">
            <a:extLst>
              <a:ext uri="{FF2B5EF4-FFF2-40B4-BE49-F238E27FC236}">
                <a16:creationId xmlns:a16="http://schemas.microsoft.com/office/drawing/2014/main" id="{0AEC188F-17FB-9741-A681-A3C06DA3BEA1}"/>
              </a:ext>
            </a:extLst>
          </p:cNvPr>
          <p:cNvSpPr>
            <a:spLocks noGrp="1"/>
          </p:cNvSpPr>
          <p:nvPr>
            <p:ph type="sldNum" sz="quarter" idx="22"/>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4C7FE2CE-7430-B14C-8AB3-DE28B3871F56}"/>
              </a:ext>
            </a:extLst>
          </p:cNvPr>
          <p:cNvSpPr>
            <a:spLocks noGrp="1"/>
          </p:cNvSpPr>
          <p:nvPr>
            <p:ph type="dt" sz="half" idx="23"/>
          </p:nvPr>
        </p:nvSpPr>
        <p:spPr/>
        <p:txBody>
          <a:bodyPr/>
          <a:lstStyle/>
          <a:p>
            <a:endParaRPr lang="en-US"/>
          </a:p>
        </p:txBody>
      </p:sp>
      <p:sp>
        <p:nvSpPr>
          <p:cNvPr id="3" name="Footer Placeholder 2">
            <a:extLst>
              <a:ext uri="{FF2B5EF4-FFF2-40B4-BE49-F238E27FC236}">
                <a16:creationId xmlns:a16="http://schemas.microsoft.com/office/drawing/2014/main" id="{B0226472-611E-0C4D-B900-2140DFE78BD1}"/>
              </a:ext>
            </a:extLst>
          </p:cNvPr>
          <p:cNvSpPr>
            <a:spLocks noGrp="1"/>
          </p:cNvSpPr>
          <p:nvPr>
            <p:ph type="ftr" sz="quarter" idx="24"/>
          </p:nvPr>
        </p:nvSpPr>
        <p:spPr/>
        <p:txBody>
          <a:bodyPr/>
          <a:lstStyle/>
          <a:p>
            <a:pPr algn="l"/>
            <a:endParaRPr lang="en-US"/>
          </a:p>
        </p:txBody>
      </p:sp>
    </p:spTree>
    <p:extLst>
      <p:ext uri="{BB962C8B-B14F-4D97-AF65-F5344CB8AC3E}">
        <p14:creationId xmlns:p14="http://schemas.microsoft.com/office/powerpoint/2010/main" val="20242471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Four Team Images - Subtitle">
    <p:spTree>
      <p:nvGrpSpPr>
        <p:cNvPr id="1" name=""/>
        <p:cNvGrpSpPr/>
        <p:nvPr/>
      </p:nvGrpSpPr>
      <p:grpSpPr>
        <a:xfrm>
          <a:off x="0" y="0"/>
          <a:ext cx="0" cy="0"/>
          <a:chOff x="0" y="0"/>
          <a:chExt cx="0" cy="0"/>
        </a:xfrm>
      </p:grpSpPr>
      <p:sp>
        <p:nvSpPr>
          <p:cNvPr id="10" name="Picture Placeholder 9"/>
          <p:cNvSpPr>
            <a:spLocks noGrp="1" noChangeAspect="1"/>
          </p:cNvSpPr>
          <p:nvPr>
            <p:ph type="pic" sz="quarter" idx="13"/>
          </p:nvPr>
        </p:nvSpPr>
        <p:spPr>
          <a:xfrm>
            <a:off x="442912" y="2103438"/>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3" name="Text Placeholder 12"/>
          <p:cNvSpPr>
            <a:spLocks noGrp="1"/>
          </p:cNvSpPr>
          <p:nvPr>
            <p:ph type="body" sz="quarter" idx="14" hasCustomPrompt="1"/>
          </p:nvPr>
        </p:nvSpPr>
        <p:spPr>
          <a:xfrm>
            <a:off x="442912"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6" name="Picture Placeholder 9"/>
          <p:cNvSpPr>
            <a:spLocks noGrp="1" noChangeAspect="1"/>
          </p:cNvSpPr>
          <p:nvPr>
            <p:ph type="pic" sz="quarter" idx="15"/>
          </p:nvPr>
        </p:nvSpPr>
        <p:spPr>
          <a:xfrm>
            <a:off x="3358197" y="2103438"/>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7" name="Text Placeholder 12"/>
          <p:cNvSpPr>
            <a:spLocks noGrp="1"/>
          </p:cNvSpPr>
          <p:nvPr>
            <p:ph type="body" sz="quarter" idx="16" hasCustomPrompt="1"/>
          </p:nvPr>
        </p:nvSpPr>
        <p:spPr>
          <a:xfrm>
            <a:off x="3358197"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8" name="Picture Placeholder 9"/>
          <p:cNvSpPr>
            <a:spLocks noGrp="1" noChangeAspect="1"/>
          </p:cNvSpPr>
          <p:nvPr>
            <p:ph type="pic" sz="quarter" idx="17"/>
          </p:nvPr>
        </p:nvSpPr>
        <p:spPr>
          <a:xfrm>
            <a:off x="6273482" y="2103438"/>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9" name="Text Placeholder 12"/>
          <p:cNvSpPr>
            <a:spLocks noGrp="1"/>
          </p:cNvSpPr>
          <p:nvPr>
            <p:ph type="body" sz="quarter" idx="18" hasCustomPrompt="1"/>
          </p:nvPr>
        </p:nvSpPr>
        <p:spPr>
          <a:xfrm>
            <a:off x="6273482"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4" name="Picture Placeholder 9"/>
          <p:cNvSpPr>
            <a:spLocks noGrp="1" noChangeAspect="1"/>
          </p:cNvSpPr>
          <p:nvPr>
            <p:ph type="pic" sz="quarter" idx="19"/>
          </p:nvPr>
        </p:nvSpPr>
        <p:spPr>
          <a:xfrm>
            <a:off x="9188767" y="2103438"/>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5" name="Text Placeholder 12"/>
          <p:cNvSpPr>
            <a:spLocks noGrp="1"/>
          </p:cNvSpPr>
          <p:nvPr>
            <p:ph type="body" sz="quarter" idx="20" hasCustomPrompt="1"/>
          </p:nvPr>
        </p:nvSpPr>
        <p:spPr>
          <a:xfrm>
            <a:off x="9188767"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21" name="Title 1"/>
          <p:cNvSpPr>
            <a:spLocks noGrp="1"/>
          </p:cNvSpPr>
          <p:nvPr>
            <p:ph type="title" hasCustomPrompt="1"/>
          </p:nvPr>
        </p:nvSpPr>
        <p:spPr>
          <a:xfrm>
            <a:off x="442913" y="430514"/>
            <a:ext cx="11306175" cy="502920"/>
          </a:xfrm>
        </p:spPr>
        <p:txBody>
          <a:bodyPr/>
          <a:lstStyle>
            <a:lvl1pPr>
              <a:defRPr/>
            </a:lvl1pPr>
          </a:lstStyle>
          <a:p>
            <a:r>
              <a:rPr lang="en-US"/>
              <a:t>[Slide title]</a:t>
            </a:r>
            <a:endParaRPr lang="en-GB"/>
          </a:p>
        </p:txBody>
      </p:sp>
      <p:sp>
        <p:nvSpPr>
          <p:cNvPr id="4" name="Slide Number Placeholder 3">
            <a:extLst>
              <a:ext uri="{FF2B5EF4-FFF2-40B4-BE49-F238E27FC236}">
                <a16:creationId xmlns:a16="http://schemas.microsoft.com/office/drawing/2014/main" id="{FE0022E1-5A19-8748-8180-279AACB6BB63}"/>
              </a:ext>
            </a:extLst>
          </p:cNvPr>
          <p:cNvSpPr>
            <a:spLocks noGrp="1"/>
          </p:cNvSpPr>
          <p:nvPr>
            <p:ph type="sldNum" sz="quarter" idx="25"/>
          </p:nvPr>
        </p:nvSpPr>
        <p:spPr/>
        <p:txBody>
          <a:bodyPr/>
          <a:lstStyle/>
          <a:p>
            <a:fld id="{7870704B-CE94-48CC-AF30-84932A1262A7}" type="slidenum">
              <a:rPr lang="en-GB" smtClean="0"/>
              <a:pPr/>
              <a:t>‹#›</a:t>
            </a:fld>
            <a:endParaRPr lang="en-GB"/>
          </a:p>
        </p:txBody>
      </p:sp>
      <p:sp>
        <p:nvSpPr>
          <p:cNvPr id="20" name="Subtitle 2">
            <a:extLst>
              <a:ext uri="{FF2B5EF4-FFF2-40B4-BE49-F238E27FC236}">
                <a16:creationId xmlns:a16="http://schemas.microsoft.com/office/drawing/2014/main" id="{5194D818-D8E8-5342-BDE8-319BC1FCE4A9}"/>
              </a:ext>
            </a:extLst>
          </p:cNvPr>
          <p:cNvSpPr>
            <a:spLocks noGrp="1"/>
          </p:cNvSpPr>
          <p:nvPr>
            <p:ph type="subTitle" idx="2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0CB65038-8636-4945-8B6F-709A62BEACF1}"/>
              </a:ext>
            </a:extLst>
          </p:cNvPr>
          <p:cNvSpPr>
            <a:spLocks noGrp="1"/>
          </p:cNvSpPr>
          <p:nvPr>
            <p:ph type="dt" sz="half" idx="27"/>
          </p:nvPr>
        </p:nvSpPr>
        <p:spPr/>
        <p:txBody>
          <a:bodyPr/>
          <a:lstStyle/>
          <a:p>
            <a:endParaRPr lang="en-US"/>
          </a:p>
        </p:txBody>
      </p:sp>
      <p:sp>
        <p:nvSpPr>
          <p:cNvPr id="3" name="Footer Placeholder 2">
            <a:extLst>
              <a:ext uri="{FF2B5EF4-FFF2-40B4-BE49-F238E27FC236}">
                <a16:creationId xmlns:a16="http://schemas.microsoft.com/office/drawing/2014/main" id="{C9625D97-D89C-574F-8C1D-AA1E4D4B3FAB}"/>
              </a:ext>
            </a:extLst>
          </p:cNvPr>
          <p:cNvSpPr>
            <a:spLocks noGrp="1"/>
          </p:cNvSpPr>
          <p:nvPr>
            <p:ph type="ftr" sz="quarter" idx="28"/>
          </p:nvPr>
        </p:nvSpPr>
        <p:spPr/>
        <p:txBody>
          <a:bodyPr/>
          <a:lstStyle/>
          <a:p>
            <a:pPr algn="l"/>
            <a:endParaRPr lang="en-US"/>
          </a:p>
        </p:txBody>
      </p:sp>
    </p:spTree>
    <p:extLst>
      <p:ext uri="{BB962C8B-B14F-4D97-AF65-F5344CB8AC3E}">
        <p14:creationId xmlns:p14="http://schemas.microsoft.com/office/powerpoint/2010/main" val="1365323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C5E49C-82B0-26EE-01E1-8E788BF2F47E}"/>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5E851C82-9F32-3A30-DB68-C2DF364E5D5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EFCAA8F-BC83-26B0-8C6C-063F956F8EED}"/>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1094865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One Column Char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9" name="Chart Placeholder 8"/>
          <p:cNvSpPr>
            <a:spLocks noGrp="1"/>
          </p:cNvSpPr>
          <p:nvPr>
            <p:ph type="chart" sz="quarter" idx="13"/>
          </p:nvPr>
        </p:nvSpPr>
        <p:spPr>
          <a:xfrm>
            <a:off x="5600701" y="1428750"/>
            <a:ext cx="6148387" cy="4743450"/>
          </a:xfrm>
        </p:spPr>
        <p:txBody>
          <a:bodyPr anchor="ctr" anchorCtr="0"/>
          <a:lstStyle>
            <a:lvl1pPr algn="ctr">
              <a:defRPr sz="1200" b="0">
                <a:solidFill>
                  <a:schemeClr val="tx1"/>
                </a:solidFill>
              </a:defRPr>
            </a:lvl1pPr>
          </a:lstStyle>
          <a:p>
            <a:r>
              <a:rPr lang="en-US"/>
              <a:t>Click icon to add chart</a:t>
            </a:r>
            <a:endParaRPr lang="en-GB"/>
          </a:p>
        </p:txBody>
      </p:sp>
      <p:sp>
        <p:nvSpPr>
          <p:cNvPr id="5" name="Title 4"/>
          <p:cNvSpPr>
            <a:spLocks noGrp="1"/>
          </p:cNvSpPr>
          <p:nvPr>
            <p:ph type="title" hasCustomPrompt="1"/>
          </p:nvPr>
        </p:nvSpPr>
        <p:spPr>
          <a:xfrm>
            <a:off x="442913" y="432000"/>
            <a:ext cx="11306175" cy="1387275"/>
          </a:xfrm>
        </p:spPr>
        <p:txBody>
          <a:bodyPr/>
          <a:lstStyle>
            <a:lvl1pPr>
              <a:defRPr/>
            </a:lvl1pPr>
          </a:lstStyle>
          <a:p>
            <a:r>
              <a:rPr lang="en-US"/>
              <a:t>[Slide title]</a:t>
            </a:r>
            <a:endParaRPr lang="en-GB"/>
          </a:p>
        </p:txBody>
      </p:sp>
      <p:sp>
        <p:nvSpPr>
          <p:cNvPr id="6" name="Slide Number Placeholder 5">
            <a:extLst>
              <a:ext uri="{FF2B5EF4-FFF2-40B4-BE49-F238E27FC236}">
                <a16:creationId xmlns:a16="http://schemas.microsoft.com/office/drawing/2014/main" id="{FD397FBE-5CF3-D24C-9080-6E833FFE25D2}"/>
              </a:ext>
            </a:extLst>
          </p:cNvPr>
          <p:cNvSpPr>
            <a:spLocks noGrp="1"/>
          </p:cNvSpPr>
          <p:nvPr>
            <p:ph type="sldNum" sz="quarter" idx="15"/>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E2C69D5E-619A-7A4D-B6D5-5294509D7143}"/>
              </a:ext>
            </a:extLst>
          </p:cNvPr>
          <p:cNvSpPr>
            <a:spLocks noGrp="1"/>
          </p:cNvSpPr>
          <p:nvPr>
            <p:ph type="dt" sz="half" idx="16"/>
          </p:nvPr>
        </p:nvSpPr>
        <p:spPr/>
        <p:txBody>
          <a:bodyPr/>
          <a:lstStyle/>
          <a:p>
            <a:endParaRPr lang="en-US"/>
          </a:p>
        </p:txBody>
      </p:sp>
      <p:sp>
        <p:nvSpPr>
          <p:cNvPr id="4" name="Footer Placeholder 3">
            <a:extLst>
              <a:ext uri="{FF2B5EF4-FFF2-40B4-BE49-F238E27FC236}">
                <a16:creationId xmlns:a16="http://schemas.microsoft.com/office/drawing/2014/main" id="{728D71E4-CBC9-3648-9D74-CDE027F0E958}"/>
              </a:ext>
            </a:extLst>
          </p:cNvPr>
          <p:cNvSpPr>
            <a:spLocks noGrp="1"/>
          </p:cNvSpPr>
          <p:nvPr>
            <p:ph type="ftr" sz="quarter" idx="17"/>
          </p:nvPr>
        </p:nvSpPr>
        <p:spPr/>
        <p:txBody>
          <a:bodyPr/>
          <a:lstStyle/>
          <a:p>
            <a:pPr algn="l"/>
            <a:endParaRPr lang="en-US"/>
          </a:p>
        </p:txBody>
      </p:sp>
    </p:spTree>
    <p:extLst>
      <p:ext uri="{BB962C8B-B14F-4D97-AF65-F5344CB8AC3E}">
        <p14:creationId xmlns:p14="http://schemas.microsoft.com/office/powerpoint/2010/main" val="190080647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One Column Chart -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9" name="Chart Placeholder 8"/>
          <p:cNvSpPr>
            <a:spLocks noGrp="1"/>
          </p:cNvSpPr>
          <p:nvPr>
            <p:ph type="chart" sz="quarter" idx="13"/>
          </p:nvPr>
        </p:nvSpPr>
        <p:spPr>
          <a:xfrm>
            <a:off x="5600701" y="1428750"/>
            <a:ext cx="6148387" cy="4743450"/>
          </a:xfrm>
        </p:spPr>
        <p:txBody>
          <a:bodyPr anchor="ctr" anchorCtr="0"/>
          <a:lstStyle>
            <a:lvl1pPr algn="ctr">
              <a:defRPr sz="1200" b="0">
                <a:solidFill>
                  <a:schemeClr val="tx1"/>
                </a:solidFill>
              </a:defRPr>
            </a:lvl1pPr>
          </a:lstStyle>
          <a:p>
            <a:r>
              <a:rPr lang="en-US"/>
              <a:t>Click icon to add chart</a:t>
            </a:r>
            <a:endParaRPr lang="en-GB"/>
          </a:p>
        </p:txBody>
      </p:sp>
      <p:sp>
        <p:nvSpPr>
          <p:cNvPr id="12" name="Title 1"/>
          <p:cNvSpPr>
            <a:spLocks noGrp="1"/>
          </p:cNvSpPr>
          <p:nvPr>
            <p:ph type="title" hasCustomPrompt="1"/>
          </p:nvPr>
        </p:nvSpPr>
        <p:spPr>
          <a:xfrm>
            <a:off x="442913" y="430514"/>
            <a:ext cx="11306175" cy="502920"/>
          </a:xfrm>
        </p:spPr>
        <p:txBody>
          <a:bodyPr/>
          <a:lstStyle>
            <a:lvl1pPr>
              <a:defRPr/>
            </a:lvl1pPr>
          </a:lstStyle>
          <a:p>
            <a:r>
              <a:rPr lang="en-US"/>
              <a:t>[Slide title]</a:t>
            </a:r>
            <a:endParaRPr lang="en-GB"/>
          </a:p>
        </p:txBody>
      </p:sp>
      <p:sp>
        <p:nvSpPr>
          <p:cNvPr id="5" name="Slide Number Placeholder 4">
            <a:extLst>
              <a:ext uri="{FF2B5EF4-FFF2-40B4-BE49-F238E27FC236}">
                <a16:creationId xmlns:a16="http://schemas.microsoft.com/office/drawing/2014/main" id="{80C256F8-EAA0-F045-A569-920F86A13F1E}"/>
              </a:ext>
            </a:extLst>
          </p:cNvPr>
          <p:cNvSpPr>
            <a:spLocks noGrp="1"/>
          </p:cNvSpPr>
          <p:nvPr>
            <p:ph type="sldNum" sz="quarter" idx="18"/>
          </p:nvPr>
        </p:nvSpPr>
        <p:spPr/>
        <p:txBody>
          <a:bodyPr/>
          <a:lstStyle/>
          <a:p>
            <a:fld id="{7870704B-CE94-48CC-AF30-84932A1262A7}" type="slidenum">
              <a:rPr lang="en-GB" smtClean="0"/>
              <a:pPr/>
              <a:t>‹#›</a:t>
            </a:fld>
            <a:endParaRPr lang="en-GB"/>
          </a:p>
        </p:txBody>
      </p:sp>
      <p:sp>
        <p:nvSpPr>
          <p:cNvPr id="7" name="Subtitle 2">
            <a:extLst>
              <a:ext uri="{FF2B5EF4-FFF2-40B4-BE49-F238E27FC236}">
                <a16:creationId xmlns:a16="http://schemas.microsoft.com/office/drawing/2014/main" id="{E168D6DA-542B-6F48-A3F4-9AAC02852C7A}"/>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a:t>[Optional slide subtitle]</a:t>
            </a:r>
          </a:p>
        </p:txBody>
      </p:sp>
      <p:sp>
        <p:nvSpPr>
          <p:cNvPr id="2" name="Date Placeholder 1">
            <a:extLst>
              <a:ext uri="{FF2B5EF4-FFF2-40B4-BE49-F238E27FC236}">
                <a16:creationId xmlns:a16="http://schemas.microsoft.com/office/drawing/2014/main" id="{DF212C7E-F059-4B46-B4D7-79D6BA8599BE}"/>
              </a:ext>
            </a:extLst>
          </p:cNvPr>
          <p:cNvSpPr>
            <a:spLocks noGrp="1"/>
          </p:cNvSpPr>
          <p:nvPr>
            <p:ph type="dt" sz="half" idx="19"/>
          </p:nvPr>
        </p:nvSpPr>
        <p:spPr/>
        <p:txBody>
          <a:bodyPr/>
          <a:lstStyle/>
          <a:p>
            <a:endParaRPr lang="en-US"/>
          </a:p>
        </p:txBody>
      </p:sp>
      <p:sp>
        <p:nvSpPr>
          <p:cNvPr id="4" name="Footer Placeholder 3">
            <a:extLst>
              <a:ext uri="{FF2B5EF4-FFF2-40B4-BE49-F238E27FC236}">
                <a16:creationId xmlns:a16="http://schemas.microsoft.com/office/drawing/2014/main" id="{9089E013-6DD8-C341-9F6F-8AA53BE6CA02}"/>
              </a:ext>
            </a:extLst>
          </p:cNvPr>
          <p:cNvSpPr>
            <a:spLocks noGrp="1"/>
          </p:cNvSpPr>
          <p:nvPr>
            <p:ph type="ftr" sz="quarter" idx="20"/>
          </p:nvPr>
        </p:nvSpPr>
        <p:spPr/>
        <p:txBody>
          <a:bodyPr/>
          <a:lstStyle/>
          <a:p>
            <a:pPr algn="l"/>
            <a:endParaRPr lang="en-US"/>
          </a:p>
        </p:txBody>
      </p:sp>
    </p:spTree>
    <p:extLst>
      <p:ext uri="{BB962C8B-B14F-4D97-AF65-F5344CB8AC3E}">
        <p14:creationId xmlns:p14="http://schemas.microsoft.com/office/powerpoint/2010/main" val="27548954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One Column Chart Dark">
    <p:bg>
      <p:bgPr>
        <a:solidFill>
          <a:srgbClr val="464646"/>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GB"/>
              <a:t>Sixth level</a:t>
            </a:r>
          </a:p>
          <a:p>
            <a:pPr lvl="6"/>
            <a:r>
              <a:rPr lang="en-GB"/>
              <a:t>Seventh level</a:t>
            </a:r>
          </a:p>
          <a:p>
            <a:pPr lvl="7"/>
            <a:r>
              <a:rPr lang="en-GB"/>
              <a:t>Eighth level</a:t>
            </a:r>
          </a:p>
          <a:p>
            <a:pPr lvl="8"/>
            <a:r>
              <a:rPr lang="en-GB"/>
              <a:t>Ninth level</a:t>
            </a:r>
          </a:p>
        </p:txBody>
      </p:sp>
      <p:sp>
        <p:nvSpPr>
          <p:cNvPr id="9" name="Chart Placeholder 8"/>
          <p:cNvSpPr>
            <a:spLocks noGrp="1"/>
          </p:cNvSpPr>
          <p:nvPr>
            <p:ph type="chart" sz="quarter" idx="13"/>
          </p:nvPr>
        </p:nvSpPr>
        <p:spPr>
          <a:xfrm>
            <a:off x="5600701" y="1428750"/>
            <a:ext cx="6148387" cy="4743450"/>
          </a:xfrm>
        </p:spPr>
        <p:txBody>
          <a:bodyPr anchor="ctr" anchorCtr="0"/>
          <a:lstStyle>
            <a:lvl1pPr algn="ctr">
              <a:defRPr sz="1200" b="0">
                <a:solidFill>
                  <a:schemeClr val="tx1"/>
                </a:solidFill>
              </a:defRPr>
            </a:lvl1pPr>
          </a:lstStyle>
          <a:p>
            <a:r>
              <a:rPr lang="en-US"/>
              <a:t>Click icon to add chart</a:t>
            </a:r>
            <a:endParaRPr lang="en-GB"/>
          </a:p>
        </p:txBody>
      </p:sp>
      <p:sp>
        <p:nvSpPr>
          <p:cNvPr id="5" name="Title 4"/>
          <p:cNvSpPr>
            <a:spLocks noGrp="1"/>
          </p:cNvSpPr>
          <p:nvPr>
            <p:ph type="title" hasCustomPrompt="1"/>
          </p:nvPr>
        </p:nvSpPr>
        <p:spPr/>
        <p:txBody>
          <a:bodyPr/>
          <a:lstStyle>
            <a:lvl1pPr>
              <a:defRPr>
                <a:solidFill>
                  <a:schemeClr val="tx1"/>
                </a:solidFill>
              </a:defRPr>
            </a:lvl1pPr>
          </a:lstStyle>
          <a:p>
            <a:r>
              <a:rPr lang="en-US"/>
              <a:t>[Slide title]</a:t>
            </a:r>
            <a:endParaRPr lang="en-GB"/>
          </a:p>
        </p:txBody>
      </p:sp>
      <p:sp>
        <p:nvSpPr>
          <p:cNvPr id="2" name="Date Placeholder 1">
            <a:extLst>
              <a:ext uri="{FF2B5EF4-FFF2-40B4-BE49-F238E27FC236}">
                <a16:creationId xmlns:a16="http://schemas.microsoft.com/office/drawing/2014/main" id="{240EE541-D951-5343-8A19-5BC13B8C9665}"/>
              </a:ext>
            </a:extLst>
          </p:cNvPr>
          <p:cNvSpPr>
            <a:spLocks noGrp="1"/>
          </p:cNvSpPr>
          <p:nvPr>
            <p:ph type="dt" sz="half" idx="14"/>
          </p:nvPr>
        </p:nvSpPr>
        <p:spPr/>
        <p:txBody>
          <a:bodyPr/>
          <a:lstStyle/>
          <a:p>
            <a:endParaRPr lang="en-US"/>
          </a:p>
        </p:txBody>
      </p:sp>
      <p:sp>
        <p:nvSpPr>
          <p:cNvPr id="4" name="Footer Placeholder 3">
            <a:extLst>
              <a:ext uri="{FF2B5EF4-FFF2-40B4-BE49-F238E27FC236}">
                <a16:creationId xmlns:a16="http://schemas.microsoft.com/office/drawing/2014/main" id="{7C4A7C0D-ED32-3C4A-A6FA-92C1A14555DB}"/>
              </a:ext>
            </a:extLst>
          </p:cNvPr>
          <p:cNvSpPr>
            <a:spLocks noGrp="1"/>
          </p:cNvSpPr>
          <p:nvPr>
            <p:ph type="ftr" sz="quarter" idx="15"/>
          </p:nvPr>
        </p:nvSpPr>
        <p:spPr/>
        <p:txBody>
          <a:bodyPr/>
          <a:lstStyle/>
          <a:p>
            <a:pPr algn="l"/>
            <a:endParaRPr lang="en-US"/>
          </a:p>
        </p:txBody>
      </p:sp>
      <p:sp>
        <p:nvSpPr>
          <p:cNvPr id="10" name="Slide Number Placeholder 9">
            <a:extLst>
              <a:ext uri="{FF2B5EF4-FFF2-40B4-BE49-F238E27FC236}">
                <a16:creationId xmlns:a16="http://schemas.microsoft.com/office/drawing/2014/main" id="{2C2BE143-A791-F940-BA69-8C99703B699E}"/>
              </a:ext>
            </a:extLst>
          </p:cNvPr>
          <p:cNvSpPr>
            <a:spLocks noGrp="1"/>
          </p:cNvSpPr>
          <p:nvPr>
            <p:ph type="sldNum" sz="quarter" idx="16"/>
          </p:nvPr>
        </p:nvSpPr>
        <p:spPr/>
        <p:txBody>
          <a:bodyPr/>
          <a:lstStyle/>
          <a:p>
            <a:fld id="{7870704B-CE94-48CC-AF30-84932A1262A7}" type="slidenum">
              <a:rPr lang="en-GB" smtClean="0"/>
              <a:pPr/>
              <a:t>‹#›</a:t>
            </a:fld>
            <a:endParaRPr lang="en-GB"/>
          </a:p>
        </p:txBody>
      </p:sp>
    </p:spTree>
    <p:extLst>
      <p:ext uri="{BB962C8B-B14F-4D97-AF65-F5344CB8AC3E}">
        <p14:creationId xmlns:p14="http://schemas.microsoft.com/office/powerpoint/2010/main" val="532422211"/>
      </p:ext>
    </p:extLst>
  </p:cSld>
  <p:clrMapOvr>
    <a:overrideClrMapping bg1="dk1" tx1="lt1" bg2="dk2" tx2="lt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[Slide title]</a:t>
            </a:r>
            <a:endParaRPr lang="en-GB"/>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a:p>
        </p:txBody>
      </p:sp>
      <p:sp>
        <p:nvSpPr>
          <p:cNvPr id="3" name="Date Placeholder 2">
            <a:extLst>
              <a:ext uri="{FF2B5EF4-FFF2-40B4-BE49-F238E27FC236}">
                <a16:creationId xmlns:a16="http://schemas.microsoft.com/office/drawing/2014/main" id="{78ADAC9E-8878-DA41-A1D3-2D5C54FB456A}"/>
              </a:ext>
            </a:extLst>
          </p:cNvPr>
          <p:cNvSpPr>
            <a:spLocks noGrp="1"/>
          </p:cNvSpPr>
          <p:nvPr>
            <p:ph type="dt" sz="half" idx="12"/>
          </p:nvPr>
        </p:nvSpPr>
        <p:spPr/>
        <p:txBody>
          <a:bodyPr/>
          <a:lstStyle/>
          <a:p>
            <a:endParaRPr lang="en-US"/>
          </a:p>
        </p:txBody>
      </p:sp>
      <p:sp>
        <p:nvSpPr>
          <p:cNvPr id="4" name="Footer Placeholder 3">
            <a:extLst>
              <a:ext uri="{FF2B5EF4-FFF2-40B4-BE49-F238E27FC236}">
                <a16:creationId xmlns:a16="http://schemas.microsoft.com/office/drawing/2014/main" id="{839088E2-6117-534E-A3B5-65400594E309}"/>
              </a:ext>
            </a:extLst>
          </p:cNvPr>
          <p:cNvSpPr>
            <a:spLocks noGrp="1"/>
          </p:cNvSpPr>
          <p:nvPr>
            <p:ph type="ftr" sz="quarter" idx="13"/>
          </p:nvPr>
        </p:nvSpPr>
        <p:spPr/>
        <p:txBody>
          <a:bodyPr/>
          <a:lstStyle/>
          <a:p>
            <a:pPr algn="l"/>
            <a:endParaRPr lang="en-US"/>
          </a:p>
        </p:txBody>
      </p:sp>
    </p:spTree>
    <p:extLst>
      <p:ext uri="{BB962C8B-B14F-4D97-AF65-F5344CB8AC3E}">
        <p14:creationId xmlns:p14="http://schemas.microsoft.com/office/powerpoint/2010/main" val="198804479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859B7FC3-54D3-A044-9662-AED001F4D972}"/>
              </a:ext>
            </a:extLst>
          </p:cNvPr>
          <p:cNvSpPr>
            <a:spLocks noGrp="1"/>
          </p:cNvSpPr>
          <p:nvPr>
            <p:ph type="dt" sz="half" idx="12"/>
          </p:nvPr>
        </p:nvSpPr>
        <p:spPr/>
        <p:txBody>
          <a:bodyPr/>
          <a:lstStyle/>
          <a:p>
            <a:endParaRPr lang="en-US"/>
          </a:p>
        </p:txBody>
      </p:sp>
      <p:sp>
        <p:nvSpPr>
          <p:cNvPr id="3" name="Footer Placeholder 2">
            <a:extLst>
              <a:ext uri="{FF2B5EF4-FFF2-40B4-BE49-F238E27FC236}">
                <a16:creationId xmlns:a16="http://schemas.microsoft.com/office/drawing/2014/main" id="{03092CA8-9C8A-8146-8F00-4833507614AE}"/>
              </a:ext>
            </a:extLst>
          </p:cNvPr>
          <p:cNvSpPr>
            <a:spLocks noGrp="1"/>
          </p:cNvSpPr>
          <p:nvPr>
            <p:ph type="ftr" sz="quarter" idx="13"/>
          </p:nvPr>
        </p:nvSpPr>
        <p:spPr/>
        <p:txBody>
          <a:bodyPr/>
          <a:lstStyle/>
          <a:p>
            <a:pPr algn="l"/>
            <a:endParaRPr lang="en-US"/>
          </a:p>
        </p:txBody>
      </p:sp>
    </p:spTree>
    <p:extLst>
      <p:ext uri="{BB962C8B-B14F-4D97-AF65-F5344CB8AC3E}">
        <p14:creationId xmlns:p14="http://schemas.microsoft.com/office/powerpoint/2010/main" val="42949359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blank" preserve="1">
  <p:cSld name="Blank 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6248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Infographic and Chart">
    <p:spTree>
      <p:nvGrpSpPr>
        <p:cNvPr id="1" name=""/>
        <p:cNvGrpSpPr/>
        <p:nvPr/>
      </p:nvGrpSpPr>
      <p:grpSpPr>
        <a:xfrm>
          <a:off x="0" y="0"/>
          <a:ext cx="0" cy="0"/>
          <a:chOff x="0" y="0"/>
          <a:chExt cx="0" cy="0"/>
        </a:xfrm>
      </p:grpSpPr>
      <p:sp>
        <p:nvSpPr>
          <p:cNvPr id="8" name="Rectangle 7"/>
          <p:cNvSpPr/>
          <p:nvPr/>
        </p:nvSpPr>
        <p:spPr bwMode="hidden">
          <a:xfrm>
            <a:off x="0" y="2103438"/>
            <a:ext cx="3971925" cy="4068762"/>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9"/>
          <p:cNvSpPr>
            <a:spLocks noGrp="1"/>
          </p:cNvSpPr>
          <p:nvPr>
            <p:ph type="body" sz="quarter" idx="14" hasCustomPrompt="1"/>
          </p:nvPr>
        </p:nvSpPr>
        <p:spPr>
          <a:xfrm>
            <a:off x="360370" y="2377440"/>
            <a:ext cx="3611880" cy="1737360"/>
          </a:xfrm>
        </p:spPr>
        <p:txBody>
          <a:bodyPr tIns="0" bIns="0" anchor="t" anchorCtr="0"/>
          <a:lstStyle>
            <a:lvl1pPr>
              <a:lnSpc>
                <a:spcPct val="80000"/>
              </a:lnSpc>
              <a:spcBef>
                <a:spcPts val="0"/>
              </a:spcBef>
              <a:spcAft>
                <a:spcPts val="0"/>
              </a:spcAft>
              <a:defRPr sz="13600" b="1" spc="-100" baseline="0">
                <a:solidFill>
                  <a:schemeClr val="bg1"/>
                </a:solidFill>
              </a:defRPr>
            </a:lvl1pPr>
          </a:lstStyle>
          <a:p>
            <a:pPr lvl="0"/>
            <a:r>
              <a:rPr lang="en-US"/>
              <a:t>00%</a:t>
            </a:r>
            <a:endParaRPr lang="en-GB"/>
          </a:p>
        </p:txBody>
      </p:sp>
      <p:sp>
        <p:nvSpPr>
          <p:cNvPr id="3" name="Content Placeholder 2"/>
          <p:cNvSpPr>
            <a:spLocks noGrp="1"/>
          </p:cNvSpPr>
          <p:nvPr>
            <p:ph idx="1" hasCustomPrompt="1"/>
          </p:nvPr>
        </p:nvSpPr>
        <p:spPr>
          <a:xfrm>
            <a:off x="442914" y="3931920"/>
            <a:ext cx="3328986" cy="2061784"/>
          </a:xfrm>
        </p:spPr>
        <p:txBody>
          <a:bodyPr/>
          <a:lstStyle>
            <a:lvl1pPr>
              <a:lnSpc>
                <a:spcPct val="100000"/>
              </a:lnSpc>
              <a:spcBef>
                <a:spcPts val="0"/>
              </a:spcBef>
              <a:spcAft>
                <a:spcPts val="0"/>
              </a:spcAft>
              <a:defRPr sz="1600" b="0">
                <a:solidFill>
                  <a:schemeClr val="bg1"/>
                </a:solidFill>
              </a:defRPr>
            </a:lvl1pPr>
            <a:lvl2pPr marL="182880" indent="-182880">
              <a:lnSpc>
                <a:spcPct val="100000"/>
              </a:lnSpc>
              <a:spcBef>
                <a:spcPts val="0"/>
              </a:spcBef>
              <a:spcAft>
                <a:spcPts val="0"/>
              </a:spcAft>
              <a:buFont typeface="Arial" panose="020B0604020202020204" pitchFamily="34" charset="0"/>
              <a:buChar char="•"/>
              <a:defRPr b="0">
                <a:solidFill>
                  <a:schemeClr val="bg1"/>
                </a:solidFill>
              </a:defRPr>
            </a:lvl2pPr>
            <a:lvl3pPr marL="365760" indent="-182880">
              <a:lnSpc>
                <a:spcPct val="100000"/>
              </a:lnSpc>
              <a:spcBef>
                <a:spcPts val="0"/>
              </a:spcBef>
              <a:spcAft>
                <a:spcPts val="0"/>
              </a:spcAft>
              <a:buFont typeface="Arial" panose="020B0604020202020204" pitchFamily="34" charset="0"/>
              <a:buChar char="–"/>
              <a:defRPr b="0">
                <a:solidFill>
                  <a:schemeClr val="bg1"/>
                </a:solidFill>
              </a:defRPr>
            </a:lvl3pPr>
            <a:lvl4pPr marL="548640" indent="-182880">
              <a:lnSpc>
                <a:spcPct val="100000"/>
              </a:lnSpc>
              <a:spcBef>
                <a:spcPts val="0"/>
              </a:spcBef>
              <a:spcAft>
                <a:spcPts val="0"/>
              </a:spcAft>
              <a:buFont typeface="Arial" panose="020B0604020202020204" pitchFamily="34" charset="0"/>
              <a:buChar char="•"/>
              <a:defRPr b="0">
                <a:solidFill>
                  <a:schemeClr val="bg1"/>
                </a:solidFill>
              </a:defRPr>
            </a:lvl4pPr>
            <a:lvl5pPr marL="731520" indent="-182880">
              <a:lnSpc>
                <a:spcPct val="100000"/>
              </a:lnSpc>
              <a:spcBef>
                <a:spcPts val="0"/>
              </a:spcBef>
              <a:spcAft>
                <a:spcPts val="0"/>
              </a:spcAft>
              <a:buFont typeface="Arial" panose="020B0604020202020204" pitchFamily="34" charset="0"/>
              <a:buChar char="–"/>
              <a:defRPr b="0">
                <a:solidFill>
                  <a:schemeClr val="bg1"/>
                </a:solidFill>
              </a:defRPr>
            </a:lvl5pPr>
            <a:lvl6pPr marL="914400" indent="-182880">
              <a:spcBef>
                <a:spcPts val="0"/>
              </a:spcBef>
              <a:buFont typeface="Arial" panose="020B0604020202020204" pitchFamily="34" charset="0"/>
              <a:buChar char="•"/>
              <a:defRPr>
                <a:solidFill>
                  <a:schemeClr val="bg1"/>
                </a:solidFill>
              </a:defRPr>
            </a:lvl6pPr>
            <a:lvl7pPr marL="1097280" indent="-182880">
              <a:spcBef>
                <a:spcPts val="0"/>
              </a:spcBef>
              <a:buFont typeface="Arial" panose="020B0604020202020204" pitchFamily="34" charset="0"/>
              <a:buChar char="–"/>
              <a:defRPr>
                <a:solidFill>
                  <a:schemeClr val="bg1"/>
                </a:solidFill>
              </a:defRPr>
            </a:lvl7pPr>
            <a:lvl8pPr marL="1280160" indent="-182880">
              <a:spcBef>
                <a:spcPts val="0"/>
              </a:spcBef>
              <a:buFont typeface="Arial" panose="020B0604020202020204" pitchFamily="34" charset="0"/>
              <a:buChar char="•"/>
              <a:defRPr>
                <a:solidFill>
                  <a:schemeClr val="bg1"/>
                </a:solidFill>
              </a:defRPr>
            </a:lvl8pPr>
            <a:lvl9pPr marL="1463040" indent="-182880">
              <a:spcBef>
                <a:spcPts val="0"/>
              </a:spcBef>
              <a:buFont typeface="Arial" panose="020B0604020202020204" pitchFamily="34" charset="0"/>
              <a:buChar cha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hart Placeholder 8"/>
          <p:cNvSpPr>
            <a:spLocks noGrp="1"/>
          </p:cNvSpPr>
          <p:nvPr>
            <p:ph type="chart" sz="quarter" idx="13"/>
          </p:nvPr>
        </p:nvSpPr>
        <p:spPr>
          <a:xfrm>
            <a:off x="4327525" y="2095500"/>
            <a:ext cx="7421563" cy="4076699"/>
          </a:xfrm>
        </p:spPr>
        <p:txBody>
          <a:bodyPr anchor="ctr" anchorCtr="0"/>
          <a:lstStyle>
            <a:lvl1pPr algn="ctr">
              <a:defRPr sz="1200" b="0">
                <a:solidFill>
                  <a:schemeClr val="tx1"/>
                </a:solidFill>
              </a:defRPr>
            </a:lvl1pPr>
          </a:lstStyle>
          <a:p>
            <a:r>
              <a:rPr lang="en-US"/>
              <a:t>Click icon to add chart</a:t>
            </a:r>
            <a:endParaRPr lang="en-GB"/>
          </a:p>
        </p:txBody>
      </p:sp>
      <p:sp>
        <p:nvSpPr>
          <p:cNvPr id="5" name="Title 4"/>
          <p:cNvSpPr>
            <a:spLocks noGrp="1"/>
          </p:cNvSpPr>
          <p:nvPr>
            <p:ph type="title" hasCustomPrompt="1"/>
          </p:nvPr>
        </p:nvSpPr>
        <p:spPr/>
        <p:txBody>
          <a:bodyPr/>
          <a:lstStyle>
            <a:lvl1pPr>
              <a:defRPr/>
            </a:lvl1pPr>
          </a:lstStyle>
          <a:p>
            <a:r>
              <a:rPr lang="en-US"/>
              <a:t>[Slide title]</a:t>
            </a:r>
            <a:endParaRPr lang="en-GB"/>
          </a:p>
        </p:txBody>
      </p:sp>
      <p:sp>
        <p:nvSpPr>
          <p:cNvPr id="6" name="Slide Number Placeholder 5">
            <a:extLst>
              <a:ext uri="{FF2B5EF4-FFF2-40B4-BE49-F238E27FC236}">
                <a16:creationId xmlns:a16="http://schemas.microsoft.com/office/drawing/2014/main" id="{696E2E86-965C-BE4A-BDD2-8C3B0C7986E3}"/>
              </a:ext>
            </a:extLst>
          </p:cNvPr>
          <p:cNvSpPr>
            <a:spLocks noGrp="1"/>
          </p:cNvSpPr>
          <p:nvPr>
            <p:ph type="sldNum" sz="quarter" idx="16"/>
          </p:nvPr>
        </p:nvSpPr>
        <p:spPr/>
        <p:txBody>
          <a:bodyPr/>
          <a:lstStyle/>
          <a:p>
            <a:fld id="{7870704B-CE94-48CC-AF30-84932A1262A7}" type="slidenum">
              <a:rPr lang="en-GB" smtClean="0"/>
              <a:pPr/>
              <a:t>‹#›</a:t>
            </a:fld>
            <a:endParaRPr lang="en-GB"/>
          </a:p>
        </p:txBody>
      </p:sp>
      <p:sp>
        <p:nvSpPr>
          <p:cNvPr id="2" name="Date Placeholder 1">
            <a:extLst>
              <a:ext uri="{FF2B5EF4-FFF2-40B4-BE49-F238E27FC236}">
                <a16:creationId xmlns:a16="http://schemas.microsoft.com/office/drawing/2014/main" id="{814EA5A5-893B-6B4B-80D2-49FFC81C88C2}"/>
              </a:ext>
            </a:extLst>
          </p:cNvPr>
          <p:cNvSpPr>
            <a:spLocks noGrp="1"/>
          </p:cNvSpPr>
          <p:nvPr>
            <p:ph type="dt" sz="half" idx="17"/>
          </p:nvPr>
        </p:nvSpPr>
        <p:spPr/>
        <p:txBody>
          <a:bodyPr/>
          <a:lstStyle/>
          <a:p>
            <a:endParaRPr lang="en-US"/>
          </a:p>
        </p:txBody>
      </p:sp>
      <p:sp>
        <p:nvSpPr>
          <p:cNvPr id="4" name="Footer Placeholder 3">
            <a:extLst>
              <a:ext uri="{FF2B5EF4-FFF2-40B4-BE49-F238E27FC236}">
                <a16:creationId xmlns:a16="http://schemas.microsoft.com/office/drawing/2014/main" id="{694F96C2-47B6-4747-B231-79A630D24A95}"/>
              </a:ext>
            </a:extLst>
          </p:cNvPr>
          <p:cNvSpPr>
            <a:spLocks noGrp="1"/>
          </p:cNvSpPr>
          <p:nvPr>
            <p:ph type="ftr" sz="quarter" idx="18"/>
          </p:nvPr>
        </p:nvSpPr>
        <p:spPr/>
        <p:txBody>
          <a:bodyPr/>
          <a:lstStyle/>
          <a:p>
            <a:pPr algn="l"/>
            <a:endParaRPr lang="en-US"/>
          </a:p>
        </p:txBody>
      </p:sp>
    </p:spTree>
    <p:extLst>
      <p:ext uri="{BB962C8B-B14F-4D97-AF65-F5344CB8AC3E}">
        <p14:creationId xmlns:p14="http://schemas.microsoft.com/office/powerpoint/2010/main" val="388684003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hree Content Infographic">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3599542"/>
            <a:ext cx="3529012" cy="2578057"/>
          </a:xfrm>
        </p:spPr>
        <p:txBody>
          <a:bodyPr/>
          <a:lstStyle>
            <a:lvl1pPr>
              <a:spcBef>
                <a:spcPts val="0"/>
              </a:spcBef>
              <a:spcAft>
                <a:spcPts val="600"/>
              </a:spcAft>
              <a:defRPr>
                <a:solidFill>
                  <a:schemeClr val="accent3"/>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p:cNvSpPr>
            <a:spLocks noGrp="1"/>
          </p:cNvSpPr>
          <p:nvPr>
            <p:ph type="body" sz="quarter" idx="14" hasCustomPrompt="1"/>
          </p:nvPr>
        </p:nvSpPr>
        <p:spPr>
          <a:xfrm>
            <a:off x="442913" y="2095500"/>
            <a:ext cx="3529012" cy="1333500"/>
          </a:xfrm>
        </p:spPr>
        <p:txBody>
          <a:bodyPr anchor="ctr" anchorCtr="0"/>
          <a:lstStyle>
            <a:lvl1pPr>
              <a:lnSpc>
                <a:spcPct val="100000"/>
              </a:lnSpc>
              <a:defRPr sz="8500" b="0" spc="-100" baseline="0">
                <a:solidFill>
                  <a:schemeClr val="accent3"/>
                </a:solidFill>
              </a:defRPr>
            </a:lvl1pPr>
          </a:lstStyle>
          <a:p>
            <a:pPr lvl="0"/>
            <a:r>
              <a:rPr lang="en-US"/>
              <a:t>00%</a:t>
            </a:r>
            <a:endParaRPr lang="en-GB"/>
          </a:p>
        </p:txBody>
      </p:sp>
      <p:sp>
        <p:nvSpPr>
          <p:cNvPr id="13" name="Text Placeholder 9"/>
          <p:cNvSpPr>
            <a:spLocks noGrp="1"/>
          </p:cNvSpPr>
          <p:nvPr>
            <p:ph type="body" sz="quarter" idx="15" hasCustomPrompt="1"/>
          </p:nvPr>
        </p:nvSpPr>
        <p:spPr>
          <a:xfrm>
            <a:off x="4327524" y="2095500"/>
            <a:ext cx="3533775" cy="1333500"/>
          </a:xfrm>
        </p:spPr>
        <p:txBody>
          <a:bodyPr anchor="ctr" anchorCtr="0"/>
          <a:lstStyle>
            <a:lvl1pPr>
              <a:lnSpc>
                <a:spcPct val="100000"/>
              </a:lnSpc>
              <a:defRPr sz="8500" b="0" spc="-100" baseline="0">
                <a:solidFill>
                  <a:schemeClr val="tx2"/>
                </a:solidFill>
              </a:defRPr>
            </a:lvl1pPr>
          </a:lstStyle>
          <a:p>
            <a:pPr lvl="0"/>
            <a:r>
              <a:rPr lang="en-US"/>
              <a:t>00%</a:t>
            </a:r>
            <a:endParaRPr lang="en-GB"/>
          </a:p>
        </p:txBody>
      </p:sp>
      <p:sp>
        <p:nvSpPr>
          <p:cNvPr id="14" name="Text Placeholder 9"/>
          <p:cNvSpPr>
            <a:spLocks noGrp="1"/>
          </p:cNvSpPr>
          <p:nvPr>
            <p:ph type="body" sz="quarter" idx="16" hasCustomPrompt="1"/>
          </p:nvPr>
        </p:nvSpPr>
        <p:spPr>
          <a:xfrm>
            <a:off x="8222571" y="2095500"/>
            <a:ext cx="3529012" cy="1333500"/>
          </a:xfrm>
        </p:spPr>
        <p:txBody>
          <a:bodyPr anchor="ctr" anchorCtr="0"/>
          <a:lstStyle>
            <a:lvl1pPr>
              <a:lnSpc>
                <a:spcPct val="100000"/>
              </a:lnSpc>
              <a:defRPr sz="8500" b="0" spc="-100" baseline="0">
                <a:solidFill>
                  <a:schemeClr val="accent1"/>
                </a:solidFill>
              </a:defRPr>
            </a:lvl1pPr>
          </a:lstStyle>
          <a:p>
            <a:pPr lvl="0"/>
            <a:r>
              <a:rPr lang="en-US"/>
              <a:t>00%</a:t>
            </a:r>
            <a:endParaRPr lang="en-GB"/>
          </a:p>
        </p:txBody>
      </p:sp>
      <p:sp>
        <p:nvSpPr>
          <p:cNvPr id="6" name="Title 5"/>
          <p:cNvSpPr>
            <a:spLocks noGrp="1"/>
          </p:cNvSpPr>
          <p:nvPr>
            <p:ph type="title" hasCustomPrompt="1"/>
          </p:nvPr>
        </p:nvSpPr>
        <p:spPr/>
        <p:txBody>
          <a:bodyPr/>
          <a:lstStyle>
            <a:lvl1pPr>
              <a:defRPr/>
            </a:lvl1pPr>
          </a:lstStyle>
          <a:p>
            <a:r>
              <a:rPr lang="en-US"/>
              <a:t>[Slide title]</a:t>
            </a:r>
            <a:endParaRPr lang="en-GB"/>
          </a:p>
        </p:txBody>
      </p:sp>
      <p:sp>
        <p:nvSpPr>
          <p:cNvPr id="7" name="Slide Number Placeholder 6">
            <a:extLst>
              <a:ext uri="{FF2B5EF4-FFF2-40B4-BE49-F238E27FC236}">
                <a16:creationId xmlns:a16="http://schemas.microsoft.com/office/drawing/2014/main" id="{6BC21E25-BA96-8149-8793-205BDC263584}"/>
              </a:ext>
            </a:extLst>
          </p:cNvPr>
          <p:cNvSpPr>
            <a:spLocks noGrp="1"/>
          </p:cNvSpPr>
          <p:nvPr>
            <p:ph type="sldNum" sz="quarter" idx="18"/>
          </p:nvPr>
        </p:nvSpPr>
        <p:spPr/>
        <p:txBody>
          <a:bodyPr/>
          <a:lstStyle/>
          <a:p>
            <a:fld id="{7870704B-CE94-48CC-AF30-84932A1262A7}" type="slidenum">
              <a:rPr lang="en-GB" smtClean="0"/>
              <a:pPr/>
              <a:t>‹#›</a:t>
            </a:fld>
            <a:endParaRPr lang="en-GB"/>
          </a:p>
        </p:txBody>
      </p:sp>
      <p:sp>
        <p:nvSpPr>
          <p:cNvPr id="15" name="Content Placeholder 2">
            <a:extLst>
              <a:ext uri="{FF2B5EF4-FFF2-40B4-BE49-F238E27FC236}">
                <a16:creationId xmlns:a16="http://schemas.microsoft.com/office/drawing/2014/main" id="{904FBFED-85D0-8C43-84C6-BADD19241EDC}"/>
              </a:ext>
            </a:extLst>
          </p:cNvPr>
          <p:cNvSpPr>
            <a:spLocks noGrp="1"/>
          </p:cNvSpPr>
          <p:nvPr>
            <p:ph sz="half" idx="19" hasCustomPrompt="1"/>
          </p:nvPr>
        </p:nvSpPr>
        <p:spPr>
          <a:xfrm>
            <a:off x="4327525" y="3599542"/>
            <a:ext cx="3533775" cy="2578057"/>
          </a:xfrm>
        </p:spPr>
        <p:txBody>
          <a:bodyPr/>
          <a:lstStyle>
            <a:lvl1pPr>
              <a:spcBef>
                <a:spcPts val="0"/>
              </a:spcBef>
              <a:spcAft>
                <a:spcPts val="600"/>
              </a:spcAft>
              <a:defRPr>
                <a:solidFill>
                  <a:schemeClr val="tx2"/>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ontent Placeholder 2">
            <a:extLst>
              <a:ext uri="{FF2B5EF4-FFF2-40B4-BE49-F238E27FC236}">
                <a16:creationId xmlns:a16="http://schemas.microsoft.com/office/drawing/2014/main" id="{C7D43B0B-6C29-D449-BC95-219F98DA27E0}"/>
              </a:ext>
            </a:extLst>
          </p:cNvPr>
          <p:cNvSpPr>
            <a:spLocks noGrp="1"/>
          </p:cNvSpPr>
          <p:nvPr>
            <p:ph sz="half" idx="20" hasCustomPrompt="1"/>
          </p:nvPr>
        </p:nvSpPr>
        <p:spPr>
          <a:xfrm>
            <a:off x="8222571" y="3599542"/>
            <a:ext cx="3529012" cy="2578057"/>
          </a:xfrm>
        </p:spPr>
        <p:txBody>
          <a:bodyPr/>
          <a:lstStyle>
            <a:lvl1pPr>
              <a:spcBef>
                <a:spcPts val="0"/>
              </a:spcBef>
              <a:spcAft>
                <a:spcPts val="600"/>
              </a:spcAft>
              <a:defRPr>
                <a:solidFill>
                  <a:schemeClr val="accent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Date Placeholder 1">
            <a:extLst>
              <a:ext uri="{FF2B5EF4-FFF2-40B4-BE49-F238E27FC236}">
                <a16:creationId xmlns:a16="http://schemas.microsoft.com/office/drawing/2014/main" id="{33F3B578-7307-3B4F-9573-5B25CD8634E9}"/>
              </a:ext>
            </a:extLst>
          </p:cNvPr>
          <p:cNvSpPr>
            <a:spLocks noGrp="1"/>
          </p:cNvSpPr>
          <p:nvPr>
            <p:ph type="dt" sz="half" idx="21"/>
          </p:nvPr>
        </p:nvSpPr>
        <p:spPr/>
        <p:txBody>
          <a:bodyPr/>
          <a:lstStyle/>
          <a:p>
            <a:endParaRPr lang="en-US"/>
          </a:p>
        </p:txBody>
      </p:sp>
      <p:sp>
        <p:nvSpPr>
          <p:cNvPr id="4" name="Footer Placeholder 3">
            <a:extLst>
              <a:ext uri="{FF2B5EF4-FFF2-40B4-BE49-F238E27FC236}">
                <a16:creationId xmlns:a16="http://schemas.microsoft.com/office/drawing/2014/main" id="{A4D65346-FB7D-7243-B361-2D5958F844E6}"/>
              </a:ext>
            </a:extLst>
          </p:cNvPr>
          <p:cNvSpPr>
            <a:spLocks noGrp="1"/>
          </p:cNvSpPr>
          <p:nvPr>
            <p:ph type="ftr" sz="quarter" idx="22"/>
          </p:nvPr>
        </p:nvSpPr>
        <p:spPr/>
        <p:txBody>
          <a:bodyPr/>
          <a:lstStyle/>
          <a:p>
            <a:pPr algn="l"/>
            <a:endParaRPr lang="en-US"/>
          </a:p>
        </p:txBody>
      </p:sp>
    </p:spTree>
    <p:extLst>
      <p:ext uri="{BB962C8B-B14F-4D97-AF65-F5344CB8AC3E}">
        <p14:creationId xmlns:p14="http://schemas.microsoft.com/office/powerpoint/2010/main" val="250834723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hart Dark">
    <p:bg>
      <p:bgPr>
        <a:solidFill>
          <a:srgbClr val="464646"/>
        </a:solidFill>
        <a:effectLst/>
      </p:bgPr>
    </p:bg>
    <p:spTree>
      <p:nvGrpSpPr>
        <p:cNvPr id="1" name=""/>
        <p:cNvGrpSpPr/>
        <p:nvPr/>
      </p:nvGrpSpPr>
      <p:grpSpPr>
        <a:xfrm>
          <a:off x="0" y="0"/>
          <a:ext cx="0" cy="0"/>
          <a:chOff x="0" y="0"/>
          <a:chExt cx="0" cy="0"/>
        </a:xfrm>
      </p:grpSpPr>
      <p:sp>
        <p:nvSpPr>
          <p:cNvPr id="8" name="Chart Placeholder 7"/>
          <p:cNvSpPr>
            <a:spLocks noGrp="1"/>
          </p:cNvSpPr>
          <p:nvPr>
            <p:ph type="chart" sz="quarter" idx="13"/>
          </p:nvPr>
        </p:nvSpPr>
        <p:spPr>
          <a:xfrm>
            <a:off x="442913" y="2103438"/>
            <a:ext cx="11306175" cy="4068762"/>
          </a:xfrm>
        </p:spPr>
        <p:txBody>
          <a:bodyPr anchor="ctr" anchorCtr="0"/>
          <a:lstStyle>
            <a:lvl1pPr algn="ctr">
              <a:defRPr sz="1200" b="0">
                <a:solidFill>
                  <a:schemeClr val="tx1"/>
                </a:solidFill>
              </a:defRPr>
            </a:lvl1pPr>
          </a:lstStyle>
          <a:p>
            <a:r>
              <a:rPr lang="en-US"/>
              <a:t>Click icon to add chart</a:t>
            </a:r>
            <a:endParaRPr lang="en-GB"/>
          </a:p>
        </p:txBody>
      </p:sp>
      <p:sp>
        <p:nvSpPr>
          <p:cNvPr id="4" name="Title 3"/>
          <p:cNvSpPr>
            <a:spLocks noGrp="1"/>
          </p:cNvSpPr>
          <p:nvPr>
            <p:ph type="title" hasCustomPrompt="1"/>
          </p:nvPr>
        </p:nvSpPr>
        <p:spPr/>
        <p:txBody>
          <a:bodyPr/>
          <a:lstStyle>
            <a:lvl1pPr>
              <a:defRPr>
                <a:solidFill>
                  <a:schemeClr val="tx1"/>
                </a:solidFill>
              </a:defRPr>
            </a:lvl1pPr>
          </a:lstStyle>
          <a:p>
            <a:r>
              <a:rPr lang="en-US"/>
              <a:t>[Slide title]</a:t>
            </a:r>
            <a:endParaRPr lang="en-GB"/>
          </a:p>
        </p:txBody>
      </p:sp>
      <p:sp>
        <p:nvSpPr>
          <p:cNvPr id="2" name="Date Placeholder 1">
            <a:extLst>
              <a:ext uri="{FF2B5EF4-FFF2-40B4-BE49-F238E27FC236}">
                <a16:creationId xmlns:a16="http://schemas.microsoft.com/office/drawing/2014/main" id="{3368A692-B2AF-6448-8025-A2D10476E94B}"/>
              </a:ext>
            </a:extLst>
          </p:cNvPr>
          <p:cNvSpPr>
            <a:spLocks noGrp="1"/>
          </p:cNvSpPr>
          <p:nvPr>
            <p:ph type="dt" sz="half" idx="14"/>
          </p:nvPr>
        </p:nvSpPr>
        <p:spPr/>
        <p:txBody>
          <a:bodyPr/>
          <a:lstStyle>
            <a:lvl1pPr>
              <a:defRPr/>
            </a:lvl1pPr>
          </a:lstStyle>
          <a:p>
            <a:endParaRPr lang="en-US"/>
          </a:p>
        </p:txBody>
      </p:sp>
      <p:sp>
        <p:nvSpPr>
          <p:cNvPr id="3" name="Footer Placeholder 2">
            <a:extLst>
              <a:ext uri="{FF2B5EF4-FFF2-40B4-BE49-F238E27FC236}">
                <a16:creationId xmlns:a16="http://schemas.microsoft.com/office/drawing/2014/main" id="{EF6BD465-CD15-EC45-83F1-C724AC166A8A}"/>
              </a:ext>
            </a:extLst>
          </p:cNvPr>
          <p:cNvSpPr>
            <a:spLocks noGrp="1"/>
          </p:cNvSpPr>
          <p:nvPr>
            <p:ph type="ftr" sz="quarter" idx="15"/>
          </p:nvPr>
        </p:nvSpPr>
        <p:spPr/>
        <p:txBody>
          <a:bodyPr/>
          <a:lstStyle/>
          <a:p>
            <a:pPr algn="l"/>
            <a:endParaRPr lang="en-US"/>
          </a:p>
        </p:txBody>
      </p:sp>
      <p:sp>
        <p:nvSpPr>
          <p:cNvPr id="9" name="Slide Number Placeholder 8">
            <a:extLst>
              <a:ext uri="{FF2B5EF4-FFF2-40B4-BE49-F238E27FC236}">
                <a16:creationId xmlns:a16="http://schemas.microsoft.com/office/drawing/2014/main" id="{C8247A16-A0E7-4A40-BC88-A10C50CA51F4}"/>
              </a:ext>
            </a:extLst>
          </p:cNvPr>
          <p:cNvSpPr>
            <a:spLocks noGrp="1"/>
          </p:cNvSpPr>
          <p:nvPr>
            <p:ph type="sldNum" sz="quarter" idx="16"/>
          </p:nvPr>
        </p:nvSpPr>
        <p:spPr/>
        <p:txBody>
          <a:bodyPr/>
          <a:lstStyle/>
          <a:p>
            <a:fld id="{7870704B-CE94-48CC-AF30-84932A1262A7}" type="slidenum">
              <a:rPr lang="en-GB" smtClean="0"/>
              <a:pPr/>
              <a:t>‹#›</a:t>
            </a:fld>
            <a:endParaRPr lang="en-GB"/>
          </a:p>
        </p:txBody>
      </p:sp>
    </p:spTree>
    <p:extLst>
      <p:ext uri="{BB962C8B-B14F-4D97-AF65-F5344CB8AC3E}">
        <p14:creationId xmlns:p14="http://schemas.microsoft.com/office/powerpoint/2010/main" val="1269606243"/>
      </p:ext>
    </p:extLst>
  </p:cSld>
  <p:clrMapOvr>
    <a:overrideClrMapping bg1="dk1" tx1="lt1" bg2="dk2" tx2="lt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Light">
    <p:bg>
      <p:bgRef idx="1001">
        <a:schemeClr val="bg1"/>
      </p:bgRef>
    </p:bg>
    <p:spTree>
      <p:nvGrpSpPr>
        <p:cNvPr id="1" name=""/>
        <p:cNvGrpSpPr/>
        <p:nvPr/>
      </p:nvGrpSpPr>
      <p:grpSpPr>
        <a:xfrm>
          <a:off x="0" y="0"/>
          <a:ext cx="0" cy="0"/>
          <a:chOff x="0" y="0"/>
          <a:chExt cx="0" cy="0"/>
        </a:xfrm>
      </p:grpSpPr>
      <p:sp>
        <p:nvSpPr>
          <p:cNvPr id="14" name="Rectangle 13"/>
          <p:cNvSpPr/>
          <p:nvPr/>
        </p:nvSpPr>
        <p:spPr bwMode="hidden">
          <a:xfrm>
            <a:off x="0" y="4940854"/>
            <a:ext cx="12192000" cy="1917146"/>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442914" y="428625"/>
            <a:ext cx="5473699" cy="2428874"/>
          </a:xfrm>
        </p:spPr>
        <p:txBody>
          <a:bodyPr anchor="b" anchorCtr="0"/>
          <a:lstStyle>
            <a:lvl1pPr algn="l">
              <a:lnSpc>
                <a:spcPct val="85000"/>
              </a:lnSpc>
              <a:defRPr sz="5800">
                <a:solidFill>
                  <a:schemeClr val="tx1"/>
                </a:solidFill>
              </a:defRPr>
            </a:lvl1pPr>
          </a:lstStyle>
          <a:p>
            <a:r>
              <a:rPr lang="en-US"/>
              <a:t>Thank you</a:t>
            </a:r>
            <a:endParaRPr lang="en-GB"/>
          </a:p>
        </p:txBody>
      </p:sp>
      <p:sp>
        <p:nvSpPr>
          <p:cNvPr id="7" name="AutoShape 3"/>
          <p:cNvSpPr>
            <a:spLocks noChangeAspect="1" noChangeArrowheads="1" noTextEdit="1"/>
          </p:cNvSpPr>
          <p:nvPr/>
        </p:nvSpPr>
        <p:spPr bwMode="auto">
          <a:xfrm>
            <a:off x="53340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Text Placeholder 5"/>
          <p:cNvSpPr>
            <a:spLocks noGrp="1"/>
          </p:cNvSpPr>
          <p:nvPr>
            <p:ph type="body" sz="quarter" idx="10" hasCustomPrompt="1"/>
          </p:nvPr>
        </p:nvSpPr>
        <p:spPr>
          <a:xfrm>
            <a:off x="442912" y="5259600"/>
            <a:ext cx="11306176" cy="1451610"/>
          </a:xfrm>
        </p:spPr>
        <p:txBody>
          <a:bodyPr/>
          <a:lstStyle>
            <a:lvl1pPr marL="0">
              <a:lnSpc>
                <a:spcPct val="100000"/>
              </a:lnSpc>
              <a:spcBef>
                <a:spcPts val="0"/>
              </a:spcBef>
              <a:spcAft>
                <a:spcPts val="0"/>
              </a:spcAft>
              <a:buFontTx/>
              <a:buNone/>
              <a:defRPr sz="1200" b="0">
                <a:solidFill>
                  <a:schemeClr val="bg1"/>
                </a:solidFill>
              </a:defRPr>
            </a:lvl1pPr>
            <a:lvl2pPr marL="0">
              <a:lnSpc>
                <a:spcPct val="100000"/>
              </a:lnSpc>
              <a:spcBef>
                <a:spcPts val="0"/>
              </a:spcBef>
              <a:spcAft>
                <a:spcPts val="0"/>
              </a:spcAft>
              <a:buFontTx/>
              <a:buNone/>
              <a:defRPr sz="1200" b="0">
                <a:solidFill>
                  <a:schemeClr val="bg1"/>
                </a:solidFill>
              </a:defRPr>
            </a:lvl2pPr>
            <a:lvl3pPr marL="0" indent="0">
              <a:lnSpc>
                <a:spcPct val="100000"/>
              </a:lnSpc>
              <a:spcBef>
                <a:spcPts val="0"/>
              </a:spcBef>
              <a:spcAft>
                <a:spcPts val="0"/>
              </a:spcAft>
              <a:buFontTx/>
              <a:buNone/>
              <a:defRPr sz="1200" b="0">
                <a:solidFill>
                  <a:schemeClr val="bg1"/>
                </a:solidFill>
              </a:defRPr>
            </a:lvl3pPr>
            <a:lvl4pPr marL="0" indent="0">
              <a:lnSpc>
                <a:spcPct val="100000"/>
              </a:lnSpc>
              <a:spcBef>
                <a:spcPts val="0"/>
              </a:spcBef>
              <a:spcAft>
                <a:spcPts val="0"/>
              </a:spcAft>
              <a:buFontTx/>
              <a:buNone/>
              <a:defRPr sz="1200" b="0">
                <a:solidFill>
                  <a:schemeClr val="bg1"/>
                </a:solidFill>
              </a:defRPr>
            </a:lvl4pPr>
            <a:lvl5pPr marL="0" indent="0">
              <a:lnSpc>
                <a:spcPct val="100000"/>
              </a:lnSpc>
              <a:spcBef>
                <a:spcPts val="0"/>
              </a:spcBef>
              <a:spcAft>
                <a:spcPts val="0"/>
              </a:spcAft>
              <a:buFontTx/>
              <a:buNone/>
              <a:defRPr sz="1200" b="0">
                <a:solidFill>
                  <a:schemeClr val="bg1"/>
                </a:solidFill>
              </a:defRPr>
            </a:lvl5pPr>
            <a:lvl6pPr marL="0" indent="0">
              <a:lnSpc>
                <a:spcPct val="100000"/>
              </a:lnSpc>
              <a:spcBef>
                <a:spcPts val="0"/>
              </a:spcBef>
              <a:spcAft>
                <a:spcPts val="0"/>
              </a:spcAft>
              <a:buFontTx/>
              <a:buNone/>
              <a:defRPr sz="1200">
                <a:solidFill>
                  <a:schemeClr val="bg1"/>
                </a:solidFill>
              </a:defRPr>
            </a:lvl6pPr>
            <a:lvl7pPr marL="0" indent="0">
              <a:lnSpc>
                <a:spcPct val="100000"/>
              </a:lnSpc>
              <a:spcBef>
                <a:spcPts val="0"/>
              </a:spcBef>
              <a:spcAft>
                <a:spcPts val="0"/>
              </a:spcAft>
              <a:buFontTx/>
              <a:buNone/>
              <a:defRPr sz="1200">
                <a:solidFill>
                  <a:schemeClr val="bg1"/>
                </a:solidFill>
              </a:defRPr>
            </a:lvl7pPr>
            <a:lvl8pPr marL="0" indent="0">
              <a:lnSpc>
                <a:spcPct val="100000"/>
              </a:lnSpc>
              <a:spcBef>
                <a:spcPts val="0"/>
              </a:spcBef>
              <a:spcAft>
                <a:spcPts val="0"/>
              </a:spcAft>
              <a:buFontTx/>
              <a:buNone/>
              <a:defRPr sz="1200">
                <a:solidFill>
                  <a:schemeClr val="bg1"/>
                </a:solidFill>
              </a:defRPr>
            </a:lvl8pPr>
            <a:lvl9pPr marL="0" indent="0">
              <a:lnSpc>
                <a:spcPct val="100000"/>
              </a:lnSpc>
              <a:spcBef>
                <a:spcPts val="0"/>
              </a:spcBef>
              <a:spcAft>
                <a:spcPts val="0"/>
              </a:spcAft>
              <a:buFontTx/>
              <a:buNone/>
              <a:defRPr sz="1200">
                <a:solidFill>
                  <a:schemeClr val="bg1"/>
                </a:solidFill>
              </a:defRPr>
            </a:lvl9pPr>
          </a:lstStyle>
          <a:p>
            <a:pPr lvl="0"/>
            <a:r>
              <a:rPr lang="en-US"/>
              <a:t>[Legal]</a:t>
            </a:r>
          </a:p>
        </p:txBody>
      </p:sp>
      <p:sp>
        <p:nvSpPr>
          <p:cNvPr id="9" name="AutoShape 3"/>
          <p:cNvSpPr>
            <a:spLocks noChangeAspect="1" noChangeArrowheads="1" noTextEdit="1"/>
          </p:cNvSpPr>
          <p:nvPr userDrawn="1"/>
        </p:nvSpPr>
        <p:spPr bwMode="auto">
          <a:xfrm>
            <a:off x="53340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TextBox 7">
            <a:extLst>
              <a:ext uri="{FF2B5EF4-FFF2-40B4-BE49-F238E27FC236}">
                <a16:creationId xmlns:a16="http://schemas.microsoft.com/office/drawing/2014/main" id="{3745B5A1-1961-2549-9AC7-6FB51905A5F2}"/>
              </a:ext>
            </a:extLst>
          </p:cNvPr>
          <p:cNvSpPr txBox="1"/>
          <p:nvPr userDrawn="1"/>
        </p:nvSpPr>
        <p:spPr>
          <a:xfrm>
            <a:off x="442913" y="4400548"/>
            <a:ext cx="5473699" cy="340493"/>
          </a:xfrm>
          <a:prstGeom prst="rect">
            <a:avLst/>
          </a:prstGeom>
          <a:noFill/>
        </p:spPr>
        <p:txBody>
          <a:bodyPr wrap="square" lIns="0" tIns="0" rIns="0" bIns="0" rtlCol="0">
            <a:noAutofit/>
          </a:bodyPr>
          <a:lstStyle/>
          <a:p>
            <a:pPr marL="0" indent="0">
              <a:lnSpc>
                <a:spcPct val="100000"/>
              </a:lnSpc>
              <a:spcBef>
                <a:spcPts val="0"/>
              </a:spcBef>
              <a:buSzPct val="100000"/>
              <a:buFont typeface="Arial"/>
              <a:buNone/>
            </a:pPr>
            <a:r>
              <a:rPr lang="en-US" sz="1200" err="1">
                <a:solidFill>
                  <a:schemeClr val="tx1"/>
                </a:solidFill>
              </a:rPr>
              <a:t>pwc.com</a:t>
            </a:r>
            <a:endParaRPr lang="en-US" sz="1200">
              <a:solidFill>
                <a:schemeClr val="tx1"/>
              </a:solidFill>
            </a:endParaRPr>
          </a:p>
        </p:txBody>
      </p:sp>
    </p:spTree>
    <p:extLst>
      <p:ext uri="{BB962C8B-B14F-4D97-AF65-F5344CB8AC3E}">
        <p14:creationId xmlns:p14="http://schemas.microsoft.com/office/powerpoint/2010/main" val="386847142"/>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221CD-D178-A0D4-509C-9182887905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3D29A1E-E9DA-0354-405B-C3196B1388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571B0EF-AF26-791E-B221-5168C5BC23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C68CBD-0F3A-D54C-5E3E-01E07EDF4AF4}"/>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53BA885B-4092-2015-B559-69E6628EDE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28F3C1-51EB-06D6-1721-85A9CBB4E9BA}"/>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11183035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Title and Full Content">
    <p:bg>
      <p:bgPr>
        <a:solidFill>
          <a:schemeClr val="accent6"/>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09600" y="2103438"/>
            <a:ext cx="10972800" cy="406876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GB"/>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a:p>
        </p:txBody>
      </p:sp>
      <p:sp>
        <p:nvSpPr>
          <p:cNvPr id="4" name="Title 3">
            <a:extLst>
              <a:ext uri="{FF2B5EF4-FFF2-40B4-BE49-F238E27FC236}">
                <a16:creationId xmlns:a16="http://schemas.microsoft.com/office/drawing/2014/main" id="{776FB90E-F37C-5341-AEB0-5E882FB00C69}"/>
              </a:ext>
            </a:extLst>
          </p:cNvPr>
          <p:cNvSpPr>
            <a:spLocks noGrp="1"/>
          </p:cNvSpPr>
          <p:nvPr>
            <p:ph type="title" hasCustomPrompt="1"/>
          </p:nvPr>
        </p:nvSpPr>
        <p:spPr/>
        <p:txBody>
          <a:bodyPr/>
          <a:lstStyle>
            <a:lvl1pPr>
              <a:defRPr>
                <a:solidFill>
                  <a:schemeClr val="bg1"/>
                </a:solidFill>
              </a:defRPr>
            </a:lvl1pPr>
          </a:lstStyle>
          <a:p>
            <a:r>
              <a:rPr lang="en-US"/>
              <a:t>[Slide title]</a:t>
            </a:r>
          </a:p>
        </p:txBody>
      </p:sp>
      <p:sp>
        <p:nvSpPr>
          <p:cNvPr id="7" name="PwCFirm"/>
          <p:cNvSpPr txBox="1"/>
          <p:nvPr userDrawn="1"/>
        </p:nvSpPr>
        <p:spPr>
          <a:xfrm>
            <a:off x="442912" y="6492240"/>
            <a:ext cx="5309023" cy="137160"/>
          </a:xfrm>
          <a:prstGeom prst="rect">
            <a:avLst/>
          </a:prstGeom>
          <a:solidFill>
            <a:schemeClr val="accent6"/>
          </a:solidFill>
        </p:spPr>
        <p:txBody>
          <a:bodyPr wrap="square" lIns="0" tIns="0" rIns="0" bIns="0" rtlCol="0" anchor="b" anchorCtr="0">
            <a:noAutofit/>
          </a:bodyPr>
          <a:lstStyle/>
          <a:p>
            <a:pPr algn="l"/>
            <a:r>
              <a:rPr lang="en-GB" sz="700" b="0">
                <a:solidFill>
                  <a:schemeClr val="bg1"/>
                </a:solidFill>
              </a:rPr>
              <a:t>PwC</a:t>
            </a:r>
          </a:p>
        </p:txBody>
      </p:sp>
    </p:spTree>
    <p:extLst>
      <p:ext uri="{BB962C8B-B14F-4D97-AF65-F5344CB8AC3E}">
        <p14:creationId xmlns:p14="http://schemas.microsoft.com/office/powerpoint/2010/main" val="161697163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hree Content">
  <p:cSld name="1_Three Content">
    <p:spTree>
      <p:nvGrpSpPr>
        <p:cNvPr id="1" name="Shape 188"/>
        <p:cNvGrpSpPr/>
        <p:nvPr/>
      </p:nvGrpSpPr>
      <p:grpSpPr>
        <a:xfrm>
          <a:off x="0" y="0"/>
          <a:ext cx="0" cy="0"/>
          <a:chOff x="0" y="0"/>
          <a:chExt cx="0" cy="0"/>
        </a:xfrm>
      </p:grpSpPr>
      <p:sp>
        <p:nvSpPr>
          <p:cNvPr id="189" name="Google Shape;189;p36"/>
          <p:cNvSpPr txBox="1">
            <a:spLocks noGrp="1"/>
          </p:cNvSpPr>
          <p:nvPr>
            <p:ph type="body" idx="1"/>
          </p:nvPr>
        </p:nvSpPr>
        <p:spPr>
          <a:xfrm>
            <a:off x="442913" y="2103438"/>
            <a:ext cx="3528900" cy="4068900"/>
          </a:xfrm>
          <a:prstGeom prst="rect">
            <a:avLst/>
          </a:prstGeom>
          <a:noFill/>
          <a:ln>
            <a:noFill/>
          </a:ln>
        </p:spPr>
        <p:txBody>
          <a:bodyPr spcFirstLastPara="1" wrap="square" lIns="0" tIns="0" rIns="0" bIns="0" anchor="t" anchorCtr="0">
            <a:noAutofit/>
          </a:bodyPr>
          <a:lstStyle>
            <a:lvl1pPr marL="457200" marR="0" lvl="0" indent="-330200" algn="l" rtl="0">
              <a:lnSpc>
                <a:spcPct val="100000"/>
              </a:lnSpc>
              <a:spcBef>
                <a:spcPts val="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600"/>
              </a:spcBef>
              <a:spcAft>
                <a:spcPts val="60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90" name="Google Shape;190;p36"/>
          <p:cNvSpPr txBox="1">
            <a:spLocks noGrp="1"/>
          </p:cNvSpPr>
          <p:nvPr>
            <p:ph type="body" idx="2"/>
          </p:nvPr>
        </p:nvSpPr>
        <p:spPr>
          <a:xfrm>
            <a:off x="4332288" y="2103438"/>
            <a:ext cx="3528900" cy="4068900"/>
          </a:xfrm>
          <a:prstGeom prst="rect">
            <a:avLst/>
          </a:prstGeom>
          <a:noFill/>
          <a:ln>
            <a:noFill/>
          </a:ln>
        </p:spPr>
        <p:txBody>
          <a:bodyPr spcFirstLastPara="1" wrap="square" lIns="0" tIns="0" rIns="0" bIns="0" anchor="t" anchorCtr="0">
            <a:noAutofit/>
          </a:bodyPr>
          <a:lstStyle>
            <a:lvl1pPr marL="457200" marR="0" lvl="0" indent="-330200" algn="l" rtl="0">
              <a:lnSpc>
                <a:spcPct val="100000"/>
              </a:lnSpc>
              <a:spcBef>
                <a:spcPts val="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600"/>
              </a:spcBef>
              <a:spcAft>
                <a:spcPts val="60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91" name="Google Shape;191;p36"/>
          <p:cNvSpPr txBox="1">
            <a:spLocks noGrp="1"/>
          </p:cNvSpPr>
          <p:nvPr>
            <p:ph type="body" idx="3"/>
          </p:nvPr>
        </p:nvSpPr>
        <p:spPr>
          <a:xfrm>
            <a:off x="8220076" y="2103438"/>
            <a:ext cx="3528900" cy="4068900"/>
          </a:xfrm>
          <a:prstGeom prst="rect">
            <a:avLst/>
          </a:prstGeom>
          <a:noFill/>
          <a:ln>
            <a:noFill/>
          </a:ln>
        </p:spPr>
        <p:txBody>
          <a:bodyPr spcFirstLastPara="1" wrap="square" lIns="0" tIns="0" rIns="0" bIns="0" anchor="t" anchorCtr="0">
            <a:noAutofit/>
          </a:bodyPr>
          <a:lstStyle>
            <a:lvl1pPr marL="457200" marR="0" lvl="0" indent="-330200" algn="l" rtl="0">
              <a:lnSpc>
                <a:spcPct val="100000"/>
              </a:lnSpc>
              <a:spcBef>
                <a:spcPts val="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600"/>
              </a:spcBef>
              <a:spcAft>
                <a:spcPts val="60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92" name="Google Shape;192;p36"/>
          <p:cNvSpPr txBox="1">
            <a:spLocks noGrp="1"/>
          </p:cNvSpPr>
          <p:nvPr>
            <p:ph type="title"/>
          </p:nvPr>
        </p:nvSpPr>
        <p:spPr>
          <a:xfrm>
            <a:off x="442913" y="432000"/>
            <a:ext cx="11306100" cy="13872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3200"/>
              <a:buFont typeface="Georgia"/>
              <a:buNone/>
              <a:defRPr sz="32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3" name="Google Shape;193;p36"/>
          <p:cNvSpPr txBox="1">
            <a:spLocks noGrp="1"/>
          </p:cNvSpPr>
          <p:nvPr>
            <p:ph type="sldNum" idx="12"/>
          </p:nvPr>
        </p:nvSpPr>
        <p:spPr>
          <a:xfrm>
            <a:off x="8218489" y="6492240"/>
            <a:ext cx="3530700" cy="137100"/>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750">
                <a:solidFill>
                  <a:schemeClr val="dk1"/>
                </a:solidFill>
                <a:latin typeface="Arial"/>
                <a:ea typeface="Arial"/>
                <a:cs typeface="Arial"/>
                <a:sym typeface="Arial"/>
              </a:defRPr>
            </a:lvl1pPr>
            <a:lvl2pPr marL="0" marR="0" lvl="1" indent="0" algn="r" rtl="0">
              <a:spcBef>
                <a:spcPts val="0"/>
              </a:spcBef>
              <a:buNone/>
              <a:defRPr sz="750">
                <a:solidFill>
                  <a:schemeClr val="dk1"/>
                </a:solidFill>
                <a:latin typeface="Arial"/>
                <a:ea typeface="Arial"/>
                <a:cs typeface="Arial"/>
                <a:sym typeface="Arial"/>
              </a:defRPr>
            </a:lvl2pPr>
            <a:lvl3pPr marL="0" marR="0" lvl="2" indent="0" algn="r" rtl="0">
              <a:spcBef>
                <a:spcPts val="0"/>
              </a:spcBef>
              <a:buNone/>
              <a:defRPr sz="750">
                <a:solidFill>
                  <a:schemeClr val="dk1"/>
                </a:solidFill>
                <a:latin typeface="Arial"/>
                <a:ea typeface="Arial"/>
                <a:cs typeface="Arial"/>
                <a:sym typeface="Arial"/>
              </a:defRPr>
            </a:lvl3pPr>
            <a:lvl4pPr marL="0" marR="0" lvl="3" indent="0" algn="r" rtl="0">
              <a:spcBef>
                <a:spcPts val="0"/>
              </a:spcBef>
              <a:buNone/>
              <a:defRPr sz="750">
                <a:solidFill>
                  <a:schemeClr val="dk1"/>
                </a:solidFill>
                <a:latin typeface="Arial"/>
                <a:ea typeface="Arial"/>
                <a:cs typeface="Arial"/>
                <a:sym typeface="Arial"/>
              </a:defRPr>
            </a:lvl4pPr>
            <a:lvl5pPr marL="0" marR="0" lvl="4" indent="0" algn="r" rtl="0">
              <a:spcBef>
                <a:spcPts val="0"/>
              </a:spcBef>
              <a:buNone/>
              <a:defRPr sz="750">
                <a:solidFill>
                  <a:schemeClr val="dk1"/>
                </a:solidFill>
                <a:latin typeface="Arial"/>
                <a:ea typeface="Arial"/>
                <a:cs typeface="Arial"/>
                <a:sym typeface="Arial"/>
              </a:defRPr>
            </a:lvl5pPr>
            <a:lvl6pPr marL="0" marR="0" lvl="5" indent="0" algn="r" rtl="0">
              <a:spcBef>
                <a:spcPts val="0"/>
              </a:spcBef>
              <a:buNone/>
              <a:defRPr sz="750">
                <a:solidFill>
                  <a:schemeClr val="dk1"/>
                </a:solidFill>
                <a:latin typeface="Arial"/>
                <a:ea typeface="Arial"/>
                <a:cs typeface="Arial"/>
                <a:sym typeface="Arial"/>
              </a:defRPr>
            </a:lvl6pPr>
            <a:lvl7pPr marL="0" marR="0" lvl="6" indent="0" algn="r" rtl="0">
              <a:spcBef>
                <a:spcPts val="0"/>
              </a:spcBef>
              <a:buNone/>
              <a:defRPr sz="750">
                <a:solidFill>
                  <a:schemeClr val="dk1"/>
                </a:solidFill>
                <a:latin typeface="Arial"/>
                <a:ea typeface="Arial"/>
                <a:cs typeface="Arial"/>
                <a:sym typeface="Arial"/>
              </a:defRPr>
            </a:lvl7pPr>
            <a:lvl8pPr marL="0" marR="0" lvl="7" indent="0" algn="r" rtl="0">
              <a:spcBef>
                <a:spcPts val="0"/>
              </a:spcBef>
              <a:buNone/>
              <a:defRPr sz="750">
                <a:solidFill>
                  <a:schemeClr val="dk1"/>
                </a:solidFill>
                <a:latin typeface="Arial"/>
                <a:ea typeface="Arial"/>
                <a:cs typeface="Arial"/>
                <a:sym typeface="Arial"/>
              </a:defRPr>
            </a:lvl8pPr>
            <a:lvl9pPr marL="0" marR="0" lvl="8" indent="0" algn="r" rtl="0">
              <a:spcBef>
                <a:spcPts val="0"/>
              </a:spcBef>
              <a:buNone/>
              <a:defRPr sz="75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93371184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and Image - Subtitle">
  <p:cSld name="Title and Image - Subtitle">
    <p:spTree>
      <p:nvGrpSpPr>
        <p:cNvPr id="1" name="Shape 414"/>
        <p:cNvGrpSpPr/>
        <p:nvPr/>
      </p:nvGrpSpPr>
      <p:grpSpPr>
        <a:xfrm>
          <a:off x="0" y="0"/>
          <a:ext cx="0" cy="0"/>
          <a:chOff x="0" y="0"/>
          <a:chExt cx="0" cy="0"/>
        </a:xfrm>
      </p:grpSpPr>
      <p:sp>
        <p:nvSpPr>
          <p:cNvPr id="415" name="Google Shape;415;p71"/>
          <p:cNvSpPr>
            <a:spLocks noGrp="1"/>
          </p:cNvSpPr>
          <p:nvPr>
            <p:ph type="pic" idx="2"/>
          </p:nvPr>
        </p:nvSpPr>
        <p:spPr>
          <a:xfrm>
            <a:off x="8220075" y="0"/>
            <a:ext cx="3972000" cy="6858000"/>
          </a:xfrm>
          <a:prstGeom prst="rect">
            <a:avLst/>
          </a:prstGeom>
          <a:solidFill>
            <a:srgbClr val="DEDEDE"/>
          </a:solidFill>
          <a:ln>
            <a:noFill/>
          </a:ln>
        </p:spPr>
      </p:sp>
      <p:sp>
        <p:nvSpPr>
          <p:cNvPr id="416" name="Google Shape;416;p71"/>
          <p:cNvSpPr txBox="1">
            <a:spLocks noGrp="1"/>
          </p:cNvSpPr>
          <p:nvPr>
            <p:ph type="title"/>
          </p:nvPr>
        </p:nvSpPr>
        <p:spPr>
          <a:xfrm>
            <a:off x="442913" y="430514"/>
            <a:ext cx="11306100" cy="502800"/>
          </a:xfrm>
          <a:prstGeom prst="rect">
            <a:avLst/>
          </a:prstGeom>
          <a:noFill/>
          <a:ln>
            <a:noFill/>
          </a:ln>
        </p:spPr>
        <p:txBody>
          <a:bodyPr spcFirstLastPara="1" wrap="square" lIns="0" tIns="0" rIns="0" bIns="0" anchor="t" anchorCtr="0">
            <a:normAutofit/>
          </a:bodyPr>
          <a:lstStyle>
            <a:lvl1pPr lvl="0" algn="l" rtl="0">
              <a:lnSpc>
                <a:spcPct val="85000"/>
              </a:lnSpc>
              <a:spcBef>
                <a:spcPts val="0"/>
              </a:spcBef>
              <a:spcAft>
                <a:spcPts val="0"/>
              </a:spcAft>
              <a:buClr>
                <a:schemeClr val="dk1"/>
              </a:buClr>
              <a:buSzPts val="3200"/>
              <a:buFont typeface="Georgia"/>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17" name="Google Shape;417;p71"/>
          <p:cNvSpPr txBox="1">
            <a:spLocks noGrp="1"/>
          </p:cNvSpPr>
          <p:nvPr>
            <p:ph type="sldNum" idx="12"/>
          </p:nvPr>
        </p:nvSpPr>
        <p:spPr>
          <a:xfrm>
            <a:off x="9984296" y="6492240"/>
            <a:ext cx="1764900" cy="137100"/>
          </a:xfrm>
          <a:prstGeom prst="rect">
            <a:avLst/>
          </a:prstGeom>
          <a:noFill/>
          <a:ln>
            <a:noFill/>
          </a:ln>
        </p:spPr>
        <p:txBody>
          <a:bodyPr spcFirstLastPara="1" wrap="square" lIns="0" tIns="0" rIns="0" bIns="0" anchor="b"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8" name="Google Shape;418;p71"/>
          <p:cNvSpPr txBox="1">
            <a:spLocks noGrp="1"/>
          </p:cNvSpPr>
          <p:nvPr>
            <p:ph type="subTitle" idx="1"/>
          </p:nvPr>
        </p:nvSpPr>
        <p:spPr>
          <a:xfrm>
            <a:off x="442912" y="933433"/>
            <a:ext cx="11306100" cy="8859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dk1"/>
              </a:buClr>
              <a:buSzPts val="2400"/>
              <a:buNone/>
              <a:defRPr sz="2400" b="0">
                <a:solidFill>
                  <a:schemeClr val="dk1"/>
                </a:solidFill>
              </a:defRPr>
            </a:lvl1pPr>
            <a:lvl2pPr lvl="1" algn="l" rtl="0">
              <a:lnSpc>
                <a:spcPct val="85000"/>
              </a:lnSpc>
              <a:spcBef>
                <a:spcPts val="0"/>
              </a:spcBef>
              <a:spcAft>
                <a:spcPts val="0"/>
              </a:spcAft>
              <a:buClr>
                <a:schemeClr val="dk1"/>
              </a:buClr>
              <a:buSzPts val="2400"/>
              <a:buNone/>
              <a:defRPr sz="2400"/>
            </a:lvl2pPr>
            <a:lvl3pPr lvl="2" algn="l" rtl="0">
              <a:lnSpc>
                <a:spcPct val="85000"/>
              </a:lnSpc>
              <a:spcBef>
                <a:spcPts val="0"/>
              </a:spcBef>
              <a:spcAft>
                <a:spcPts val="0"/>
              </a:spcAft>
              <a:buClr>
                <a:schemeClr val="dk1"/>
              </a:buClr>
              <a:buSzPts val="2400"/>
              <a:buNone/>
              <a:defRPr sz="2400"/>
            </a:lvl3pPr>
            <a:lvl4pPr lvl="3" algn="l" rtl="0">
              <a:lnSpc>
                <a:spcPct val="85000"/>
              </a:lnSpc>
              <a:spcBef>
                <a:spcPts val="0"/>
              </a:spcBef>
              <a:spcAft>
                <a:spcPts val="0"/>
              </a:spcAft>
              <a:buClr>
                <a:schemeClr val="dk1"/>
              </a:buClr>
              <a:buSzPts val="2400"/>
              <a:buNone/>
              <a:defRPr sz="2400"/>
            </a:lvl4pPr>
            <a:lvl5pPr lvl="4" algn="l" rtl="0">
              <a:lnSpc>
                <a:spcPct val="85000"/>
              </a:lnSpc>
              <a:spcBef>
                <a:spcPts val="0"/>
              </a:spcBef>
              <a:spcAft>
                <a:spcPts val="0"/>
              </a:spcAft>
              <a:buClr>
                <a:schemeClr val="dk1"/>
              </a:buClr>
              <a:buSzPts val="2400"/>
              <a:buNone/>
              <a:defRPr sz="2400"/>
            </a:lvl5pPr>
            <a:lvl6pPr lvl="5" algn="l" rtl="0">
              <a:lnSpc>
                <a:spcPct val="85000"/>
              </a:lnSpc>
              <a:spcBef>
                <a:spcPts val="0"/>
              </a:spcBef>
              <a:spcAft>
                <a:spcPts val="0"/>
              </a:spcAft>
              <a:buClr>
                <a:schemeClr val="dk1"/>
              </a:buClr>
              <a:buSzPts val="2400"/>
              <a:buNone/>
              <a:defRPr sz="2400"/>
            </a:lvl6pPr>
            <a:lvl7pPr lvl="6" algn="l" rtl="0">
              <a:lnSpc>
                <a:spcPct val="85000"/>
              </a:lnSpc>
              <a:spcBef>
                <a:spcPts val="0"/>
              </a:spcBef>
              <a:spcAft>
                <a:spcPts val="0"/>
              </a:spcAft>
              <a:buClr>
                <a:schemeClr val="dk1"/>
              </a:buClr>
              <a:buSzPts val="2400"/>
              <a:buNone/>
              <a:defRPr sz="2400"/>
            </a:lvl7pPr>
            <a:lvl8pPr lvl="7" algn="l" rtl="0">
              <a:lnSpc>
                <a:spcPct val="85000"/>
              </a:lnSpc>
              <a:spcBef>
                <a:spcPts val="0"/>
              </a:spcBef>
              <a:spcAft>
                <a:spcPts val="0"/>
              </a:spcAft>
              <a:buClr>
                <a:schemeClr val="dk1"/>
              </a:buClr>
              <a:buSzPts val="2400"/>
              <a:buNone/>
              <a:defRPr sz="2400"/>
            </a:lvl8pPr>
            <a:lvl9pPr lvl="8" algn="l" rtl="0">
              <a:lnSpc>
                <a:spcPct val="85000"/>
              </a:lnSpc>
              <a:spcBef>
                <a:spcPts val="0"/>
              </a:spcBef>
              <a:spcAft>
                <a:spcPts val="0"/>
              </a:spcAft>
              <a:buClr>
                <a:schemeClr val="dk1"/>
              </a:buClr>
              <a:buSzPts val="2400"/>
              <a:buNone/>
              <a:defRPr sz="2400"/>
            </a:lvl9pPr>
          </a:lstStyle>
          <a:p>
            <a:endParaRPr/>
          </a:p>
        </p:txBody>
      </p:sp>
    </p:spTree>
    <p:extLst>
      <p:ext uri="{BB962C8B-B14F-4D97-AF65-F5344CB8AC3E}">
        <p14:creationId xmlns:p14="http://schemas.microsoft.com/office/powerpoint/2010/main" val="249732597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_Four Content - Subtitle">
  <p:cSld name="1_Four Content - Subtitle">
    <p:spTree>
      <p:nvGrpSpPr>
        <p:cNvPr id="1" name="Shape 420"/>
        <p:cNvGrpSpPr/>
        <p:nvPr/>
      </p:nvGrpSpPr>
      <p:grpSpPr>
        <a:xfrm>
          <a:off x="0" y="0"/>
          <a:ext cx="0" cy="0"/>
          <a:chOff x="0" y="0"/>
          <a:chExt cx="0" cy="0"/>
        </a:xfrm>
      </p:grpSpPr>
      <p:sp>
        <p:nvSpPr>
          <p:cNvPr id="421" name="Google Shape;421;p72"/>
          <p:cNvSpPr/>
          <p:nvPr/>
        </p:nvSpPr>
        <p:spPr>
          <a:xfrm>
            <a:off x="3360613" y="2103438"/>
            <a:ext cx="2556000" cy="4068900"/>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422" name="Google Shape;422;p72"/>
          <p:cNvSpPr/>
          <p:nvPr/>
        </p:nvSpPr>
        <p:spPr>
          <a:xfrm>
            <a:off x="6275388" y="2103438"/>
            <a:ext cx="2556000" cy="4068900"/>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423" name="Google Shape;423;p72"/>
          <p:cNvSpPr/>
          <p:nvPr/>
        </p:nvSpPr>
        <p:spPr>
          <a:xfrm>
            <a:off x="9188521" y="2103438"/>
            <a:ext cx="2556000" cy="4068900"/>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424" name="Google Shape;424;p72"/>
          <p:cNvSpPr/>
          <p:nvPr/>
        </p:nvSpPr>
        <p:spPr>
          <a:xfrm>
            <a:off x="442913" y="2103438"/>
            <a:ext cx="2556000" cy="4068900"/>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425" name="Google Shape;425;p72"/>
          <p:cNvSpPr txBox="1">
            <a:spLocks noGrp="1"/>
          </p:cNvSpPr>
          <p:nvPr>
            <p:ph type="title"/>
          </p:nvPr>
        </p:nvSpPr>
        <p:spPr>
          <a:xfrm>
            <a:off x="442913" y="430514"/>
            <a:ext cx="11306100" cy="502800"/>
          </a:xfrm>
          <a:prstGeom prst="rect">
            <a:avLst/>
          </a:prstGeom>
          <a:noFill/>
          <a:ln>
            <a:noFill/>
          </a:ln>
        </p:spPr>
        <p:txBody>
          <a:bodyPr spcFirstLastPara="1" wrap="square" lIns="0" tIns="0" rIns="0" bIns="0" anchor="t" anchorCtr="0">
            <a:normAutofit/>
          </a:bodyPr>
          <a:lstStyle>
            <a:lvl1pPr lvl="0" algn="l" rtl="0">
              <a:lnSpc>
                <a:spcPct val="85000"/>
              </a:lnSpc>
              <a:spcBef>
                <a:spcPts val="0"/>
              </a:spcBef>
              <a:spcAft>
                <a:spcPts val="0"/>
              </a:spcAft>
              <a:buClr>
                <a:schemeClr val="dk1"/>
              </a:buClr>
              <a:buSzPts val="3200"/>
              <a:buFont typeface="Georgia"/>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26" name="Google Shape;426;p72"/>
          <p:cNvSpPr txBox="1">
            <a:spLocks noGrp="1"/>
          </p:cNvSpPr>
          <p:nvPr>
            <p:ph type="sldNum" idx="12"/>
          </p:nvPr>
        </p:nvSpPr>
        <p:spPr>
          <a:xfrm>
            <a:off x="9984296" y="6492240"/>
            <a:ext cx="1764900" cy="137100"/>
          </a:xfrm>
          <a:prstGeom prst="rect">
            <a:avLst/>
          </a:prstGeom>
          <a:noFill/>
          <a:ln>
            <a:noFill/>
          </a:ln>
        </p:spPr>
        <p:txBody>
          <a:bodyPr spcFirstLastPara="1" wrap="square" lIns="0" tIns="0" rIns="0" bIns="0" anchor="b"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27" name="Google Shape;427;p72"/>
          <p:cNvSpPr txBox="1">
            <a:spLocks noGrp="1"/>
          </p:cNvSpPr>
          <p:nvPr>
            <p:ph type="subTitle" idx="1"/>
          </p:nvPr>
        </p:nvSpPr>
        <p:spPr>
          <a:xfrm>
            <a:off x="442912" y="933433"/>
            <a:ext cx="11306100" cy="8859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dk1"/>
              </a:buClr>
              <a:buSzPts val="2400"/>
              <a:buNone/>
              <a:defRPr sz="2400" b="0">
                <a:solidFill>
                  <a:schemeClr val="dk1"/>
                </a:solidFill>
              </a:defRPr>
            </a:lvl1pPr>
            <a:lvl2pPr lvl="1" algn="l" rtl="0">
              <a:lnSpc>
                <a:spcPct val="85000"/>
              </a:lnSpc>
              <a:spcBef>
                <a:spcPts val="0"/>
              </a:spcBef>
              <a:spcAft>
                <a:spcPts val="0"/>
              </a:spcAft>
              <a:buClr>
                <a:schemeClr val="dk1"/>
              </a:buClr>
              <a:buSzPts val="2400"/>
              <a:buNone/>
              <a:defRPr sz="2400"/>
            </a:lvl2pPr>
            <a:lvl3pPr lvl="2" algn="l" rtl="0">
              <a:lnSpc>
                <a:spcPct val="85000"/>
              </a:lnSpc>
              <a:spcBef>
                <a:spcPts val="0"/>
              </a:spcBef>
              <a:spcAft>
                <a:spcPts val="0"/>
              </a:spcAft>
              <a:buClr>
                <a:schemeClr val="dk1"/>
              </a:buClr>
              <a:buSzPts val="2400"/>
              <a:buNone/>
              <a:defRPr sz="2400"/>
            </a:lvl3pPr>
            <a:lvl4pPr lvl="3" algn="l" rtl="0">
              <a:lnSpc>
                <a:spcPct val="85000"/>
              </a:lnSpc>
              <a:spcBef>
                <a:spcPts val="0"/>
              </a:spcBef>
              <a:spcAft>
                <a:spcPts val="0"/>
              </a:spcAft>
              <a:buClr>
                <a:schemeClr val="dk1"/>
              </a:buClr>
              <a:buSzPts val="2400"/>
              <a:buNone/>
              <a:defRPr sz="2400"/>
            </a:lvl4pPr>
            <a:lvl5pPr lvl="4" algn="l" rtl="0">
              <a:lnSpc>
                <a:spcPct val="85000"/>
              </a:lnSpc>
              <a:spcBef>
                <a:spcPts val="0"/>
              </a:spcBef>
              <a:spcAft>
                <a:spcPts val="0"/>
              </a:spcAft>
              <a:buClr>
                <a:schemeClr val="dk1"/>
              </a:buClr>
              <a:buSzPts val="2400"/>
              <a:buNone/>
              <a:defRPr sz="2400"/>
            </a:lvl5pPr>
            <a:lvl6pPr lvl="5" algn="l" rtl="0">
              <a:lnSpc>
                <a:spcPct val="85000"/>
              </a:lnSpc>
              <a:spcBef>
                <a:spcPts val="0"/>
              </a:spcBef>
              <a:spcAft>
                <a:spcPts val="0"/>
              </a:spcAft>
              <a:buClr>
                <a:schemeClr val="dk1"/>
              </a:buClr>
              <a:buSzPts val="2400"/>
              <a:buNone/>
              <a:defRPr sz="2400"/>
            </a:lvl6pPr>
            <a:lvl7pPr lvl="6" algn="l" rtl="0">
              <a:lnSpc>
                <a:spcPct val="85000"/>
              </a:lnSpc>
              <a:spcBef>
                <a:spcPts val="0"/>
              </a:spcBef>
              <a:spcAft>
                <a:spcPts val="0"/>
              </a:spcAft>
              <a:buClr>
                <a:schemeClr val="dk1"/>
              </a:buClr>
              <a:buSzPts val="2400"/>
              <a:buNone/>
              <a:defRPr sz="2400"/>
            </a:lvl7pPr>
            <a:lvl8pPr lvl="7" algn="l" rtl="0">
              <a:lnSpc>
                <a:spcPct val="85000"/>
              </a:lnSpc>
              <a:spcBef>
                <a:spcPts val="0"/>
              </a:spcBef>
              <a:spcAft>
                <a:spcPts val="0"/>
              </a:spcAft>
              <a:buClr>
                <a:schemeClr val="dk1"/>
              </a:buClr>
              <a:buSzPts val="2400"/>
              <a:buNone/>
              <a:defRPr sz="2400"/>
            </a:lvl8pPr>
            <a:lvl9pPr lvl="8" algn="l" rtl="0">
              <a:lnSpc>
                <a:spcPct val="85000"/>
              </a:lnSpc>
              <a:spcBef>
                <a:spcPts val="0"/>
              </a:spcBef>
              <a:spcAft>
                <a:spcPts val="0"/>
              </a:spcAft>
              <a:buClr>
                <a:schemeClr val="dk1"/>
              </a:buClr>
              <a:buSzPts val="2400"/>
              <a:buNone/>
              <a:defRPr sz="2400"/>
            </a:lvl9pPr>
          </a:lstStyle>
          <a:p>
            <a:endParaRPr/>
          </a:p>
        </p:txBody>
      </p:sp>
      <p:sp>
        <p:nvSpPr>
          <p:cNvPr id="428" name="Google Shape;428;p72"/>
          <p:cNvSpPr txBox="1">
            <a:spLocks noGrp="1"/>
          </p:cNvSpPr>
          <p:nvPr>
            <p:ph type="dt" idx="10"/>
          </p:nvPr>
        </p:nvSpPr>
        <p:spPr>
          <a:xfrm>
            <a:off x="9984296" y="6355080"/>
            <a:ext cx="1764900" cy="1371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29" name="Google Shape;429;p72"/>
          <p:cNvSpPr txBox="1">
            <a:spLocks noGrp="1"/>
          </p:cNvSpPr>
          <p:nvPr>
            <p:ph type="ftr" idx="11"/>
          </p:nvPr>
        </p:nvSpPr>
        <p:spPr>
          <a:xfrm>
            <a:off x="442912" y="6355080"/>
            <a:ext cx="5473800" cy="1371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30" name="Google Shape;430;p72"/>
          <p:cNvSpPr/>
          <p:nvPr/>
        </p:nvSpPr>
        <p:spPr>
          <a:xfrm>
            <a:off x="442913" y="2103439"/>
            <a:ext cx="2556000" cy="13257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431" name="Google Shape;431;p72"/>
          <p:cNvSpPr/>
          <p:nvPr/>
        </p:nvSpPr>
        <p:spPr>
          <a:xfrm>
            <a:off x="3364138" y="2103439"/>
            <a:ext cx="2556000" cy="13257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432" name="Google Shape;432;p72"/>
          <p:cNvSpPr/>
          <p:nvPr/>
        </p:nvSpPr>
        <p:spPr>
          <a:xfrm>
            <a:off x="6277270" y="2103439"/>
            <a:ext cx="2556000" cy="13335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433" name="Google Shape;433;p72"/>
          <p:cNvSpPr/>
          <p:nvPr/>
        </p:nvSpPr>
        <p:spPr>
          <a:xfrm>
            <a:off x="9190402" y="2103438"/>
            <a:ext cx="2556000" cy="13185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434" name="Google Shape;434;p72"/>
          <p:cNvSpPr txBox="1">
            <a:spLocks noGrp="1"/>
          </p:cNvSpPr>
          <p:nvPr>
            <p:ph type="body" idx="2"/>
          </p:nvPr>
        </p:nvSpPr>
        <p:spPr>
          <a:xfrm>
            <a:off x="566442" y="3599542"/>
            <a:ext cx="2306100" cy="2578200"/>
          </a:xfrm>
          <a:prstGeom prst="rect">
            <a:avLst/>
          </a:prstGeom>
          <a:noFill/>
          <a:ln>
            <a:noFill/>
          </a:ln>
        </p:spPr>
        <p:txBody>
          <a:bodyPr spcFirstLastPara="1" wrap="square" lIns="0" tIns="0" rIns="0" bIns="0" anchor="t" anchorCtr="0">
            <a:noAutofit/>
          </a:bodyPr>
          <a:lstStyle>
            <a:lvl1pPr marL="457200" lvl="0" indent="-342900" algn="l" rtl="0">
              <a:lnSpc>
                <a:spcPct val="100000"/>
              </a:lnSpc>
              <a:spcBef>
                <a:spcPts val="0"/>
              </a:spcBef>
              <a:spcAft>
                <a:spcPts val="0"/>
              </a:spcAft>
              <a:buClr>
                <a:schemeClr val="dk1"/>
              </a:buClr>
              <a:buSzPts val="1800"/>
              <a:buChar char="•"/>
              <a:defRPr>
                <a:solidFill>
                  <a:schemeClr val="dk1"/>
                </a:solidFill>
              </a:defRPr>
            </a:lvl1pPr>
            <a:lvl2pPr marL="914400" lvl="1" indent="-330200" algn="l" rtl="0">
              <a:lnSpc>
                <a:spcPct val="100000"/>
              </a:lnSpc>
              <a:spcBef>
                <a:spcPts val="600"/>
              </a:spcBef>
              <a:spcAft>
                <a:spcPts val="0"/>
              </a:spcAft>
              <a:buClr>
                <a:schemeClr val="dk1"/>
              </a:buClr>
              <a:buSzPts val="1600"/>
              <a:buChar char="–"/>
              <a:defRPr>
                <a:solidFill>
                  <a:schemeClr val="dk1"/>
                </a:solidFill>
              </a:defRPr>
            </a:lvl2pPr>
            <a:lvl3pPr marL="1371600" lvl="2" indent="-330200" algn="l" rtl="0">
              <a:lnSpc>
                <a:spcPct val="100000"/>
              </a:lnSpc>
              <a:spcBef>
                <a:spcPts val="600"/>
              </a:spcBef>
              <a:spcAft>
                <a:spcPts val="0"/>
              </a:spcAft>
              <a:buClr>
                <a:schemeClr val="dk1"/>
              </a:buClr>
              <a:buSzPts val="1600"/>
              <a:buChar char="•"/>
              <a:defRPr>
                <a:solidFill>
                  <a:schemeClr val="dk1"/>
                </a:solidFill>
              </a:defRPr>
            </a:lvl3pPr>
            <a:lvl4pPr marL="1828800" lvl="3" indent="-330200" algn="l" rtl="0">
              <a:lnSpc>
                <a:spcPct val="100000"/>
              </a:lnSpc>
              <a:spcBef>
                <a:spcPts val="600"/>
              </a:spcBef>
              <a:spcAft>
                <a:spcPts val="0"/>
              </a:spcAft>
              <a:buClr>
                <a:schemeClr val="dk1"/>
              </a:buClr>
              <a:buSzPts val="1600"/>
              <a:buChar char="–"/>
              <a:defRPr>
                <a:solidFill>
                  <a:schemeClr val="dk1"/>
                </a:solidFill>
              </a:defRPr>
            </a:lvl4pPr>
            <a:lvl5pPr marL="2286000" lvl="4" indent="-330200" algn="l" rtl="0">
              <a:lnSpc>
                <a:spcPct val="100000"/>
              </a:lnSpc>
              <a:spcBef>
                <a:spcPts val="600"/>
              </a:spcBef>
              <a:spcAft>
                <a:spcPts val="0"/>
              </a:spcAft>
              <a:buClr>
                <a:schemeClr val="dk1"/>
              </a:buClr>
              <a:buSzPts val="1600"/>
              <a:buChar char="•"/>
              <a:defRPr>
                <a:solidFill>
                  <a:schemeClr val="dk1"/>
                </a:solidFill>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35" name="Google Shape;435;p72"/>
          <p:cNvSpPr txBox="1">
            <a:spLocks noGrp="1"/>
          </p:cNvSpPr>
          <p:nvPr>
            <p:ph type="body" idx="3"/>
          </p:nvPr>
        </p:nvSpPr>
        <p:spPr>
          <a:xfrm>
            <a:off x="566442" y="2095500"/>
            <a:ext cx="2306100" cy="1333500"/>
          </a:xfrm>
          <a:prstGeom prst="rect">
            <a:avLst/>
          </a:prstGeom>
          <a:noFill/>
          <a:ln>
            <a:noFill/>
          </a:ln>
        </p:spPr>
        <p:txBody>
          <a:bodyPr spcFirstLastPara="1" wrap="square" lIns="0" tIns="0" rIns="0" bIns="0" anchor="ctr" anchorCtr="0">
            <a:noAutofit/>
          </a:bodyPr>
          <a:lstStyle>
            <a:lvl1pPr marL="457200" lvl="0" indent="-609600" algn="l" rtl="0">
              <a:lnSpc>
                <a:spcPct val="100000"/>
              </a:lnSpc>
              <a:spcBef>
                <a:spcPts val="0"/>
              </a:spcBef>
              <a:spcAft>
                <a:spcPts val="0"/>
              </a:spcAft>
              <a:buClr>
                <a:schemeClr val="dk1"/>
              </a:buClr>
              <a:buSzPts val="6000"/>
              <a:buChar char="•"/>
              <a:defRPr sz="6000" b="1">
                <a:solidFill>
                  <a:schemeClr val="dk1"/>
                </a:solidFill>
              </a:defRPr>
            </a:lvl1pPr>
            <a:lvl2pPr marL="914400" lvl="1" indent="-342900" algn="l" rtl="0">
              <a:lnSpc>
                <a:spcPct val="100000"/>
              </a:lnSpc>
              <a:spcBef>
                <a:spcPts val="1200"/>
              </a:spcBef>
              <a:spcAft>
                <a:spcPts val="0"/>
              </a:spcAft>
              <a:buClr>
                <a:schemeClr val="dk1"/>
              </a:buClr>
              <a:buSzPts val="1800"/>
              <a:buChar char="–"/>
              <a:defRPr/>
            </a:lvl2pPr>
            <a:lvl3pPr marL="1371600" lvl="2" indent="-342900" algn="l" rtl="0">
              <a:lnSpc>
                <a:spcPct val="100000"/>
              </a:lnSpc>
              <a:spcBef>
                <a:spcPts val="600"/>
              </a:spcBef>
              <a:spcAft>
                <a:spcPts val="0"/>
              </a:spcAft>
              <a:buClr>
                <a:schemeClr val="dk1"/>
              </a:buClr>
              <a:buSzPts val="1800"/>
              <a:buChar char="•"/>
              <a:defRPr/>
            </a:lvl3pPr>
            <a:lvl4pPr marL="1828800" lvl="3" indent="-342900" algn="l" rtl="0">
              <a:lnSpc>
                <a:spcPct val="100000"/>
              </a:lnSpc>
              <a:spcBef>
                <a:spcPts val="600"/>
              </a:spcBef>
              <a:spcAft>
                <a:spcPts val="0"/>
              </a:spcAft>
              <a:buClr>
                <a:schemeClr val="dk1"/>
              </a:buClr>
              <a:buSzPts val="1800"/>
              <a:buChar char="–"/>
              <a:defRPr/>
            </a:lvl4pPr>
            <a:lvl5pPr marL="2286000" lvl="4" indent="-342900" algn="l" rtl="0">
              <a:lnSpc>
                <a:spcPct val="100000"/>
              </a:lnSpc>
              <a:spcBef>
                <a:spcPts val="600"/>
              </a:spcBef>
              <a:spcAft>
                <a:spcPts val="0"/>
              </a:spcAft>
              <a:buClr>
                <a:schemeClr val="dk1"/>
              </a:buClr>
              <a:buSzPts val="18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36" name="Google Shape;436;p72"/>
          <p:cNvSpPr txBox="1">
            <a:spLocks noGrp="1"/>
          </p:cNvSpPr>
          <p:nvPr>
            <p:ph type="body" idx="4"/>
          </p:nvPr>
        </p:nvSpPr>
        <p:spPr>
          <a:xfrm>
            <a:off x="3471484" y="2123961"/>
            <a:ext cx="2349900" cy="1333500"/>
          </a:xfrm>
          <a:prstGeom prst="rect">
            <a:avLst/>
          </a:prstGeom>
          <a:noFill/>
          <a:ln>
            <a:noFill/>
          </a:ln>
        </p:spPr>
        <p:txBody>
          <a:bodyPr spcFirstLastPara="1" wrap="square" lIns="0" tIns="0" rIns="0" bIns="0" anchor="ctr" anchorCtr="0">
            <a:noAutofit/>
          </a:bodyPr>
          <a:lstStyle>
            <a:lvl1pPr marL="457200" lvl="0" indent="-609600" algn="l" rtl="0">
              <a:lnSpc>
                <a:spcPct val="100000"/>
              </a:lnSpc>
              <a:spcBef>
                <a:spcPts val="0"/>
              </a:spcBef>
              <a:spcAft>
                <a:spcPts val="0"/>
              </a:spcAft>
              <a:buClr>
                <a:schemeClr val="dk1"/>
              </a:buClr>
              <a:buSzPts val="6000"/>
              <a:buChar char="•"/>
              <a:defRPr sz="6000" b="1">
                <a:solidFill>
                  <a:schemeClr val="dk1"/>
                </a:solidFill>
              </a:defRPr>
            </a:lvl1pPr>
            <a:lvl2pPr marL="914400" lvl="1" indent="-342900" algn="l" rtl="0">
              <a:lnSpc>
                <a:spcPct val="100000"/>
              </a:lnSpc>
              <a:spcBef>
                <a:spcPts val="1200"/>
              </a:spcBef>
              <a:spcAft>
                <a:spcPts val="0"/>
              </a:spcAft>
              <a:buClr>
                <a:schemeClr val="dk1"/>
              </a:buClr>
              <a:buSzPts val="1800"/>
              <a:buChar char="–"/>
              <a:defRPr/>
            </a:lvl2pPr>
            <a:lvl3pPr marL="1371600" lvl="2" indent="-342900" algn="l" rtl="0">
              <a:lnSpc>
                <a:spcPct val="100000"/>
              </a:lnSpc>
              <a:spcBef>
                <a:spcPts val="600"/>
              </a:spcBef>
              <a:spcAft>
                <a:spcPts val="0"/>
              </a:spcAft>
              <a:buClr>
                <a:schemeClr val="dk1"/>
              </a:buClr>
              <a:buSzPts val="1800"/>
              <a:buChar char="•"/>
              <a:defRPr/>
            </a:lvl3pPr>
            <a:lvl4pPr marL="1828800" lvl="3" indent="-342900" algn="l" rtl="0">
              <a:lnSpc>
                <a:spcPct val="100000"/>
              </a:lnSpc>
              <a:spcBef>
                <a:spcPts val="600"/>
              </a:spcBef>
              <a:spcAft>
                <a:spcPts val="0"/>
              </a:spcAft>
              <a:buClr>
                <a:schemeClr val="dk1"/>
              </a:buClr>
              <a:buSzPts val="1800"/>
              <a:buChar char="–"/>
              <a:defRPr/>
            </a:lvl4pPr>
            <a:lvl5pPr marL="2286000" lvl="4" indent="-342900" algn="l" rtl="0">
              <a:lnSpc>
                <a:spcPct val="100000"/>
              </a:lnSpc>
              <a:spcBef>
                <a:spcPts val="600"/>
              </a:spcBef>
              <a:spcAft>
                <a:spcPts val="0"/>
              </a:spcAft>
              <a:buClr>
                <a:schemeClr val="dk1"/>
              </a:buClr>
              <a:buSzPts val="18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37" name="Google Shape;437;p72"/>
          <p:cNvSpPr txBox="1">
            <a:spLocks noGrp="1"/>
          </p:cNvSpPr>
          <p:nvPr>
            <p:ph type="body" idx="5"/>
          </p:nvPr>
        </p:nvSpPr>
        <p:spPr>
          <a:xfrm>
            <a:off x="6370653" y="2115378"/>
            <a:ext cx="2385000" cy="1333500"/>
          </a:xfrm>
          <a:prstGeom prst="rect">
            <a:avLst/>
          </a:prstGeom>
          <a:noFill/>
          <a:ln>
            <a:noFill/>
          </a:ln>
        </p:spPr>
        <p:txBody>
          <a:bodyPr spcFirstLastPara="1" wrap="square" lIns="0" tIns="0" rIns="0" bIns="0" anchor="ctr" anchorCtr="0">
            <a:noAutofit/>
          </a:bodyPr>
          <a:lstStyle>
            <a:lvl1pPr marL="457200" lvl="0" indent="-609600" algn="l" rtl="0">
              <a:lnSpc>
                <a:spcPct val="100000"/>
              </a:lnSpc>
              <a:spcBef>
                <a:spcPts val="0"/>
              </a:spcBef>
              <a:spcAft>
                <a:spcPts val="0"/>
              </a:spcAft>
              <a:buClr>
                <a:schemeClr val="lt1"/>
              </a:buClr>
              <a:buSzPts val="6000"/>
              <a:buChar char="•"/>
              <a:defRPr sz="6000" b="1">
                <a:solidFill>
                  <a:schemeClr val="lt1"/>
                </a:solidFill>
              </a:defRPr>
            </a:lvl1pPr>
            <a:lvl2pPr marL="914400" lvl="1" indent="-342900" algn="l" rtl="0">
              <a:lnSpc>
                <a:spcPct val="100000"/>
              </a:lnSpc>
              <a:spcBef>
                <a:spcPts val="1200"/>
              </a:spcBef>
              <a:spcAft>
                <a:spcPts val="0"/>
              </a:spcAft>
              <a:buClr>
                <a:schemeClr val="dk1"/>
              </a:buClr>
              <a:buSzPts val="1800"/>
              <a:buChar char="–"/>
              <a:defRPr/>
            </a:lvl2pPr>
            <a:lvl3pPr marL="1371600" lvl="2" indent="-342900" algn="l" rtl="0">
              <a:lnSpc>
                <a:spcPct val="100000"/>
              </a:lnSpc>
              <a:spcBef>
                <a:spcPts val="600"/>
              </a:spcBef>
              <a:spcAft>
                <a:spcPts val="0"/>
              </a:spcAft>
              <a:buClr>
                <a:schemeClr val="dk1"/>
              </a:buClr>
              <a:buSzPts val="1800"/>
              <a:buChar char="•"/>
              <a:defRPr/>
            </a:lvl3pPr>
            <a:lvl4pPr marL="1828800" lvl="3" indent="-342900" algn="l" rtl="0">
              <a:lnSpc>
                <a:spcPct val="100000"/>
              </a:lnSpc>
              <a:spcBef>
                <a:spcPts val="600"/>
              </a:spcBef>
              <a:spcAft>
                <a:spcPts val="0"/>
              </a:spcAft>
              <a:buClr>
                <a:schemeClr val="dk1"/>
              </a:buClr>
              <a:buSzPts val="1800"/>
              <a:buChar char="–"/>
              <a:defRPr/>
            </a:lvl4pPr>
            <a:lvl5pPr marL="2286000" lvl="4" indent="-342900" algn="l" rtl="0">
              <a:lnSpc>
                <a:spcPct val="100000"/>
              </a:lnSpc>
              <a:spcBef>
                <a:spcPts val="600"/>
              </a:spcBef>
              <a:spcAft>
                <a:spcPts val="0"/>
              </a:spcAft>
              <a:buClr>
                <a:schemeClr val="dk1"/>
              </a:buClr>
              <a:buSzPts val="18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38" name="Google Shape;438;p72"/>
          <p:cNvSpPr txBox="1">
            <a:spLocks noGrp="1"/>
          </p:cNvSpPr>
          <p:nvPr>
            <p:ph type="body" idx="6"/>
          </p:nvPr>
        </p:nvSpPr>
        <p:spPr>
          <a:xfrm>
            <a:off x="3471482" y="3599542"/>
            <a:ext cx="2349900" cy="2578200"/>
          </a:xfrm>
          <a:prstGeom prst="rect">
            <a:avLst/>
          </a:prstGeom>
          <a:noFill/>
          <a:ln>
            <a:noFill/>
          </a:ln>
        </p:spPr>
        <p:txBody>
          <a:bodyPr spcFirstLastPara="1" wrap="square" lIns="0" tIns="0" rIns="0" bIns="0" anchor="t" anchorCtr="0">
            <a:noAutofit/>
          </a:bodyPr>
          <a:lstStyle>
            <a:lvl1pPr marL="457200" lvl="0" indent="-342900" algn="l" rtl="0">
              <a:lnSpc>
                <a:spcPct val="100000"/>
              </a:lnSpc>
              <a:spcBef>
                <a:spcPts val="0"/>
              </a:spcBef>
              <a:spcAft>
                <a:spcPts val="0"/>
              </a:spcAft>
              <a:buClr>
                <a:schemeClr val="dk1"/>
              </a:buClr>
              <a:buSzPts val="1800"/>
              <a:buChar char="•"/>
              <a:defRPr>
                <a:solidFill>
                  <a:schemeClr val="dk1"/>
                </a:solidFill>
              </a:defRPr>
            </a:lvl1pPr>
            <a:lvl2pPr marL="914400" lvl="1" indent="-330200" algn="l" rtl="0">
              <a:lnSpc>
                <a:spcPct val="100000"/>
              </a:lnSpc>
              <a:spcBef>
                <a:spcPts val="600"/>
              </a:spcBef>
              <a:spcAft>
                <a:spcPts val="0"/>
              </a:spcAft>
              <a:buClr>
                <a:schemeClr val="dk1"/>
              </a:buClr>
              <a:buSzPts val="1600"/>
              <a:buChar char="–"/>
              <a:defRPr>
                <a:solidFill>
                  <a:schemeClr val="dk1"/>
                </a:solidFill>
              </a:defRPr>
            </a:lvl2pPr>
            <a:lvl3pPr marL="1371600" lvl="2" indent="-330200" algn="l" rtl="0">
              <a:lnSpc>
                <a:spcPct val="100000"/>
              </a:lnSpc>
              <a:spcBef>
                <a:spcPts val="600"/>
              </a:spcBef>
              <a:spcAft>
                <a:spcPts val="0"/>
              </a:spcAft>
              <a:buClr>
                <a:schemeClr val="dk1"/>
              </a:buClr>
              <a:buSzPts val="1600"/>
              <a:buChar char="•"/>
              <a:defRPr>
                <a:solidFill>
                  <a:schemeClr val="dk1"/>
                </a:solidFill>
              </a:defRPr>
            </a:lvl3pPr>
            <a:lvl4pPr marL="1828800" lvl="3" indent="-330200" algn="l" rtl="0">
              <a:lnSpc>
                <a:spcPct val="100000"/>
              </a:lnSpc>
              <a:spcBef>
                <a:spcPts val="600"/>
              </a:spcBef>
              <a:spcAft>
                <a:spcPts val="0"/>
              </a:spcAft>
              <a:buClr>
                <a:schemeClr val="dk1"/>
              </a:buClr>
              <a:buSzPts val="1600"/>
              <a:buChar char="–"/>
              <a:defRPr>
                <a:solidFill>
                  <a:schemeClr val="dk1"/>
                </a:solidFill>
              </a:defRPr>
            </a:lvl4pPr>
            <a:lvl5pPr marL="2286000" lvl="4" indent="-330200" algn="l" rtl="0">
              <a:lnSpc>
                <a:spcPct val="100000"/>
              </a:lnSpc>
              <a:spcBef>
                <a:spcPts val="600"/>
              </a:spcBef>
              <a:spcAft>
                <a:spcPts val="0"/>
              </a:spcAft>
              <a:buClr>
                <a:schemeClr val="dk1"/>
              </a:buClr>
              <a:buSzPts val="1600"/>
              <a:buChar char="•"/>
              <a:defRPr>
                <a:solidFill>
                  <a:schemeClr val="dk1"/>
                </a:solidFill>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39" name="Google Shape;439;p72"/>
          <p:cNvSpPr txBox="1">
            <a:spLocks noGrp="1"/>
          </p:cNvSpPr>
          <p:nvPr>
            <p:ph type="body" idx="7"/>
          </p:nvPr>
        </p:nvSpPr>
        <p:spPr>
          <a:xfrm>
            <a:off x="6370653" y="3599542"/>
            <a:ext cx="2385000" cy="2578200"/>
          </a:xfrm>
          <a:prstGeom prst="rect">
            <a:avLst/>
          </a:prstGeom>
          <a:noFill/>
          <a:ln>
            <a:noFill/>
          </a:ln>
        </p:spPr>
        <p:txBody>
          <a:bodyPr spcFirstLastPara="1" wrap="square" lIns="0" tIns="0" rIns="0" bIns="0" anchor="t" anchorCtr="0">
            <a:noAutofit/>
          </a:bodyPr>
          <a:lstStyle>
            <a:lvl1pPr marL="457200" lvl="0" indent="-342900" algn="l" rtl="0">
              <a:lnSpc>
                <a:spcPct val="100000"/>
              </a:lnSpc>
              <a:spcBef>
                <a:spcPts val="0"/>
              </a:spcBef>
              <a:spcAft>
                <a:spcPts val="0"/>
              </a:spcAft>
              <a:buClr>
                <a:schemeClr val="dk1"/>
              </a:buClr>
              <a:buSzPts val="1800"/>
              <a:buChar char="•"/>
              <a:defRPr>
                <a:solidFill>
                  <a:schemeClr val="dk1"/>
                </a:solidFill>
              </a:defRPr>
            </a:lvl1pPr>
            <a:lvl2pPr marL="914400" lvl="1" indent="-330200" algn="l" rtl="0">
              <a:lnSpc>
                <a:spcPct val="100000"/>
              </a:lnSpc>
              <a:spcBef>
                <a:spcPts val="600"/>
              </a:spcBef>
              <a:spcAft>
                <a:spcPts val="0"/>
              </a:spcAft>
              <a:buClr>
                <a:schemeClr val="dk1"/>
              </a:buClr>
              <a:buSzPts val="1600"/>
              <a:buChar char="–"/>
              <a:defRPr>
                <a:solidFill>
                  <a:schemeClr val="dk1"/>
                </a:solidFill>
              </a:defRPr>
            </a:lvl2pPr>
            <a:lvl3pPr marL="1371600" lvl="2" indent="-330200" algn="l" rtl="0">
              <a:lnSpc>
                <a:spcPct val="100000"/>
              </a:lnSpc>
              <a:spcBef>
                <a:spcPts val="600"/>
              </a:spcBef>
              <a:spcAft>
                <a:spcPts val="0"/>
              </a:spcAft>
              <a:buClr>
                <a:schemeClr val="dk1"/>
              </a:buClr>
              <a:buSzPts val="1600"/>
              <a:buChar char="•"/>
              <a:defRPr>
                <a:solidFill>
                  <a:schemeClr val="dk1"/>
                </a:solidFill>
              </a:defRPr>
            </a:lvl3pPr>
            <a:lvl4pPr marL="1828800" lvl="3" indent="-330200" algn="l" rtl="0">
              <a:lnSpc>
                <a:spcPct val="100000"/>
              </a:lnSpc>
              <a:spcBef>
                <a:spcPts val="600"/>
              </a:spcBef>
              <a:spcAft>
                <a:spcPts val="0"/>
              </a:spcAft>
              <a:buClr>
                <a:schemeClr val="dk1"/>
              </a:buClr>
              <a:buSzPts val="1600"/>
              <a:buChar char="–"/>
              <a:defRPr>
                <a:solidFill>
                  <a:schemeClr val="dk1"/>
                </a:solidFill>
              </a:defRPr>
            </a:lvl4pPr>
            <a:lvl5pPr marL="2286000" lvl="4" indent="-330200" algn="l" rtl="0">
              <a:lnSpc>
                <a:spcPct val="100000"/>
              </a:lnSpc>
              <a:spcBef>
                <a:spcPts val="600"/>
              </a:spcBef>
              <a:spcAft>
                <a:spcPts val="0"/>
              </a:spcAft>
              <a:buClr>
                <a:schemeClr val="dk1"/>
              </a:buClr>
              <a:buSzPts val="1600"/>
              <a:buChar char="•"/>
              <a:defRPr>
                <a:solidFill>
                  <a:schemeClr val="dk1"/>
                </a:solidFill>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40" name="Google Shape;440;p72"/>
          <p:cNvSpPr txBox="1">
            <a:spLocks noGrp="1"/>
          </p:cNvSpPr>
          <p:nvPr>
            <p:ph type="body" idx="8"/>
          </p:nvPr>
        </p:nvSpPr>
        <p:spPr>
          <a:xfrm>
            <a:off x="9275693" y="2115378"/>
            <a:ext cx="2385000" cy="1333500"/>
          </a:xfrm>
          <a:prstGeom prst="rect">
            <a:avLst/>
          </a:prstGeom>
          <a:noFill/>
          <a:ln>
            <a:noFill/>
          </a:ln>
        </p:spPr>
        <p:txBody>
          <a:bodyPr spcFirstLastPara="1" wrap="square" lIns="0" tIns="0" rIns="0" bIns="0" anchor="ctr" anchorCtr="0">
            <a:noAutofit/>
          </a:bodyPr>
          <a:lstStyle>
            <a:lvl1pPr marL="457200" lvl="0" indent="-609600" algn="l" rtl="0">
              <a:lnSpc>
                <a:spcPct val="100000"/>
              </a:lnSpc>
              <a:spcBef>
                <a:spcPts val="0"/>
              </a:spcBef>
              <a:spcAft>
                <a:spcPts val="0"/>
              </a:spcAft>
              <a:buClr>
                <a:schemeClr val="lt1"/>
              </a:buClr>
              <a:buSzPts val="6000"/>
              <a:buChar char="•"/>
              <a:defRPr sz="6000" b="1">
                <a:solidFill>
                  <a:schemeClr val="lt1"/>
                </a:solidFill>
              </a:defRPr>
            </a:lvl1pPr>
            <a:lvl2pPr marL="914400" lvl="1" indent="-342900" algn="l" rtl="0">
              <a:lnSpc>
                <a:spcPct val="100000"/>
              </a:lnSpc>
              <a:spcBef>
                <a:spcPts val="1200"/>
              </a:spcBef>
              <a:spcAft>
                <a:spcPts val="0"/>
              </a:spcAft>
              <a:buClr>
                <a:schemeClr val="dk1"/>
              </a:buClr>
              <a:buSzPts val="1800"/>
              <a:buChar char="–"/>
              <a:defRPr/>
            </a:lvl2pPr>
            <a:lvl3pPr marL="1371600" lvl="2" indent="-342900" algn="l" rtl="0">
              <a:lnSpc>
                <a:spcPct val="100000"/>
              </a:lnSpc>
              <a:spcBef>
                <a:spcPts val="600"/>
              </a:spcBef>
              <a:spcAft>
                <a:spcPts val="0"/>
              </a:spcAft>
              <a:buClr>
                <a:schemeClr val="dk1"/>
              </a:buClr>
              <a:buSzPts val="1800"/>
              <a:buChar char="•"/>
              <a:defRPr/>
            </a:lvl3pPr>
            <a:lvl4pPr marL="1828800" lvl="3" indent="-342900" algn="l" rtl="0">
              <a:lnSpc>
                <a:spcPct val="100000"/>
              </a:lnSpc>
              <a:spcBef>
                <a:spcPts val="600"/>
              </a:spcBef>
              <a:spcAft>
                <a:spcPts val="0"/>
              </a:spcAft>
              <a:buClr>
                <a:schemeClr val="dk1"/>
              </a:buClr>
              <a:buSzPts val="1800"/>
              <a:buChar char="–"/>
              <a:defRPr/>
            </a:lvl4pPr>
            <a:lvl5pPr marL="2286000" lvl="4" indent="-342900" algn="l" rtl="0">
              <a:lnSpc>
                <a:spcPct val="100000"/>
              </a:lnSpc>
              <a:spcBef>
                <a:spcPts val="600"/>
              </a:spcBef>
              <a:spcAft>
                <a:spcPts val="0"/>
              </a:spcAft>
              <a:buClr>
                <a:schemeClr val="dk1"/>
              </a:buClr>
              <a:buSzPts val="18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41" name="Google Shape;441;p72"/>
          <p:cNvSpPr txBox="1">
            <a:spLocks noGrp="1"/>
          </p:cNvSpPr>
          <p:nvPr>
            <p:ph type="body" idx="9"/>
          </p:nvPr>
        </p:nvSpPr>
        <p:spPr>
          <a:xfrm>
            <a:off x="9275693" y="3599542"/>
            <a:ext cx="2385000" cy="2578200"/>
          </a:xfrm>
          <a:prstGeom prst="rect">
            <a:avLst/>
          </a:prstGeom>
          <a:noFill/>
          <a:ln>
            <a:noFill/>
          </a:ln>
        </p:spPr>
        <p:txBody>
          <a:bodyPr spcFirstLastPara="1" wrap="square" lIns="0" tIns="0" rIns="0" bIns="0" anchor="t" anchorCtr="0">
            <a:noAutofit/>
          </a:bodyPr>
          <a:lstStyle>
            <a:lvl1pPr marL="457200" lvl="0" indent="-342900" algn="l" rtl="0">
              <a:lnSpc>
                <a:spcPct val="100000"/>
              </a:lnSpc>
              <a:spcBef>
                <a:spcPts val="0"/>
              </a:spcBef>
              <a:spcAft>
                <a:spcPts val="0"/>
              </a:spcAft>
              <a:buClr>
                <a:schemeClr val="dk1"/>
              </a:buClr>
              <a:buSzPts val="1800"/>
              <a:buChar char="•"/>
              <a:defRPr>
                <a:solidFill>
                  <a:schemeClr val="dk1"/>
                </a:solidFill>
              </a:defRPr>
            </a:lvl1pPr>
            <a:lvl2pPr marL="914400" lvl="1" indent="-330200" algn="l" rtl="0">
              <a:lnSpc>
                <a:spcPct val="100000"/>
              </a:lnSpc>
              <a:spcBef>
                <a:spcPts val="600"/>
              </a:spcBef>
              <a:spcAft>
                <a:spcPts val="0"/>
              </a:spcAft>
              <a:buClr>
                <a:schemeClr val="dk1"/>
              </a:buClr>
              <a:buSzPts val="1600"/>
              <a:buChar char="–"/>
              <a:defRPr>
                <a:solidFill>
                  <a:schemeClr val="dk1"/>
                </a:solidFill>
              </a:defRPr>
            </a:lvl2pPr>
            <a:lvl3pPr marL="1371600" lvl="2" indent="-330200" algn="l" rtl="0">
              <a:lnSpc>
                <a:spcPct val="100000"/>
              </a:lnSpc>
              <a:spcBef>
                <a:spcPts val="600"/>
              </a:spcBef>
              <a:spcAft>
                <a:spcPts val="0"/>
              </a:spcAft>
              <a:buClr>
                <a:schemeClr val="dk1"/>
              </a:buClr>
              <a:buSzPts val="1600"/>
              <a:buChar char="•"/>
              <a:defRPr>
                <a:solidFill>
                  <a:schemeClr val="dk1"/>
                </a:solidFill>
              </a:defRPr>
            </a:lvl3pPr>
            <a:lvl4pPr marL="1828800" lvl="3" indent="-330200" algn="l" rtl="0">
              <a:lnSpc>
                <a:spcPct val="100000"/>
              </a:lnSpc>
              <a:spcBef>
                <a:spcPts val="600"/>
              </a:spcBef>
              <a:spcAft>
                <a:spcPts val="0"/>
              </a:spcAft>
              <a:buClr>
                <a:schemeClr val="dk1"/>
              </a:buClr>
              <a:buSzPts val="1600"/>
              <a:buChar char="–"/>
              <a:defRPr>
                <a:solidFill>
                  <a:schemeClr val="dk1"/>
                </a:solidFill>
              </a:defRPr>
            </a:lvl4pPr>
            <a:lvl5pPr marL="2286000" lvl="4" indent="-330200" algn="l" rtl="0">
              <a:lnSpc>
                <a:spcPct val="100000"/>
              </a:lnSpc>
              <a:spcBef>
                <a:spcPts val="600"/>
              </a:spcBef>
              <a:spcAft>
                <a:spcPts val="0"/>
              </a:spcAft>
              <a:buClr>
                <a:schemeClr val="dk1"/>
              </a:buClr>
              <a:buSzPts val="1600"/>
              <a:buChar char="•"/>
              <a:defRPr>
                <a:solidFill>
                  <a:schemeClr val="dk1"/>
                </a:solidFill>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Tree>
    <p:extLst>
      <p:ext uri="{BB962C8B-B14F-4D97-AF65-F5344CB8AC3E}">
        <p14:creationId xmlns:p14="http://schemas.microsoft.com/office/powerpoint/2010/main" val="38547409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and Chart Dark 1">
  <p:cSld name="Title and Chart Dark 1">
    <p:bg>
      <p:bgPr>
        <a:solidFill>
          <a:srgbClr val="464646"/>
        </a:solidFill>
        <a:effectLst/>
      </p:bgPr>
    </p:bg>
    <p:spTree>
      <p:nvGrpSpPr>
        <p:cNvPr id="1" name="Shape 403"/>
        <p:cNvGrpSpPr/>
        <p:nvPr/>
      </p:nvGrpSpPr>
      <p:grpSpPr>
        <a:xfrm>
          <a:off x="0" y="0"/>
          <a:ext cx="0" cy="0"/>
          <a:chOff x="0" y="0"/>
          <a:chExt cx="0" cy="0"/>
        </a:xfrm>
      </p:grpSpPr>
      <p:sp>
        <p:nvSpPr>
          <p:cNvPr id="404" name="Google Shape;404;p69"/>
          <p:cNvSpPr txBox="1">
            <a:spLocks noGrp="1"/>
          </p:cNvSpPr>
          <p:nvPr>
            <p:ph type="title"/>
          </p:nvPr>
        </p:nvSpPr>
        <p:spPr>
          <a:xfrm>
            <a:off x="442913" y="432001"/>
            <a:ext cx="11306100" cy="13872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lt1"/>
              </a:buClr>
              <a:buSzPts val="3200"/>
              <a:buFont typeface="Georgia"/>
              <a:buNone/>
              <a:defRPr>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05" name="Google Shape;405;p69"/>
          <p:cNvSpPr txBox="1">
            <a:spLocks noGrp="1"/>
          </p:cNvSpPr>
          <p:nvPr>
            <p:ph type="sldNum" idx="12"/>
          </p:nvPr>
        </p:nvSpPr>
        <p:spPr>
          <a:xfrm>
            <a:off x="9984296" y="6492240"/>
            <a:ext cx="1764900" cy="137100"/>
          </a:xfrm>
          <a:prstGeom prst="rect">
            <a:avLst/>
          </a:prstGeom>
          <a:noFill/>
          <a:ln>
            <a:noFill/>
          </a:ln>
        </p:spPr>
        <p:txBody>
          <a:bodyPr spcFirstLastPara="1" wrap="square" lIns="0" tIns="0" rIns="0" bIns="0" anchor="b"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06" name="Google Shape;406;p69"/>
          <p:cNvSpPr txBox="1">
            <a:spLocks noGrp="1"/>
          </p:cNvSpPr>
          <p:nvPr>
            <p:ph type="sldNum" idx="2"/>
          </p:nvPr>
        </p:nvSpPr>
        <p:spPr>
          <a:xfrm>
            <a:off x="8218489" y="6492240"/>
            <a:ext cx="3530700" cy="137100"/>
          </a:xfrm>
          <a:prstGeom prst="rect">
            <a:avLst/>
          </a:prstGeom>
          <a:solidFill>
            <a:schemeClr val="accent6"/>
          </a:solidFill>
          <a:ln>
            <a:noFill/>
          </a:ln>
        </p:spPr>
        <p:txBody>
          <a:bodyPr spcFirstLastPara="1" wrap="square" lIns="0" tIns="0" rIns="0" bIns="0" anchor="b" anchorCtr="0">
            <a:noAutofit/>
          </a:bodyPr>
          <a:lstStyle>
            <a:lvl1pPr marL="0" marR="0" lvl="0" indent="0" algn="r" rtl="0">
              <a:spcBef>
                <a:spcPts val="0"/>
              </a:spcBef>
              <a:buNone/>
              <a:defRPr sz="750" b="0" i="0" u="none" strike="noStrike" cap="none">
                <a:solidFill>
                  <a:schemeClr val="lt1"/>
                </a:solidFill>
                <a:latin typeface="Arial"/>
                <a:ea typeface="Arial"/>
                <a:cs typeface="Arial"/>
                <a:sym typeface="Arial"/>
              </a:defRPr>
            </a:lvl1pPr>
            <a:lvl2pPr marL="0" marR="0" lvl="1" indent="0" algn="r" rtl="0">
              <a:spcBef>
                <a:spcPts val="0"/>
              </a:spcBef>
              <a:buNone/>
              <a:defRPr sz="750" b="0" i="0" u="none" strike="noStrike" cap="none">
                <a:solidFill>
                  <a:schemeClr val="lt1"/>
                </a:solidFill>
                <a:latin typeface="Arial"/>
                <a:ea typeface="Arial"/>
                <a:cs typeface="Arial"/>
                <a:sym typeface="Arial"/>
              </a:defRPr>
            </a:lvl2pPr>
            <a:lvl3pPr marL="0" marR="0" lvl="2" indent="0" algn="r" rtl="0">
              <a:spcBef>
                <a:spcPts val="0"/>
              </a:spcBef>
              <a:buNone/>
              <a:defRPr sz="750" b="0" i="0" u="none" strike="noStrike" cap="none">
                <a:solidFill>
                  <a:schemeClr val="lt1"/>
                </a:solidFill>
                <a:latin typeface="Arial"/>
                <a:ea typeface="Arial"/>
                <a:cs typeface="Arial"/>
                <a:sym typeface="Arial"/>
              </a:defRPr>
            </a:lvl3pPr>
            <a:lvl4pPr marL="0" marR="0" lvl="3" indent="0" algn="r" rtl="0">
              <a:spcBef>
                <a:spcPts val="0"/>
              </a:spcBef>
              <a:buNone/>
              <a:defRPr sz="750" b="0" i="0" u="none" strike="noStrike" cap="none">
                <a:solidFill>
                  <a:schemeClr val="lt1"/>
                </a:solidFill>
                <a:latin typeface="Arial"/>
                <a:ea typeface="Arial"/>
                <a:cs typeface="Arial"/>
                <a:sym typeface="Arial"/>
              </a:defRPr>
            </a:lvl4pPr>
            <a:lvl5pPr marL="0" marR="0" lvl="4" indent="0" algn="r" rtl="0">
              <a:spcBef>
                <a:spcPts val="0"/>
              </a:spcBef>
              <a:buNone/>
              <a:defRPr sz="750" b="0" i="0" u="none" strike="noStrike" cap="none">
                <a:solidFill>
                  <a:schemeClr val="lt1"/>
                </a:solidFill>
                <a:latin typeface="Arial"/>
                <a:ea typeface="Arial"/>
                <a:cs typeface="Arial"/>
                <a:sym typeface="Arial"/>
              </a:defRPr>
            </a:lvl5pPr>
            <a:lvl6pPr marL="0" marR="0" lvl="5" indent="0" algn="r" rtl="0">
              <a:spcBef>
                <a:spcPts val="0"/>
              </a:spcBef>
              <a:buNone/>
              <a:defRPr sz="750" b="0" i="0" u="none" strike="noStrike" cap="none">
                <a:solidFill>
                  <a:schemeClr val="lt1"/>
                </a:solidFill>
                <a:latin typeface="Arial"/>
                <a:ea typeface="Arial"/>
                <a:cs typeface="Arial"/>
                <a:sym typeface="Arial"/>
              </a:defRPr>
            </a:lvl6pPr>
            <a:lvl7pPr marL="0" marR="0" lvl="6" indent="0" algn="r" rtl="0">
              <a:spcBef>
                <a:spcPts val="0"/>
              </a:spcBef>
              <a:buNone/>
              <a:defRPr sz="750" b="0" i="0" u="none" strike="noStrike" cap="none">
                <a:solidFill>
                  <a:schemeClr val="lt1"/>
                </a:solidFill>
                <a:latin typeface="Arial"/>
                <a:ea typeface="Arial"/>
                <a:cs typeface="Arial"/>
                <a:sym typeface="Arial"/>
              </a:defRPr>
            </a:lvl7pPr>
            <a:lvl8pPr marL="0" marR="0" lvl="7" indent="0" algn="r" rtl="0">
              <a:spcBef>
                <a:spcPts val="0"/>
              </a:spcBef>
              <a:buNone/>
              <a:defRPr sz="750" b="0" i="0" u="none" strike="noStrike" cap="none">
                <a:solidFill>
                  <a:schemeClr val="lt1"/>
                </a:solidFill>
                <a:latin typeface="Arial"/>
                <a:ea typeface="Arial"/>
                <a:cs typeface="Arial"/>
                <a:sym typeface="Arial"/>
              </a:defRPr>
            </a:lvl8pPr>
            <a:lvl9pPr marL="0" marR="0" lvl="8" indent="0" algn="r" rtl="0">
              <a:spcBef>
                <a:spcPts val="0"/>
              </a:spcBef>
              <a:buNone/>
              <a:defRPr sz="75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07" name="Google Shape;407;p69"/>
          <p:cNvSpPr txBox="1"/>
          <p:nvPr/>
        </p:nvSpPr>
        <p:spPr>
          <a:xfrm>
            <a:off x="442913" y="6492240"/>
            <a:ext cx="5473800" cy="137100"/>
          </a:xfrm>
          <a:prstGeom prst="rect">
            <a:avLst/>
          </a:prstGeom>
          <a:solidFill>
            <a:schemeClr val="accent6"/>
          </a:solidFill>
          <a:ln>
            <a:noFill/>
          </a:ln>
        </p:spPr>
        <p:txBody>
          <a:bodyPr spcFirstLastPara="1" wrap="square" lIns="0" tIns="0" rIns="0" bIns="0" anchor="b" anchorCtr="0">
            <a:noAutofit/>
          </a:bodyPr>
          <a:lstStyle/>
          <a:p>
            <a:pPr marL="0" marR="0" lvl="0" indent="0" algn="l" rtl="0">
              <a:spcBef>
                <a:spcPts val="0"/>
              </a:spcBef>
              <a:spcAft>
                <a:spcPts val="0"/>
              </a:spcAft>
              <a:buNone/>
            </a:pPr>
            <a:r>
              <a:rPr lang="en-GB" sz="750" b="0" i="0" u="none" strike="noStrike" cap="none">
                <a:solidFill>
                  <a:schemeClr val="lt1"/>
                </a:solidFill>
                <a:latin typeface="Arial"/>
                <a:ea typeface="Arial"/>
                <a:cs typeface="Arial"/>
                <a:sym typeface="Arial"/>
              </a:rPr>
              <a:t>PwC</a:t>
            </a:r>
            <a:endParaRPr>
              <a:solidFill>
                <a:schemeClr val="lt1"/>
              </a:solidFill>
            </a:endParaRPr>
          </a:p>
        </p:txBody>
      </p:sp>
    </p:spTree>
    <p:extLst>
      <p:ext uri="{BB962C8B-B14F-4D97-AF65-F5344CB8AC3E}">
        <p14:creationId xmlns:p14="http://schemas.microsoft.com/office/powerpoint/2010/main" val="251226612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1_Blank">
  <p:cSld name="1_Blank">
    <p:bg>
      <p:bgPr>
        <a:solidFill>
          <a:schemeClr val="accent2"/>
        </a:solidFill>
        <a:effectLst/>
      </p:bgPr>
    </p:bg>
    <p:spTree>
      <p:nvGrpSpPr>
        <p:cNvPr id="1" name="Shape 442"/>
        <p:cNvGrpSpPr/>
        <p:nvPr/>
      </p:nvGrpSpPr>
      <p:grpSpPr>
        <a:xfrm>
          <a:off x="0" y="0"/>
          <a:ext cx="0" cy="0"/>
          <a:chOff x="0" y="0"/>
          <a:chExt cx="0" cy="0"/>
        </a:xfrm>
      </p:grpSpPr>
      <p:sp>
        <p:nvSpPr>
          <p:cNvPr id="443" name="Google Shape;443;p73"/>
          <p:cNvSpPr txBox="1">
            <a:spLocks noGrp="1"/>
          </p:cNvSpPr>
          <p:nvPr>
            <p:ph type="sldNum" idx="12"/>
          </p:nvPr>
        </p:nvSpPr>
        <p:spPr>
          <a:xfrm>
            <a:off x="9984296" y="6492240"/>
            <a:ext cx="1764900" cy="137100"/>
          </a:xfrm>
          <a:prstGeom prst="rect">
            <a:avLst/>
          </a:prstGeom>
          <a:noFill/>
          <a:ln>
            <a:noFill/>
          </a:ln>
        </p:spPr>
        <p:txBody>
          <a:bodyPr spcFirstLastPara="1" wrap="square" lIns="0" tIns="0" rIns="0" bIns="0" anchor="b"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44" name="Google Shape;444;p73"/>
          <p:cNvSpPr txBox="1">
            <a:spLocks noGrp="1"/>
          </p:cNvSpPr>
          <p:nvPr>
            <p:ph type="title"/>
          </p:nvPr>
        </p:nvSpPr>
        <p:spPr>
          <a:xfrm>
            <a:off x="442913" y="430514"/>
            <a:ext cx="11306100" cy="502800"/>
          </a:xfrm>
          <a:prstGeom prst="rect">
            <a:avLst/>
          </a:prstGeom>
          <a:noFill/>
          <a:ln>
            <a:noFill/>
          </a:ln>
        </p:spPr>
        <p:txBody>
          <a:bodyPr spcFirstLastPara="1" wrap="square" lIns="0" tIns="0" rIns="0" bIns="0" anchor="t" anchorCtr="0">
            <a:normAutofit/>
          </a:bodyPr>
          <a:lstStyle>
            <a:lvl1pPr lvl="0" algn="l" rtl="0">
              <a:lnSpc>
                <a:spcPct val="85000"/>
              </a:lnSpc>
              <a:spcBef>
                <a:spcPts val="0"/>
              </a:spcBef>
              <a:spcAft>
                <a:spcPts val="0"/>
              </a:spcAft>
              <a:buClr>
                <a:schemeClr val="dk1"/>
              </a:buClr>
              <a:buSzPts val="3200"/>
              <a:buFont typeface="Georgia"/>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45" name="Google Shape;445;p73"/>
          <p:cNvSpPr txBox="1">
            <a:spLocks noGrp="1"/>
          </p:cNvSpPr>
          <p:nvPr>
            <p:ph type="subTitle" idx="1"/>
          </p:nvPr>
        </p:nvSpPr>
        <p:spPr>
          <a:xfrm>
            <a:off x="442912" y="933433"/>
            <a:ext cx="11306100" cy="8859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dk1"/>
              </a:buClr>
              <a:buSzPts val="2400"/>
              <a:buNone/>
              <a:defRPr sz="2400" b="0">
                <a:solidFill>
                  <a:schemeClr val="dk1"/>
                </a:solidFill>
              </a:defRPr>
            </a:lvl1pPr>
            <a:lvl2pPr lvl="1" algn="l" rtl="0">
              <a:lnSpc>
                <a:spcPct val="85000"/>
              </a:lnSpc>
              <a:spcBef>
                <a:spcPts val="0"/>
              </a:spcBef>
              <a:spcAft>
                <a:spcPts val="0"/>
              </a:spcAft>
              <a:buClr>
                <a:schemeClr val="dk1"/>
              </a:buClr>
              <a:buSzPts val="2400"/>
              <a:buNone/>
              <a:defRPr sz="2400"/>
            </a:lvl2pPr>
            <a:lvl3pPr lvl="2" algn="l" rtl="0">
              <a:lnSpc>
                <a:spcPct val="85000"/>
              </a:lnSpc>
              <a:spcBef>
                <a:spcPts val="0"/>
              </a:spcBef>
              <a:spcAft>
                <a:spcPts val="0"/>
              </a:spcAft>
              <a:buClr>
                <a:schemeClr val="dk1"/>
              </a:buClr>
              <a:buSzPts val="2400"/>
              <a:buNone/>
              <a:defRPr sz="2400"/>
            </a:lvl3pPr>
            <a:lvl4pPr lvl="3" algn="l" rtl="0">
              <a:lnSpc>
                <a:spcPct val="85000"/>
              </a:lnSpc>
              <a:spcBef>
                <a:spcPts val="0"/>
              </a:spcBef>
              <a:spcAft>
                <a:spcPts val="0"/>
              </a:spcAft>
              <a:buClr>
                <a:schemeClr val="dk1"/>
              </a:buClr>
              <a:buSzPts val="2400"/>
              <a:buNone/>
              <a:defRPr sz="2400"/>
            </a:lvl4pPr>
            <a:lvl5pPr lvl="4" algn="l" rtl="0">
              <a:lnSpc>
                <a:spcPct val="85000"/>
              </a:lnSpc>
              <a:spcBef>
                <a:spcPts val="0"/>
              </a:spcBef>
              <a:spcAft>
                <a:spcPts val="0"/>
              </a:spcAft>
              <a:buClr>
                <a:schemeClr val="dk1"/>
              </a:buClr>
              <a:buSzPts val="2400"/>
              <a:buNone/>
              <a:defRPr sz="2400"/>
            </a:lvl5pPr>
            <a:lvl6pPr lvl="5" algn="l" rtl="0">
              <a:lnSpc>
                <a:spcPct val="85000"/>
              </a:lnSpc>
              <a:spcBef>
                <a:spcPts val="0"/>
              </a:spcBef>
              <a:spcAft>
                <a:spcPts val="0"/>
              </a:spcAft>
              <a:buClr>
                <a:schemeClr val="dk1"/>
              </a:buClr>
              <a:buSzPts val="2400"/>
              <a:buNone/>
              <a:defRPr sz="2400"/>
            </a:lvl6pPr>
            <a:lvl7pPr lvl="6" algn="l" rtl="0">
              <a:lnSpc>
                <a:spcPct val="85000"/>
              </a:lnSpc>
              <a:spcBef>
                <a:spcPts val="0"/>
              </a:spcBef>
              <a:spcAft>
                <a:spcPts val="0"/>
              </a:spcAft>
              <a:buClr>
                <a:schemeClr val="dk1"/>
              </a:buClr>
              <a:buSzPts val="2400"/>
              <a:buNone/>
              <a:defRPr sz="2400"/>
            </a:lvl7pPr>
            <a:lvl8pPr lvl="7" algn="l" rtl="0">
              <a:lnSpc>
                <a:spcPct val="85000"/>
              </a:lnSpc>
              <a:spcBef>
                <a:spcPts val="0"/>
              </a:spcBef>
              <a:spcAft>
                <a:spcPts val="0"/>
              </a:spcAft>
              <a:buClr>
                <a:schemeClr val="dk1"/>
              </a:buClr>
              <a:buSzPts val="2400"/>
              <a:buNone/>
              <a:defRPr sz="2400"/>
            </a:lvl8pPr>
            <a:lvl9pPr lvl="8" algn="l" rtl="0">
              <a:lnSpc>
                <a:spcPct val="85000"/>
              </a:lnSpc>
              <a:spcBef>
                <a:spcPts val="0"/>
              </a:spcBef>
              <a:spcAft>
                <a:spcPts val="0"/>
              </a:spcAft>
              <a:buClr>
                <a:schemeClr val="dk1"/>
              </a:buClr>
              <a:buSzPts val="2400"/>
              <a:buNone/>
              <a:defRPr sz="2400"/>
            </a:lvl9pPr>
          </a:lstStyle>
          <a:p>
            <a:endParaRPr/>
          </a:p>
        </p:txBody>
      </p:sp>
      <p:sp>
        <p:nvSpPr>
          <p:cNvPr id="446" name="Google Shape;446;p73"/>
          <p:cNvSpPr txBox="1">
            <a:spLocks noGrp="1"/>
          </p:cNvSpPr>
          <p:nvPr>
            <p:ph type="body" idx="2"/>
          </p:nvPr>
        </p:nvSpPr>
        <p:spPr>
          <a:xfrm>
            <a:off x="442914" y="4968509"/>
            <a:ext cx="3528900" cy="1203600"/>
          </a:xfrm>
          <a:prstGeom prst="rect">
            <a:avLst/>
          </a:prstGeom>
          <a:noFill/>
          <a:ln>
            <a:noFill/>
          </a:ln>
        </p:spPr>
        <p:txBody>
          <a:bodyPr spcFirstLastPara="1" wrap="square" lIns="0" tIns="0" rIns="0" bIns="0" anchor="t" anchorCtr="0">
            <a:noAutofit/>
          </a:bodyPr>
          <a:lstStyle>
            <a:lvl1pPr marL="457200" lvl="0" indent="-342900" algn="l" rtl="0">
              <a:lnSpc>
                <a:spcPct val="100000"/>
              </a:lnSpc>
              <a:spcBef>
                <a:spcPts val="0"/>
              </a:spcBef>
              <a:spcAft>
                <a:spcPts val="0"/>
              </a:spcAft>
              <a:buClr>
                <a:schemeClr val="accent1"/>
              </a:buClr>
              <a:buSzPts val="1800"/>
              <a:buChar char="•"/>
              <a:defRPr/>
            </a:lvl1pPr>
            <a:lvl2pPr marL="914400" lvl="1" indent="-342900" algn="l" rtl="0">
              <a:lnSpc>
                <a:spcPct val="100000"/>
              </a:lnSpc>
              <a:spcBef>
                <a:spcPts val="1200"/>
              </a:spcBef>
              <a:spcAft>
                <a:spcPts val="0"/>
              </a:spcAft>
              <a:buClr>
                <a:schemeClr val="dk1"/>
              </a:buClr>
              <a:buSzPts val="1800"/>
              <a:buChar char="–"/>
              <a:defRPr/>
            </a:lvl2pPr>
            <a:lvl3pPr marL="1371600" lvl="2" indent="-228600" algn="l" rtl="0">
              <a:lnSpc>
                <a:spcPct val="100000"/>
              </a:lnSpc>
              <a:spcBef>
                <a:spcPts val="600"/>
              </a:spcBef>
              <a:spcAft>
                <a:spcPts val="0"/>
              </a:spcAft>
              <a:buClr>
                <a:schemeClr val="dk1"/>
              </a:buClr>
              <a:buSzPts val="1600"/>
              <a:buNone/>
              <a:defRPr/>
            </a:lvl3pPr>
            <a:lvl4pPr marL="1828800" lvl="3" indent="-342900" algn="l" rtl="0">
              <a:lnSpc>
                <a:spcPct val="100000"/>
              </a:lnSpc>
              <a:spcBef>
                <a:spcPts val="600"/>
              </a:spcBef>
              <a:spcAft>
                <a:spcPts val="0"/>
              </a:spcAft>
              <a:buClr>
                <a:schemeClr val="dk1"/>
              </a:buClr>
              <a:buSzPts val="1800"/>
              <a:buChar char="–"/>
              <a:defRPr/>
            </a:lvl4pPr>
            <a:lvl5pPr marL="2286000" lvl="4" indent="-330200" algn="l" rtl="0">
              <a:lnSpc>
                <a:spcPct val="100000"/>
              </a:lnSpc>
              <a:spcBef>
                <a:spcPts val="600"/>
              </a:spcBef>
              <a:spcAft>
                <a:spcPts val="0"/>
              </a:spcAft>
              <a:buClr>
                <a:schemeClr val="dk1"/>
              </a:buClr>
              <a:buSzPts val="16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Tree>
    <p:extLst>
      <p:ext uri="{BB962C8B-B14F-4D97-AF65-F5344CB8AC3E}">
        <p14:creationId xmlns:p14="http://schemas.microsoft.com/office/powerpoint/2010/main" val="86625124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447"/>
        <p:cNvGrpSpPr/>
        <p:nvPr/>
      </p:nvGrpSpPr>
      <p:grpSpPr>
        <a:xfrm>
          <a:off x="0" y="0"/>
          <a:ext cx="0" cy="0"/>
          <a:chOff x="0" y="0"/>
          <a:chExt cx="0" cy="0"/>
        </a:xfrm>
      </p:grpSpPr>
      <p:sp>
        <p:nvSpPr>
          <p:cNvPr id="448" name="Google Shape;448;p74"/>
          <p:cNvSpPr/>
          <p:nvPr/>
        </p:nvSpPr>
        <p:spPr>
          <a:xfrm>
            <a:off x="6459900" y="0"/>
            <a:ext cx="57321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449" name="Google Shape;449;p74"/>
          <p:cNvSpPr txBox="1">
            <a:spLocks noGrp="1"/>
          </p:cNvSpPr>
          <p:nvPr>
            <p:ph type="sldNum" idx="12"/>
          </p:nvPr>
        </p:nvSpPr>
        <p:spPr>
          <a:xfrm>
            <a:off x="9984296" y="6492240"/>
            <a:ext cx="1764900" cy="137100"/>
          </a:xfrm>
          <a:prstGeom prst="rect">
            <a:avLst/>
          </a:prstGeom>
          <a:noFill/>
          <a:ln>
            <a:noFill/>
          </a:ln>
        </p:spPr>
        <p:txBody>
          <a:bodyPr spcFirstLastPara="1" wrap="square" lIns="0" tIns="0" rIns="0" bIns="0" anchor="b"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50" name="Google Shape;450;p74"/>
          <p:cNvSpPr txBox="1">
            <a:spLocks noGrp="1"/>
          </p:cNvSpPr>
          <p:nvPr>
            <p:ph type="title"/>
          </p:nvPr>
        </p:nvSpPr>
        <p:spPr>
          <a:xfrm>
            <a:off x="442901" y="430514"/>
            <a:ext cx="5473800" cy="502800"/>
          </a:xfrm>
          <a:prstGeom prst="rect">
            <a:avLst/>
          </a:prstGeom>
          <a:noFill/>
          <a:ln>
            <a:noFill/>
          </a:ln>
        </p:spPr>
        <p:txBody>
          <a:bodyPr spcFirstLastPara="1" wrap="square" lIns="0" tIns="0" rIns="0" bIns="0" anchor="t" anchorCtr="0">
            <a:normAutofit/>
          </a:bodyPr>
          <a:lstStyle>
            <a:lvl1pPr lvl="0" algn="l" rtl="0">
              <a:lnSpc>
                <a:spcPct val="85000"/>
              </a:lnSpc>
              <a:spcBef>
                <a:spcPts val="0"/>
              </a:spcBef>
              <a:spcAft>
                <a:spcPts val="0"/>
              </a:spcAft>
              <a:buClr>
                <a:schemeClr val="dk1"/>
              </a:buClr>
              <a:buSzPts val="3200"/>
              <a:buFont typeface="Georgia"/>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51" name="Google Shape;451;p74"/>
          <p:cNvSpPr txBox="1">
            <a:spLocks noGrp="1"/>
          </p:cNvSpPr>
          <p:nvPr>
            <p:ph type="subTitle" idx="1"/>
          </p:nvPr>
        </p:nvSpPr>
        <p:spPr>
          <a:xfrm>
            <a:off x="442938" y="933433"/>
            <a:ext cx="5473800" cy="8859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Clr>
                <a:schemeClr val="dk1"/>
              </a:buClr>
              <a:buSzPts val="2400"/>
              <a:buNone/>
              <a:defRPr sz="2400" b="0">
                <a:solidFill>
                  <a:schemeClr val="dk1"/>
                </a:solidFill>
              </a:defRPr>
            </a:lvl1pPr>
            <a:lvl2pPr lvl="1" algn="l" rtl="0">
              <a:lnSpc>
                <a:spcPct val="85000"/>
              </a:lnSpc>
              <a:spcBef>
                <a:spcPts val="0"/>
              </a:spcBef>
              <a:spcAft>
                <a:spcPts val="0"/>
              </a:spcAft>
              <a:buClr>
                <a:schemeClr val="dk1"/>
              </a:buClr>
              <a:buSzPts val="2400"/>
              <a:buNone/>
              <a:defRPr sz="2400"/>
            </a:lvl2pPr>
            <a:lvl3pPr lvl="2" algn="l" rtl="0">
              <a:lnSpc>
                <a:spcPct val="85000"/>
              </a:lnSpc>
              <a:spcBef>
                <a:spcPts val="0"/>
              </a:spcBef>
              <a:spcAft>
                <a:spcPts val="0"/>
              </a:spcAft>
              <a:buClr>
                <a:schemeClr val="dk1"/>
              </a:buClr>
              <a:buSzPts val="2400"/>
              <a:buNone/>
              <a:defRPr sz="2400"/>
            </a:lvl3pPr>
            <a:lvl4pPr lvl="3" algn="l" rtl="0">
              <a:lnSpc>
                <a:spcPct val="85000"/>
              </a:lnSpc>
              <a:spcBef>
                <a:spcPts val="0"/>
              </a:spcBef>
              <a:spcAft>
                <a:spcPts val="0"/>
              </a:spcAft>
              <a:buClr>
                <a:schemeClr val="dk1"/>
              </a:buClr>
              <a:buSzPts val="2400"/>
              <a:buNone/>
              <a:defRPr sz="2400"/>
            </a:lvl4pPr>
            <a:lvl5pPr lvl="4" algn="l" rtl="0">
              <a:lnSpc>
                <a:spcPct val="85000"/>
              </a:lnSpc>
              <a:spcBef>
                <a:spcPts val="0"/>
              </a:spcBef>
              <a:spcAft>
                <a:spcPts val="0"/>
              </a:spcAft>
              <a:buClr>
                <a:schemeClr val="dk1"/>
              </a:buClr>
              <a:buSzPts val="2400"/>
              <a:buNone/>
              <a:defRPr sz="2400"/>
            </a:lvl5pPr>
            <a:lvl6pPr lvl="5" algn="l" rtl="0">
              <a:lnSpc>
                <a:spcPct val="85000"/>
              </a:lnSpc>
              <a:spcBef>
                <a:spcPts val="0"/>
              </a:spcBef>
              <a:spcAft>
                <a:spcPts val="0"/>
              </a:spcAft>
              <a:buClr>
                <a:schemeClr val="dk1"/>
              </a:buClr>
              <a:buSzPts val="2400"/>
              <a:buNone/>
              <a:defRPr sz="2400"/>
            </a:lvl6pPr>
            <a:lvl7pPr lvl="6" algn="l" rtl="0">
              <a:lnSpc>
                <a:spcPct val="85000"/>
              </a:lnSpc>
              <a:spcBef>
                <a:spcPts val="0"/>
              </a:spcBef>
              <a:spcAft>
                <a:spcPts val="0"/>
              </a:spcAft>
              <a:buClr>
                <a:schemeClr val="dk1"/>
              </a:buClr>
              <a:buSzPts val="2400"/>
              <a:buNone/>
              <a:defRPr sz="2400"/>
            </a:lvl7pPr>
            <a:lvl8pPr lvl="7" algn="l" rtl="0">
              <a:lnSpc>
                <a:spcPct val="85000"/>
              </a:lnSpc>
              <a:spcBef>
                <a:spcPts val="0"/>
              </a:spcBef>
              <a:spcAft>
                <a:spcPts val="0"/>
              </a:spcAft>
              <a:buClr>
                <a:schemeClr val="dk1"/>
              </a:buClr>
              <a:buSzPts val="2400"/>
              <a:buNone/>
              <a:defRPr sz="2400"/>
            </a:lvl8pPr>
            <a:lvl9pPr lvl="8" algn="l" rtl="0">
              <a:lnSpc>
                <a:spcPct val="85000"/>
              </a:lnSpc>
              <a:spcBef>
                <a:spcPts val="0"/>
              </a:spcBef>
              <a:spcAft>
                <a:spcPts val="0"/>
              </a:spcAft>
              <a:buClr>
                <a:schemeClr val="dk1"/>
              </a:buClr>
              <a:buSzPts val="2400"/>
              <a:buNone/>
              <a:defRPr sz="2400"/>
            </a:lvl9pPr>
          </a:lstStyle>
          <a:p>
            <a:endParaRPr/>
          </a:p>
        </p:txBody>
      </p:sp>
      <p:sp>
        <p:nvSpPr>
          <p:cNvPr id="452" name="Google Shape;452;p74"/>
          <p:cNvSpPr txBox="1">
            <a:spLocks noGrp="1"/>
          </p:cNvSpPr>
          <p:nvPr>
            <p:ph type="body" idx="2"/>
          </p:nvPr>
        </p:nvSpPr>
        <p:spPr>
          <a:xfrm>
            <a:off x="442901" y="4968511"/>
            <a:ext cx="3528900" cy="1203600"/>
          </a:xfrm>
          <a:prstGeom prst="rect">
            <a:avLst/>
          </a:prstGeom>
          <a:noFill/>
          <a:ln>
            <a:noFill/>
          </a:ln>
        </p:spPr>
        <p:txBody>
          <a:bodyPr spcFirstLastPara="1" wrap="square" lIns="0" tIns="0" rIns="0" bIns="0" anchor="t" anchorCtr="0">
            <a:noAutofit/>
          </a:bodyPr>
          <a:lstStyle>
            <a:lvl1pPr marL="457200" lvl="0" indent="-342900" algn="l" rtl="0">
              <a:lnSpc>
                <a:spcPct val="100000"/>
              </a:lnSpc>
              <a:spcBef>
                <a:spcPts val="0"/>
              </a:spcBef>
              <a:spcAft>
                <a:spcPts val="0"/>
              </a:spcAft>
              <a:buClr>
                <a:schemeClr val="dk1"/>
              </a:buClr>
              <a:buSzPts val="1800"/>
              <a:buChar char="•"/>
              <a:defRPr>
                <a:solidFill>
                  <a:schemeClr val="dk1"/>
                </a:solidFill>
              </a:defRPr>
            </a:lvl1pPr>
            <a:lvl2pPr marL="914400" lvl="1" indent="-342900" algn="l" rtl="0">
              <a:lnSpc>
                <a:spcPct val="100000"/>
              </a:lnSpc>
              <a:spcBef>
                <a:spcPts val="1200"/>
              </a:spcBef>
              <a:spcAft>
                <a:spcPts val="0"/>
              </a:spcAft>
              <a:buClr>
                <a:schemeClr val="dk1"/>
              </a:buClr>
              <a:buSzPts val="1800"/>
              <a:buChar char="–"/>
              <a:defRPr/>
            </a:lvl2pPr>
            <a:lvl3pPr marL="1371600" lvl="2" indent="-228600" algn="l" rtl="0">
              <a:lnSpc>
                <a:spcPct val="100000"/>
              </a:lnSpc>
              <a:spcBef>
                <a:spcPts val="600"/>
              </a:spcBef>
              <a:spcAft>
                <a:spcPts val="0"/>
              </a:spcAft>
              <a:buClr>
                <a:schemeClr val="dk1"/>
              </a:buClr>
              <a:buSzPts val="1600"/>
              <a:buNone/>
              <a:defRPr/>
            </a:lvl3pPr>
            <a:lvl4pPr marL="1828800" lvl="3" indent="-342900" algn="l" rtl="0">
              <a:lnSpc>
                <a:spcPct val="100000"/>
              </a:lnSpc>
              <a:spcBef>
                <a:spcPts val="600"/>
              </a:spcBef>
              <a:spcAft>
                <a:spcPts val="0"/>
              </a:spcAft>
              <a:buClr>
                <a:schemeClr val="dk1"/>
              </a:buClr>
              <a:buSzPts val="1800"/>
              <a:buChar char="–"/>
              <a:defRPr/>
            </a:lvl4pPr>
            <a:lvl5pPr marL="2286000" lvl="4" indent="-330200" algn="l" rtl="0">
              <a:lnSpc>
                <a:spcPct val="100000"/>
              </a:lnSpc>
              <a:spcBef>
                <a:spcPts val="600"/>
              </a:spcBef>
              <a:spcAft>
                <a:spcPts val="0"/>
              </a:spcAft>
              <a:buClr>
                <a:schemeClr val="dk1"/>
              </a:buClr>
              <a:buSzPts val="16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53" name="Google Shape;453;p74"/>
          <p:cNvSpPr txBox="1">
            <a:spLocks noGrp="1"/>
          </p:cNvSpPr>
          <p:nvPr>
            <p:ph type="body" idx="3"/>
          </p:nvPr>
        </p:nvSpPr>
        <p:spPr>
          <a:xfrm>
            <a:off x="7457838" y="1131928"/>
            <a:ext cx="1756800" cy="1203600"/>
          </a:xfrm>
          <a:prstGeom prst="rect">
            <a:avLst/>
          </a:prstGeom>
          <a:noFill/>
          <a:ln>
            <a:noFill/>
          </a:ln>
        </p:spPr>
        <p:txBody>
          <a:bodyPr spcFirstLastPara="1" wrap="square" lIns="0" tIns="0" rIns="0" bIns="0" anchor="t" anchorCtr="0">
            <a:noAutofit/>
          </a:bodyPr>
          <a:lstStyle>
            <a:lvl1pPr marL="457200" lvl="0" indent="-317500" algn="l" rtl="0">
              <a:lnSpc>
                <a:spcPct val="100000"/>
              </a:lnSpc>
              <a:spcBef>
                <a:spcPts val="0"/>
              </a:spcBef>
              <a:spcAft>
                <a:spcPts val="0"/>
              </a:spcAft>
              <a:buClr>
                <a:schemeClr val="dk1"/>
              </a:buClr>
              <a:buSzPts val="1400"/>
              <a:buChar char="•"/>
              <a:defRPr sz="1400">
                <a:solidFill>
                  <a:schemeClr val="dk1"/>
                </a:solidFill>
              </a:defRPr>
            </a:lvl1pPr>
            <a:lvl2pPr marL="914400" lvl="1" indent="-317500" algn="l" rtl="0">
              <a:lnSpc>
                <a:spcPct val="100000"/>
              </a:lnSpc>
              <a:spcBef>
                <a:spcPts val="1200"/>
              </a:spcBef>
              <a:spcAft>
                <a:spcPts val="0"/>
              </a:spcAft>
              <a:buClr>
                <a:schemeClr val="dk1"/>
              </a:buClr>
              <a:buSzPts val="1400"/>
              <a:buChar char="–"/>
              <a:defRPr sz="1400">
                <a:solidFill>
                  <a:schemeClr val="dk1"/>
                </a:solidFill>
              </a:defRPr>
            </a:lvl2pPr>
            <a:lvl3pPr marL="1371600" lvl="2" indent="-228600" algn="l" rtl="0">
              <a:lnSpc>
                <a:spcPct val="100000"/>
              </a:lnSpc>
              <a:spcBef>
                <a:spcPts val="600"/>
              </a:spcBef>
              <a:spcAft>
                <a:spcPts val="0"/>
              </a:spcAft>
              <a:buClr>
                <a:schemeClr val="dk1"/>
              </a:buClr>
              <a:buSzPts val="1600"/>
              <a:buNone/>
              <a:defRPr/>
            </a:lvl3pPr>
            <a:lvl4pPr marL="1828800" lvl="3" indent="-342900" algn="l" rtl="0">
              <a:lnSpc>
                <a:spcPct val="100000"/>
              </a:lnSpc>
              <a:spcBef>
                <a:spcPts val="600"/>
              </a:spcBef>
              <a:spcAft>
                <a:spcPts val="0"/>
              </a:spcAft>
              <a:buClr>
                <a:schemeClr val="dk1"/>
              </a:buClr>
              <a:buSzPts val="1800"/>
              <a:buChar char="–"/>
              <a:defRPr/>
            </a:lvl4pPr>
            <a:lvl5pPr marL="2286000" lvl="4" indent="-330200" algn="l" rtl="0">
              <a:lnSpc>
                <a:spcPct val="100000"/>
              </a:lnSpc>
              <a:spcBef>
                <a:spcPts val="600"/>
              </a:spcBef>
              <a:spcAft>
                <a:spcPts val="0"/>
              </a:spcAft>
              <a:buClr>
                <a:schemeClr val="dk1"/>
              </a:buClr>
              <a:buSzPts val="16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54" name="Google Shape;454;p74"/>
          <p:cNvSpPr txBox="1">
            <a:spLocks noGrp="1"/>
          </p:cNvSpPr>
          <p:nvPr>
            <p:ph type="body" idx="4"/>
          </p:nvPr>
        </p:nvSpPr>
        <p:spPr>
          <a:xfrm>
            <a:off x="7271688" y="4187565"/>
            <a:ext cx="1756800" cy="1203600"/>
          </a:xfrm>
          <a:prstGeom prst="rect">
            <a:avLst/>
          </a:prstGeom>
          <a:noFill/>
          <a:ln>
            <a:noFill/>
          </a:ln>
        </p:spPr>
        <p:txBody>
          <a:bodyPr spcFirstLastPara="1" wrap="square" lIns="0" tIns="0" rIns="0" bIns="0" anchor="t" anchorCtr="0">
            <a:noAutofit/>
          </a:bodyPr>
          <a:lstStyle>
            <a:lvl1pPr marL="457200" lvl="0" indent="-317500" algn="l" rtl="0">
              <a:lnSpc>
                <a:spcPct val="100000"/>
              </a:lnSpc>
              <a:spcBef>
                <a:spcPts val="0"/>
              </a:spcBef>
              <a:spcAft>
                <a:spcPts val="0"/>
              </a:spcAft>
              <a:buClr>
                <a:schemeClr val="dk1"/>
              </a:buClr>
              <a:buSzPts val="1400"/>
              <a:buChar char="•"/>
              <a:defRPr sz="1400">
                <a:solidFill>
                  <a:schemeClr val="dk1"/>
                </a:solidFill>
              </a:defRPr>
            </a:lvl1pPr>
            <a:lvl2pPr marL="914400" lvl="1" indent="-317500" algn="l" rtl="0">
              <a:lnSpc>
                <a:spcPct val="100000"/>
              </a:lnSpc>
              <a:spcBef>
                <a:spcPts val="1200"/>
              </a:spcBef>
              <a:spcAft>
                <a:spcPts val="0"/>
              </a:spcAft>
              <a:buClr>
                <a:schemeClr val="dk1"/>
              </a:buClr>
              <a:buSzPts val="1400"/>
              <a:buChar char="–"/>
              <a:defRPr sz="1400">
                <a:solidFill>
                  <a:schemeClr val="dk1"/>
                </a:solidFill>
              </a:defRPr>
            </a:lvl2pPr>
            <a:lvl3pPr marL="1371600" lvl="2" indent="-228600" algn="l" rtl="0">
              <a:lnSpc>
                <a:spcPct val="100000"/>
              </a:lnSpc>
              <a:spcBef>
                <a:spcPts val="600"/>
              </a:spcBef>
              <a:spcAft>
                <a:spcPts val="0"/>
              </a:spcAft>
              <a:buClr>
                <a:schemeClr val="dk1"/>
              </a:buClr>
              <a:buSzPts val="1600"/>
              <a:buNone/>
              <a:defRPr/>
            </a:lvl3pPr>
            <a:lvl4pPr marL="1828800" lvl="3" indent="-342900" algn="l" rtl="0">
              <a:lnSpc>
                <a:spcPct val="100000"/>
              </a:lnSpc>
              <a:spcBef>
                <a:spcPts val="600"/>
              </a:spcBef>
              <a:spcAft>
                <a:spcPts val="0"/>
              </a:spcAft>
              <a:buClr>
                <a:schemeClr val="dk1"/>
              </a:buClr>
              <a:buSzPts val="1800"/>
              <a:buChar char="–"/>
              <a:defRPr/>
            </a:lvl4pPr>
            <a:lvl5pPr marL="2286000" lvl="4" indent="-330200" algn="l" rtl="0">
              <a:lnSpc>
                <a:spcPct val="100000"/>
              </a:lnSpc>
              <a:spcBef>
                <a:spcPts val="600"/>
              </a:spcBef>
              <a:spcAft>
                <a:spcPts val="0"/>
              </a:spcAft>
              <a:buClr>
                <a:schemeClr val="dk1"/>
              </a:buClr>
              <a:buSzPts val="16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Tree>
    <p:extLst>
      <p:ext uri="{BB962C8B-B14F-4D97-AF65-F5344CB8AC3E}">
        <p14:creationId xmlns:p14="http://schemas.microsoft.com/office/powerpoint/2010/main" val="278263685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and Content 1">
  <p:cSld name="Title and Content 1">
    <p:spTree>
      <p:nvGrpSpPr>
        <p:cNvPr id="1" name="Shape 456"/>
        <p:cNvGrpSpPr/>
        <p:nvPr/>
      </p:nvGrpSpPr>
      <p:grpSpPr>
        <a:xfrm>
          <a:off x="0" y="0"/>
          <a:ext cx="0" cy="0"/>
          <a:chOff x="0" y="0"/>
          <a:chExt cx="0" cy="0"/>
        </a:xfrm>
      </p:grpSpPr>
      <p:sp>
        <p:nvSpPr>
          <p:cNvPr id="457" name="Google Shape;457;p75"/>
          <p:cNvSpPr txBox="1">
            <a:spLocks noGrp="1"/>
          </p:cNvSpPr>
          <p:nvPr>
            <p:ph type="title"/>
          </p:nvPr>
        </p:nvSpPr>
        <p:spPr>
          <a:xfrm>
            <a:off x="448056" y="432000"/>
            <a:ext cx="11306100" cy="366300"/>
          </a:xfrm>
          <a:prstGeom prst="rect">
            <a:avLst/>
          </a:prstGeom>
          <a:noFill/>
          <a:ln>
            <a:noFill/>
          </a:ln>
        </p:spPr>
        <p:txBody>
          <a:bodyPr spcFirstLastPara="1" wrap="square" lIns="0" tIns="0" rIns="0" bIns="0" anchor="t" anchorCtr="0">
            <a:spAutoFit/>
          </a:bodyPr>
          <a:lstStyle>
            <a:lvl1pPr lvl="0" algn="l" rtl="0">
              <a:lnSpc>
                <a:spcPct val="85000"/>
              </a:lnSpc>
              <a:spcBef>
                <a:spcPts val="0"/>
              </a:spcBef>
              <a:spcAft>
                <a:spcPts val="0"/>
              </a:spcAft>
              <a:buClr>
                <a:schemeClr val="dk1"/>
              </a:buClr>
              <a:buSzPts val="2800"/>
              <a:buFont typeface="Georgia"/>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58" name="Google Shape;458;p75"/>
          <p:cNvSpPr txBox="1">
            <a:spLocks noGrp="1"/>
          </p:cNvSpPr>
          <p:nvPr>
            <p:ph type="body" idx="1"/>
          </p:nvPr>
        </p:nvSpPr>
        <p:spPr>
          <a:xfrm>
            <a:off x="442913" y="1645920"/>
            <a:ext cx="11306100" cy="2508300"/>
          </a:xfrm>
          <a:prstGeom prst="rect">
            <a:avLst/>
          </a:prstGeom>
          <a:noFill/>
          <a:ln>
            <a:noFill/>
          </a:ln>
        </p:spPr>
        <p:txBody>
          <a:bodyPr spcFirstLastPara="1" wrap="square" lIns="0" tIns="0" rIns="0" bIns="0" anchor="t" anchorCtr="0">
            <a:spAutoFit/>
          </a:bodyPr>
          <a:lstStyle>
            <a:lvl1pPr marL="457200" lvl="0" indent="-228600" algn="l" rtl="0">
              <a:lnSpc>
                <a:spcPct val="100000"/>
              </a:lnSpc>
              <a:spcBef>
                <a:spcPts val="0"/>
              </a:spcBef>
              <a:spcAft>
                <a:spcPts val="0"/>
              </a:spcAft>
              <a:buClr>
                <a:schemeClr val="dk1"/>
              </a:buClr>
              <a:buSzPts val="1800"/>
              <a:buNone/>
              <a:defRPr/>
            </a:lvl1pPr>
            <a:lvl2pPr marL="914400" lvl="1" indent="-228600" algn="l" rtl="0">
              <a:lnSpc>
                <a:spcPct val="100000"/>
              </a:lnSpc>
              <a:spcBef>
                <a:spcPts val="600"/>
              </a:spcBef>
              <a:spcAft>
                <a:spcPts val="0"/>
              </a:spcAft>
              <a:buClr>
                <a:schemeClr val="dk1"/>
              </a:buClr>
              <a:buSzPts val="1600"/>
              <a:buNone/>
              <a:defRPr/>
            </a:lvl2pPr>
            <a:lvl3pPr marL="1371600" lvl="2" indent="-342900" algn="l" rtl="0">
              <a:lnSpc>
                <a:spcPct val="100000"/>
              </a:lnSpc>
              <a:spcBef>
                <a:spcPts val="600"/>
              </a:spcBef>
              <a:spcAft>
                <a:spcPts val="0"/>
              </a:spcAft>
              <a:buClr>
                <a:schemeClr val="dk1"/>
              </a:buClr>
              <a:buSzPts val="1800"/>
              <a:buChar char="•"/>
              <a:defRPr/>
            </a:lvl3pPr>
            <a:lvl4pPr marL="1828800" lvl="3" indent="-342900" algn="l" rtl="0">
              <a:lnSpc>
                <a:spcPct val="100000"/>
              </a:lnSpc>
              <a:spcBef>
                <a:spcPts val="600"/>
              </a:spcBef>
              <a:spcAft>
                <a:spcPts val="0"/>
              </a:spcAft>
              <a:buClr>
                <a:schemeClr val="dk1"/>
              </a:buClr>
              <a:buSzPts val="1800"/>
              <a:buChar char="–"/>
              <a:defRPr/>
            </a:lvl4pPr>
            <a:lvl5pPr marL="2286000" lvl="4" indent="-342900" algn="l" rtl="0">
              <a:lnSpc>
                <a:spcPct val="100000"/>
              </a:lnSpc>
              <a:spcBef>
                <a:spcPts val="600"/>
              </a:spcBef>
              <a:spcAft>
                <a:spcPts val="0"/>
              </a:spcAft>
              <a:buClr>
                <a:schemeClr val="dk1"/>
              </a:buClr>
              <a:buSzPts val="1800"/>
              <a:buChar char="•"/>
              <a:defRPr/>
            </a:lvl5pPr>
            <a:lvl6pPr marL="2743200" lvl="5" indent="-342900" algn="l" rtl="0">
              <a:lnSpc>
                <a:spcPct val="100000"/>
              </a:lnSpc>
              <a:spcBef>
                <a:spcPts val="600"/>
              </a:spcBef>
              <a:spcAft>
                <a:spcPts val="0"/>
              </a:spcAft>
              <a:buClr>
                <a:schemeClr val="dk1"/>
              </a:buClr>
              <a:buSzPts val="1800"/>
              <a:buChar char="–"/>
              <a:defRPr/>
            </a:lvl6pPr>
            <a:lvl7pPr marL="3200400" lvl="6" indent="-342900" algn="l" rtl="0">
              <a:lnSpc>
                <a:spcPct val="100000"/>
              </a:lnSpc>
              <a:spcBef>
                <a:spcPts val="600"/>
              </a:spcBef>
              <a:spcAft>
                <a:spcPts val="0"/>
              </a:spcAft>
              <a:buClr>
                <a:schemeClr val="dk1"/>
              </a:buClr>
              <a:buSzPts val="1800"/>
              <a:buChar char="•"/>
              <a:defRPr/>
            </a:lvl7pPr>
            <a:lvl8pPr marL="3657600" lvl="7" indent="-342900" algn="l" rtl="0">
              <a:lnSpc>
                <a:spcPct val="100000"/>
              </a:lnSpc>
              <a:spcBef>
                <a:spcPts val="600"/>
              </a:spcBef>
              <a:spcAft>
                <a:spcPts val="0"/>
              </a:spcAft>
              <a:buClr>
                <a:schemeClr val="dk1"/>
              </a:buClr>
              <a:buSzPts val="1800"/>
              <a:buChar char="–"/>
              <a:defRPr/>
            </a:lvl8pPr>
            <a:lvl9pPr marL="4114800" lvl="8" indent="-342900" algn="l" rtl="0">
              <a:lnSpc>
                <a:spcPct val="100000"/>
              </a:lnSpc>
              <a:spcBef>
                <a:spcPts val="600"/>
              </a:spcBef>
              <a:spcAft>
                <a:spcPts val="600"/>
              </a:spcAft>
              <a:buClr>
                <a:schemeClr val="dk1"/>
              </a:buClr>
              <a:buSzPts val="1800"/>
              <a:buChar char="•"/>
              <a:defRPr/>
            </a:lvl9pPr>
          </a:lstStyle>
          <a:p>
            <a:endParaRPr/>
          </a:p>
        </p:txBody>
      </p:sp>
      <p:sp>
        <p:nvSpPr>
          <p:cNvPr id="459" name="Google Shape;459;p75"/>
          <p:cNvSpPr txBox="1">
            <a:spLocks noGrp="1"/>
          </p:cNvSpPr>
          <p:nvPr>
            <p:ph type="sldNum" idx="12"/>
          </p:nvPr>
        </p:nvSpPr>
        <p:spPr>
          <a:xfrm>
            <a:off x="11437843" y="6513975"/>
            <a:ext cx="311400" cy="115500"/>
          </a:xfrm>
          <a:prstGeom prst="rect">
            <a:avLst/>
          </a:prstGeom>
          <a:noFill/>
          <a:ln>
            <a:noFill/>
          </a:ln>
        </p:spPr>
        <p:txBody>
          <a:bodyPr spcFirstLastPara="1" wrap="square" lIns="0" tIns="0" rIns="0" bIns="0" anchor="t" anchorCtr="0">
            <a:spAutoFit/>
          </a:bodyPr>
          <a:lstStyle>
            <a:lvl1pPr marL="0" marR="0" lvl="0" indent="0" algn="r" rtl="0">
              <a:spcBef>
                <a:spcPts val="0"/>
              </a:spcBef>
              <a:spcAft>
                <a:spcPts val="0"/>
              </a:spcAft>
              <a:buClr>
                <a:schemeClr val="dk1"/>
              </a:buClr>
              <a:buSzPts val="750"/>
              <a:buFont typeface="Arial"/>
              <a:buNone/>
              <a:defRPr sz="750" b="0" i="0" u="none" strike="noStrike" cap="none">
                <a:solidFill>
                  <a:schemeClr val="dk1"/>
                </a:solidFill>
                <a:latin typeface="Arial"/>
                <a:ea typeface="Arial"/>
                <a:cs typeface="Arial"/>
                <a:sym typeface="Arial"/>
              </a:defRPr>
            </a:lvl1pPr>
            <a:lvl2pPr marL="0" marR="0" lvl="1" indent="0" algn="r" rtl="0">
              <a:spcBef>
                <a:spcPts val="0"/>
              </a:spcBef>
              <a:spcAft>
                <a:spcPts val="0"/>
              </a:spcAft>
              <a:buClr>
                <a:schemeClr val="dk1"/>
              </a:buClr>
              <a:buSzPts val="750"/>
              <a:buFont typeface="Arial"/>
              <a:buNone/>
              <a:defRPr sz="750" b="0" i="0" u="none" strike="noStrike" cap="none">
                <a:solidFill>
                  <a:schemeClr val="dk1"/>
                </a:solidFill>
                <a:latin typeface="Arial"/>
                <a:ea typeface="Arial"/>
                <a:cs typeface="Arial"/>
                <a:sym typeface="Arial"/>
              </a:defRPr>
            </a:lvl2pPr>
            <a:lvl3pPr marL="0" marR="0" lvl="2" indent="0" algn="r" rtl="0">
              <a:spcBef>
                <a:spcPts val="0"/>
              </a:spcBef>
              <a:spcAft>
                <a:spcPts val="0"/>
              </a:spcAft>
              <a:buClr>
                <a:schemeClr val="dk1"/>
              </a:buClr>
              <a:buSzPts val="750"/>
              <a:buFont typeface="Arial"/>
              <a:buNone/>
              <a:defRPr sz="750" b="0" i="0" u="none" strike="noStrike" cap="none">
                <a:solidFill>
                  <a:schemeClr val="dk1"/>
                </a:solidFill>
                <a:latin typeface="Arial"/>
                <a:ea typeface="Arial"/>
                <a:cs typeface="Arial"/>
                <a:sym typeface="Arial"/>
              </a:defRPr>
            </a:lvl3pPr>
            <a:lvl4pPr marL="0" marR="0" lvl="3" indent="0" algn="r" rtl="0">
              <a:spcBef>
                <a:spcPts val="0"/>
              </a:spcBef>
              <a:spcAft>
                <a:spcPts val="0"/>
              </a:spcAft>
              <a:buClr>
                <a:schemeClr val="dk1"/>
              </a:buClr>
              <a:buSzPts val="750"/>
              <a:buFont typeface="Arial"/>
              <a:buNone/>
              <a:defRPr sz="750" b="0" i="0" u="none" strike="noStrike" cap="none">
                <a:solidFill>
                  <a:schemeClr val="dk1"/>
                </a:solidFill>
                <a:latin typeface="Arial"/>
                <a:ea typeface="Arial"/>
                <a:cs typeface="Arial"/>
                <a:sym typeface="Arial"/>
              </a:defRPr>
            </a:lvl4pPr>
            <a:lvl5pPr marL="0" marR="0" lvl="4" indent="0" algn="r" rtl="0">
              <a:spcBef>
                <a:spcPts val="0"/>
              </a:spcBef>
              <a:spcAft>
                <a:spcPts val="0"/>
              </a:spcAft>
              <a:buClr>
                <a:schemeClr val="dk1"/>
              </a:buClr>
              <a:buSzPts val="750"/>
              <a:buFont typeface="Arial"/>
              <a:buNone/>
              <a:defRPr sz="750" b="0" i="0" u="none" strike="noStrike" cap="none">
                <a:solidFill>
                  <a:schemeClr val="dk1"/>
                </a:solidFill>
                <a:latin typeface="Arial"/>
                <a:ea typeface="Arial"/>
                <a:cs typeface="Arial"/>
                <a:sym typeface="Arial"/>
              </a:defRPr>
            </a:lvl5pPr>
            <a:lvl6pPr marL="0" marR="0" lvl="5" indent="0" algn="r" rtl="0">
              <a:spcBef>
                <a:spcPts val="0"/>
              </a:spcBef>
              <a:spcAft>
                <a:spcPts val="0"/>
              </a:spcAft>
              <a:buClr>
                <a:schemeClr val="dk1"/>
              </a:buClr>
              <a:buSzPts val="750"/>
              <a:buFont typeface="Arial"/>
              <a:buNone/>
              <a:defRPr sz="750" b="0" i="0" u="none" strike="noStrike" cap="none">
                <a:solidFill>
                  <a:schemeClr val="dk1"/>
                </a:solidFill>
                <a:latin typeface="Arial"/>
                <a:ea typeface="Arial"/>
                <a:cs typeface="Arial"/>
                <a:sym typeface="Arial"/>
              </a:defRPr>
            </a:lvl6pPr>
            <a:lvl7pPr marL="0" marR="0" lvl="6" indent="0" algn="r" rtl="0">
              <a:spcBef>
                <a:spcPts val="0"/>
              </a:spcBef>
              <a:spcAft>
                <a:spcPts val="0"/>
              </a:spcAft>
              <a:buClr>
                <a:schemeClr val="dk1"/>
              </a:buClr>
              <a:buSzPts val="750"/>
              <a:buFont typeface="Arial"/>
              <a:buNone/>
              <a:defRPr sz="750" b="0" i="0" u="none" strike="noStrike" cap="none">
                <a:solidFill>
                  <a:schemeClr val="dk1"/>
                </a:solidFill>
                <a:latin typeface="Arial"/>
                <a:ea typeface="Arial"/>
                <a:cs typeface="Arial"/>
                <a:sym typeface="Arial"/>
              </a:defRPr>
            </a:lvl7pPr>
            <a:lvl8pPr marL="0" marR="0" lvl="7" indent="0" algn="r" rtl="0">
              <a:spcBef>
                <a:spcPts val="0"/>
              </a:spcBef>
              <a:spcAft>
                <a:spcPts val="0"/>
              </a:spcAft>
              <a:buClr>
                <a:schemeClr val="dk1"/>
              </a:buClr>
              <a:buSzPts val="750"/>
              <a:buFont typeface="Arial"/>
              <a:buNone/>
              <a:defRPr sz="750" b="0" i="0" u="none" strike="noStrike" cap="none">
                <a:solidFill>
                  <a:schemeClr val="dk1"/>
                </a:solidFill>
                <a:latin typeface="Arial"/>
                <a:ea typeface="Arial"/>
                <a:cs typeface="Arial"/>
                <a:sym typeface="Arial"/>
              </a:defRPr>
            </a:lvl8pPr>
            <a:lvl9pPr marL="0" marR="0" lvl="8" indent="0" algn="r" rtl="0">
              <a:spcBef>
                <a:spcPts val="0"/>
              </a:spcBef>
              <a:spcAft>
                <a:spcPts val="0"/>
              </a:spcAft>
              <a:buClr>
                <a:schemeClr val="dk1"/>
              </a:buClr>
              <a:buSzPts val="750"/>
              <a:buFont typeface="Arial"/>
              <a:buNone/>
              <a:defRPr sz="75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55837542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46"/>
        <p:cNvGrpSpPr/>
        <p:nvPr/>
      </p:nvGrpSpPr>
      <p:grpSpPr>
        <a:xfrm>
          <a:off x="0" y="0"/>
          <a:ext cx="0" cy="0"/>
          <a:chOff x="0" y="0"/>
          <a:chExt cx="0" cy="0"/>
        </a:xfrm>
      </p:grpSpPr>
      <p:sp>
        <p:nvSpPr>
          <p:cNvPr id="47" name="Google Shape;47;p7"/>
          <p:cNvSpPr/>
          <p:nvPr/>
        </p:nvSpPr>
        <p:spPr>
          <a:xfrm>
            <a:off x="6096000" y="0"/>
            <a:ext cx="6096000" cy="4575900"/>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b="0" i="0" u="none" strike="noStrike" cap="none">
              <a:solidFill>
                <a:schemeClr val="lt1"/>
              </a:solidFill>
              <a:latin typeface="Arial"/>
              <a:ea typeface="Arial"/>
              <a:cs typeface="Arial"/>
              <a:sym typeface="Arial"/>
            </a:endParaRPr>
          </a:p>
        </p:txBody>
      </p:sp>
      <p:sp>
        <p:nvSpPr>
          <p:cNvPr id="48" name="Google Shape;48;p7"/>
          <p:cNvSpPr/>
          <p:nvPr/>
        </p:nvSpPr>
        <p:spPr>
          <a:xfrm>
            <a:off x="0" y="0"/>
            <a:ext cx="6096000" cy="4575900"/>
          </a:xfrm>
          <a:prstGeom prst="rect">
            <a:avLst/>
          </a:prstGeom>
          <a:solidFill>
            <a:srgbClr val="46464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49" name="Google Shape;49;p7"/>
          <p:cNvSpPr/>
          <p:nvPr/>
        </p:nvSpPr>
        <p:spPr>
          <a:xfrm>
            <a:off x="0" y="4575812"/>
            <a:ext cx="6096000" cy="2282100"/>
          </a:xfrm>
          <a:prstGeom prst="rect">
            <a:avLst/>
          </a:prstGeom>
          <a:solidFill>
            <a:srgbClr val="D04A0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50" name="Google Shape;50;p7"/>
          <p:cNvSpPr txBox="1">
            <a:spLocks noGrp="1"/>
          </p:cNvSpPr>
          <p:nvPr>
            <p:ph type="ctrTitle"/>
          </p:nvPr>
        </p:nvSpPr>
        <p:spPr>
          <a:xfrm>
            <a:off x="442913" y="428625"/>
            <a:ext cx="5473800" cy="2286000"/>
          </a:xfrm>
          <a:prstGeom prst="rect">
            <a:avLst/>
          </a:prstGeom>
          <a:noFill/>
          <a:ln>
            <a:noFill/>
          </a:ln>
        </p:spPr>
        <p:txBody>
          <a:bodyPr spcFirstLastPara="1" wrap="square" lIns="0" tIns="0" rIns="0" bIns="0" anchor="b" anchorCtr="0">
            <a:noAutofit/>
          </a:bodyPr>
          <a:lstStyle>
            <a:lvl1pPr marR="0" lvl="0" algn="l" rtl="0">
              <a:lnSpc>
                <a:spcPct val="85000"/>
              </a:lnSpc>
              <a:spcBef>
                <a:spcPts val="0"/>
              </a:spcBef>
              <a:spcAft>
                <a:spcPts val="0"/>
              </a:spcAft>
              <a:buClr>
                <a:schemeClr val="lt1"/>
              </a:buClr>
              <a:buSzPts val="5000"/>
              <a:buFont typeface="Georgia"/>
              <a:buNone/>
              <a:defRPr sz="5000" b="0" i="0" u="none" strike="noStrike" cap="none">
                <a:solidFill>
                  <a:schemeClr val="lt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1" name="Google Shape;51;p7"/>
          <p:cNvSpPr txBox="1">
            <a:spLocks noGrp="1"/>
          </p:cNvSpPr>
          <p:nvPr>
            <p:ph type="subTitle" idx="1"/>
          </p:nvPr>
        </p:nvSpPr>
        <p:spPr>
          <a:xfrm>
            <a:off x="442913" y="5101594"/>
            <a:ext cx="5473800" cy="5943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9pPr>
          </a:lstStyle>
          <a:p>
            <a:endParaRPr/>
          </a:p>
        </p:txBody>
      </p:sp>
      <p:pic>
        <p:nvPicPr>
          <p:cNvPr id="52" name="Google Shape;52;p7"/>
          <p:cNvPicPr preferRelativeResize="0"/>
          <p:nvPr/>
        </p:nvPicPr>
        <p:blipFill rotWithShape="1">
          <a:blip r:embed="rId2">
            <a:alphaModFix/>
          </a:blip>
          <a:srcRect/>
          <a:stretch/>
        </p:blipFill>
        <p:spPr>
          <a:xfrm>
            <a:off x="10337737" y="5330952"/>
            <a:ext cx="1636775" cy="1351186"/>
          </a:xfrm>
          <a:prstGeom prst="rect">
            <a:avLst/>
          </a:prstGeom>
          <a:noFill/>
          <a:ln>
            <a:noFill/>
          </a:ln>
        </p:spPr>
      </p:pic>
    </p:spTree>
    <p:extLst>
      <p:ext uri="{BB962C8B-B14F-4D97-AF65-F5344CB8AC3E}">
        <p14:creationId xmlns:p14="http://schemas.microsoft.com/office/powerpoint/2010/main" val="192290999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and Full Content - Subtitle">
  <p:cSld name="1_Title and Full Content - Subtitle">
    <p:spTree>
      <p:nvGrpSpPr>
        <p:cNvPr id="1" name="Shape 310"/>
        <p:cNvGrpSpPr/>
        <p:nvPr/>
      </p:nvGrpSpPr>
      <p:grpSpPr>
        <a:xfrm>
          <a:off x="0" y="0"/>
          <a:ext cx="0" cy="0"/>
          <a:chOff x="0" y="0"/>
          <a:chExt cx="0" cy="0"/>
        </a:xfrm>
      </p:grpSpPr>
      <p:sp>
        <p:nvSpPr>
          <p:cNvPr id="311" name="Google Shape;311;p55"/>
          <p:cNvSpPr txBox="1">
            <a:spLocks noGrp="1"/>
          </p:cNvSpPr>
          <p:nvPr>
            <p:ph type="body" idx="1"/>
          </p:nvPr>
        </p:nvSpPr>
        <p:spPr>
          <a:xfrm>
            <a:off x="442913" y="2103438"/>
            <a:ext cx="11306100" cy="4068900"/>
          </a:xfrm>
          <a:prstGeom prst="rect">
            <a:avLst/>
          </a:prstGeom>
          <a:noFill/>
          <a:ln>
            <a:noFill/>
          </a:ln>
        </p:spPr>
        <p:txBody>
          <a:bodyPr spcFirstLastPara="1" wrap="square" lIns="0" tIns="0" rIns="0" bIns="0" anchor="t" anchorCtr="0">
            <a:noAutofit/>
          </a:bodyPr>
          <a:lstStyle>
            <a:lvl1pPr marL="457200" marR="0" lvl="0" indent="-330200" algn="l" rtl="0">
              <a:lnSpc>
                <a:spcPct val="100000"/>
              </a:lnSpc>
              <a:spcBef>
                <a:spcPts val="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600"/>
              </a:spcBef>
              <a:spcAft>
                <a:spcPts val="60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312" name="Google Shape;312;p55"/>
          <p:cNvSpPr txBox="1">
            <a:spLocks noGrp="1"/>
          </p:cNvSpPr>
          <p:nvPr>
            <p:ph type="title"/>
          </p:nvPr>
        </p:nvSpPr>
        <p:spPr>
          <a:xfrm>
            <a:off x="442913" y="430514"/>
            <a:ext cx="11306100" cy="5028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3200"/>
              <a:buFont typeface="Georgia"/>
              <a:buNone/>
              <a:defRPr sz="32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3" name="Google Shape;313;p55"/>
          <p:cNvSpPr txBox="1">
            <a:spLocks noGrp="1"/>
          </p:cNvSpPr>
          <p:nvPr>
            <p:ph type="sldNum" idx="12"/>
          </p:nvPr>
        </p:nvSpPr>
        <p:spPr>
          <a:xfrm>
            <a:off x="8218489" y="6492240"/>
            <a:ext cx="3530700" cy="137100"/>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750">
                <a:solidFill>
                  <a:schemeClr val="dk1"/>
                </a:solidFill>
                <a:latin typeface="Arial"/>
                <a:ea typeface="Arial"/>
                <a:cs typeface="Arial"/>
                <a:sym typeface="Arial"/>
              </a:defRPr>
            </a:lvl1pPr>
            <a:lvl2pPr marL="0" marR="0" lvl="1" indent="0" algn="r" rtl="0">
              <a:spcBef>
                <a:spcPts val="0"/>
              </a:spcBef>
              <a:buNone/>
              <a:defRPr sz="750">
                <a:solidFill>
                  <a:schemeClr val="dk1"/>
                </a:solidFill>
                <a:latin typeface="Arial"/>
                <a:ea typeface="Arial"/>
                <a:cs typeface="Arial"/>
                <a:sym typeface="Arial"/>
              </a:defRPr>
            </a:lvl2pPr>
            <a:lvl3pPr marL="0" marR="0" lvl="2" indent="0" algn="r" rtl="0">
              <a:spcBef>
                <a:spcPts val="0"/>
              </a:spcBef>
              <a:buNone/>
              <a:defRPr sz="750">
                <a:solidFill>
                  <a:schemeClr val="dk1"/>
                </a:solidFill>
                <a:latin typeface="Arial"/>
                <a:ea typeface="Arial"/>
                <a:cs typeface="Arial"/>
                <a:sym typeface="Arial"/>
              </a:defRPr>
            </a:lvl3pPr>
            <a:lvl4pPr marL="0" marR="0" lvl="3" indent="0" algn="r" rtl="0">
              <a:spcBef>
                <a:spcPts val="0"/>
              </a:spcBef>
              <a:buNone/>
              <a:defRPr sz="750">
                <a:solidFill>
                  <a:schemeClr val="dk1"/>
                </a:solidFill>
                <a:latin typeface="Arial"/>
                <a:ea typeface="Arial"/>
                <a:cs typeface="Arial"/>
                <a:sym typeface="Arial"/>
              </a:defRPr>
            </a:lvl4pPr>
            <a:lvl5pPr marL="0" marR="0" lvl="4" indent="0" algn="r" rtl="0">
              <a:spcBef>
                <a:spcPts val="0"/>
              </a:spcBef>
              <a:buNone/>
              <a:defRPr sz="750">
                <a:solidFill>
                  <a:schemeClr val="dk1"/>
                </a:solidFill>
                <a:latin typeface="Arial"/>
                <a:ea typeface="Arial"/>
                <a:cs typeface="Arial"/>
                <a:sym typeface="Arial"/>
              </a:defRPr>
            </a:lvl5pPr>
            <a:lvl6pPr marL="0" marR="0" lvl="5" indent="0" algn="r" rtl="0">
              <a:spcBef>
                <a:spcPts val="0"/>
              </a:spcBef>
              <a:buNone/>
              <a:defRPr sz="750">
                <a:solidFill>
                  <a:schemeClr val="dk1"/>
                </a:solidFill>
                <a:latin typeface="Arial"/>
                <a:ea typeface="Arial"/>
                <a:cs typeface="Arial"/>
                <a:sym typeface="Arial"/>
              </a:defRPr>
            </a:lvl6pPr>
            <a:lvl7pPr marL="0" marR="0" lvl="6" indent="0" algn="r" rtl="0">
              <a:spcBef>
                <a:spcPts val="0"/>
              </a:spcBef>
              <a:buNone/>
              <a:defRPr sz="750">
                <a:solidFill>
                  <a:schemeClr val="dk1"/>
                </a:solidFill>
                <a:latin typeface="Arial"/>
                <a:ea typeface="Arial"/>
                <a:cs typeface="Arial"/>
                <a:sym typeface="Arial"/>
              </a:defRPr>
            </a:lvl7pPr>
            <a:lvl8pPr marL="0" marR="0" lvl="7" indent="0" algn="r" rtl="0">
              <a:spcBef>
                <a:spcPts val="0"/>
              </a:spcBef>
              <a:buNone/>
              <a:defRPr sz="750">
                <a:solidFill>
                  <a:schemeClr val="dk1"/>
                </a:solidFill>
                <a:latin typeface="Arial"/>
                <a:ea typeface="Arial"/>
                <a:cs typeface="Arial"/>
                <a:sym typeface="Arial"/>
              </a:defRPr>
            </a:lvl8pPr>
            <a:lvl9pPr marL="0" marR="0" lvl="8" indent="0" algn="r" rtl="0">
              <a:spcBef>
                <a:spcPts val="0"/>
              </a:spcBef>
              <a:buNone/>
              <a:defRPr sz="75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14" name="Google Shape;314;p55"/>
          <p:cNvSpPr txBox="1">
            <a:spLocks noGrp="1"/>
          </p:cNvSpPr>
          <p:nvPr>
            <p:ph type="subTitle" idx="2"/>
          </p:nvPr>
        </p:nvSpPr>
        <p:spPr>
          <a:xfrm>
            <a:off x="442912" y="933433"/>
            <a:ext cx="11306100" cy="8859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732914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AC88D-936E-FDE5-9C3B-F680B2D535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CA9B181-53EE-CEF8-09A4-E58A0D3913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67AF476-1B13-5088-68DD-3E3D97A1AA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7B885B-3726-95FC-362E-3026F5F68BBC}"/>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F37D596C-EFBC-1B48-0A02-EC2FFF48C0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788D5D-81BF-69F9-0558-A43C23054469}"/>
              </a:ext>
            </a:extLst>
          </p:cNvPr>
          <p:cNvSpPr>
            <a:spLocks noGrp="1"/>
          </p:cNvSpPr>
          <p:nvPr>
            <p:ph type="sldNum" sz="quarter" idx="12"/>
          </p:nvPr>
        </p:nvSpPr>
        <p:spPr/>
        <p:txBody>
          <a:bodyPr/>
          <a:lstStyle/>
          <a:p>
            <a:fld id="{CE4CB35C-AFB2-4ECD-96CF-7D3B17D549E6}" type="slidenum">
              <a:rPr lang="en-US" smtClean="0"/>
              <a:t>‹#›</a:t>
            </a:fld>
            <a:endParaRPr lang="en-US"/>
          </a:p>
        </p:txBody>
      </p:sp>
    </p:spTree>
    <p:extLst>
      <p:ext uri="{BB962C8B-B14F-4D97-AF65-F5344CB8AC3E}">
        <p14:creationId xmlns:p14="http://schemas.microsoft.com/office/powerpoint/2010/main" val="16467766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and Chart Dark">
  <p:cSld name="1_Title and Chart Dark">
    <p:bg>
      <p:bgPr>
        <a:solidFill>
          <a:srgbClr val="464646"/>
        </a:solidFill>
        <a:effectLst/>
      </p:bgPr>
    </p:bg>
    <p:spTree>
      <p:nvGrpSpPr>
        <p:cNvPr id="1" name="Shape 460"/>
        <p:cNvGrpSpPr/>
        <p:nvPr/>
      </p:nvGrpSpPr>
      <p:grpSpPr>
        <a:xfrm>
          <a:off x="0" y="0"/>
          <a:ext cx="0" cy="0"/>
          <a:chOff x="0" y="0"/>
          <a:chExt cx="0" cy="0"/>
        </a:xfrm>
      </p:grpSpPr>
      <p:sp>
        <p:nvSpPr>
          <p:cNvPr id="461" name="Google Shape;461;p76"/>
          <p:cNvSpPr txBox="1">
            <a:spLocks noGrp="1"/>
          </p:cNvSpPr>
          <p:nvPr>
            <p:ph type="title"/>
          </p:nvPr>
        </p:nvSpPr>
        <p:spPr>
          <a:xfrm>
            <a:off x="442913" y="432001"/>
            <a:ext cx="11306175" cy="1387274"/>
          </a:xfrm>
          <a:prstGeom prst="rect">
            <a:avLst/>
          </a:prstGeom>
          <a:noFill/>
          <a:ln>
            <a:noFill/>
          </a:ln>
        </p:spPr>
        <p:txBody>
          <a:bodyPr spcFirstLastPara="1" wrap="square" lIns="0" tIns="0" rIns="0" bIns="0" anchor="t" anchorCtr="0">
            <a:normAutofit/>
          </a:bodyPr>
          <a:lstStyle>
            <a:lvl1pPr lvl="0" algn="l">
              <a:lnSpc>
                <a:spcPct val="85000"/>
              </a:lnSpc>
              <a:spcBef>
                <a:spcPts val="0"/>
              </a:spcBef>
              <a:spcAft>
                <a:spcPts val="0"/>
              </a:spcAft>
              <a:buClr>
                <a:schemeClr val="lt1"/>
              </a:buClr>
              <a:buSzPts val="3200"/>
              <a:buFont typeface="Georgia"/>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76"/>
          <p:cNvSpPr>
            <a:spLocks noGrp="1"/>
          </p:cNvSpPr>
          <p:nvPr>
            <p:ph type="chart" idx="2"/>
          </p:nvPr>
        </p:nvSpPr>
        <p:spPr>
          <a:xfrm>
            <a:off x="442913" y="2103438"/>
            <a:ext cx="11306175" cy="4068762"/>
          </a:xfrm>
          <a:prstGeom prst="rect">
            <a:avLst/>
          </a:prstGeom>
          <a:noFill/>
          <a:ln>
            <a:noFill/>
          </a:ln>
        </p:spPr>
        <p:txBody>
          <a:bodyPr spcFirstLastPara="1" wrap="square" lIns="0" tIns="0" rIns="0" bIns="0" anchor="ctr" anchorCtr="0">
            <a:noAutofit/>
          </a:bodyPr>
          <a:lstStyle>
            <a:lvl1pPr marR="0" lvl="0" algn="ctr"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1pPr>
            <a:lvl2pPr marR="0" lvl="1" algn="l" rtl="0">
              <a:lnSpc>
                <a:spcPct val="100000"/>
              </a:lnSpc>
              <a:spcBef>
                <a:spcPts val="120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2pPr>
            <a:lvl3pPr marR="0" lvl="2" algn="l" rtl="0">
              <a:lnSpc>
                <a:spcPct val="100000"/>
              </a:lnSpc>
              <a:spcBef>
                <a:spcPts val="6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3pPr>
            <a:lvl4pPr marR="0" lvl="3" algn="l" rtl="0">
              <a:lnSpc>
                <a:spcPct val="100000"/>
              </a:lnSpc>
              <a:spcBef>
                <a:spcPts val="6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4pPr>
            <a:lvl5pPr marR="0" lvl="4" algn="l" rtl="0">
              <a:lnSpc>
                <a:spcPct val="100000"/>
              </a:lnSpc>
              <a:spcBef>
                <a:spcPts val="6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5pPr>
            <a:lvl6pPr marR="0" lvl="5" algn="l" rtl="0">
              <a:lnSpc>
                <a:spcPct val="100000"/>
              </a:lnSpc>
              <a:spcBef>
                <a:spcPts val="6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6pPr>
            <a:lvl7pPr marR="0" lvl="6" algn="l" rtl="0">
              <a:lnSpc>
                <a:spcPct val="100000"/>
              </a:lnSpc>
              <a:spcBef>
                <a:spcPts val="6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7pPr>
            <a:lvl8pPr marR="0" lvl="7" algn="l" rtl="0">
              <a:lnSpc>
                <a:spcPct val="100000"/>
              </a:lnSpc>
              <a:spcBef>
                <a:spcPts val="6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8pPr>
            <a:lvl9pPr marR="0" lvl="8" algn="l" rtl="0">
              <a:lnSpc>
                <a:spcPct val="100000"/>
              </a:lnSpc>
              <a:spcBef>
                <a:spcPts val="600"/>
              </a:spcBef>
              <a:spcAft>
                <a:spcPts val="600"/>
              </a:spcAft>
              <a:buClr>
                <a:schemeClr val="lt1"/>
              </a:buClr>
              <a:buSzPts val="1600"/>
              <a:buFont typeface="Arial"/>
              <a:buChar char="•"/>
              <a:defRPr sz="1600" b="0" i="0" u="none" strike="noStrike" cap="none">
                <a:solidFill>
                  <a:schemeClr val="lt1"/>
                </a:solidFill>
                <a:latin typeface="Arial"/>
                <a:ea typeface="Arial"/>
                <a:cs typeface="Arial"/>
                <a:sym typeface="Arial"/>
              </a:defRPr>
            </a:lvl9pPr>
          </a:lstStyle>
          <a:p>
            <a:endParaRPr/>
          </a:p>
        </p:txBody>
      </p:sp>
      <p:sp>
        <p:nvSpPr>
          <p:cNvPr id="463" name="Google Shape;463;p76"/>
          <p:cNvSpPr txBox="1">
            <a:spLocks noGrp="1"/>
          </p:cNvSpPr>
          <p:nvPr>
            <p:ph type="ftr" idx="11"/>
          </p:nvPr>
        </p:nvSpPr>
        <p:spPr>
          <a:xfrm>
            <a:off x="442912" y="6355080"/>
            <a:ext cx="5473701" cy="13716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4" name="Google Shape;464;p76"/>
          <p:cNvSpPr txBox="1">
            <a:spLocks noGrp="1"/>
          </p:cNvSpPr>
          <p:nvPr>
            <p:ph type="dt" idx="10"/>
          </p:nvPr>
        </p:nvSpPr>
        <p:spPr>
          <a:xfrm>
            <a:off x="9984296" y="6355080"/>
            <a:ext cx="1764792" cy="137160"/>
          </a:xfrm>
          <a:prstGeom prst="rect">
            <a:avLst/>
          </a:prstGeom>
          <a:noFill/>
          <a:ln>
            <a:noFill/>
          </a:ln>
        </p:spPr>
        <p:txBody>
          <a:bodyPr spcFirstLastPara="1" wrap="square" lIns="0" tIns="0" rIns="0" bIns="0" anchor="b"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5" name="Google Shape;465;p76"/>
          <p:cNvSpPr txBox="1">
            <a:spLocks noGrp="1"/>
          </p:cNvSpPr>
          <p:nvPr>
            <p:ph type="sldNum" idx="12"/>
          </p:nvPr>
        </p:nvSpPr>
        <p:spPr>
          <a:xfrm>
            <a:off x="9984296" y="6492240"/>
            <a:ext cx="1764792" cy="137160"/>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88686822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matchingName="Thank You Dark">
  <p:cSld name="Thank You Dark">
    <p:bg>
      <p:bgPr>
        <a:solidFill>
          <a:srgbClr val="464646"/>
        </a:solidFill>
        <a:effectLst/>
      </p:bgPr>
    </p:bg>
    <p:spTree>
      <p:nvGrpSpPr>
        <p:cNvPr id="1" name="Shape 297"/>
        <p:cNvGrpSpPr/>
        <p:nvPr/>
      </p:nvGrpSpPr>
      <p:grpSpPr>
        <a:xfrm>
          <a:off x="0" y="0"/>
          <a:ext cx="0" cy="0"/>
          <a:chOff x="0" y="0"/>
          <a:chExt cx="0" cy="0"/>
        </a:xfrm>
      </p:grpSpPr>
      <p:sp>
        <p:nvSpPr>
          <p:cNvPr id="298" name="Google Shape;298;p53"/>
          <p:cNvSpPr/>
          <p:nvPr/>
        </p:nvSpPr>
        <p:spPr>
          <a:xfrm>
            <a:off x="0" y="4940854"/>
            <a:ext cx="12192000" cy="1917000"/>
          </a:xfrm>
          <a:prstGeom prst="rect">
            <a:avLst/>
          </a:prstGeom>
          <a:solidFill>
            <a:srgbClr val="D04A0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9" name="Google Shape;299;p53"/>
          <p:cNvSpPr txBox="1">
            <a:spLocks noGrp="1"/>
          </p:cNvSpPr>
          <p:nvPr>
            <p:ph type="ctrTitle"/>
          </p:nvPr>
        </p:nvSpPr>
        <p:spPr>
          <a:xfrm>
            <a:off x="442914" y="428625"/>
            <a:ext cx="5473800" cy="2428800"/>
          </a:xfrm>
          <a:prstGeom prst="rect">
            <a:avLst/>
          </a:prstGeom>
          <a:noFill/>
          <a:ln>
            <a:noFill/>
          </a:ln>
        </p:spPr>
        <p:txBody>
          <a:bodyPr spcFirstLastPara="1" wrap="square" lIns="0" tIns="0" rIns="0" bIns="0" anchor="b" anchorCtr="0">
            <a:noAutofit/>
          </a:bodyPr>
          <a:lstStyle>
            <a:lvl1pPr marR="0" lvl="0" algn="l" rtl="0">
              <a:lnSpc>
                <a:spcPct val="85000"/>
              </a:lnSpc>
              <a:spcBef>
                <a:spcPts val="0"/>
              </a:spcBef>
              <a:spcAft>
                <a:spcPts val="0"/>
              </a:spcAft>
              <a:buClr>
                <a:schemeClr val="lt1"/>
              </a:buClr>
              <a:buSzPts val="5800"/>
              <a:buFont typeface="Georgia"/>
              <a:buNone/>
              <a:defRPr sz="5800" b="0" i="0" u="none" strike="noStrike" cap="none">
                <a:solidFill>
                  <a:schemeClr val="lt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00" name="Google Shape;300;p53"/>
          <p:cNvSpPr/>
          <p:nvPr/>
        </p:nvSpPr>
        <p:spPr>
          <a:xfrm>
            <a:off x="5334000" y="0"/>
            <a:ext cx="6858000" cy="6858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01" name="Google Shape;301;p53"/>
          <p:cNvSpPr txBox="1">
            <a:spLocks noGrp="1"/>
          </p:cNvSpPr>
          <p:nvPr>
            <p:ph type="body" idx="1"/>
          </p:nvPr>
        </p:nvSpPr>
        <p:spPr>
          <a:xfrm>
            <a:off x="442912" y="5259600"/>
            <a:ext cx="11306100" cy="1451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1pPr>
            <a:lvl2pPr marL="914400" marR="0" lvl="1" indent="-228600"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2pPr>
            <a:lvl3pPr marL="1371600" marR="0" lvl="2" indent="-228600"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3pPr>
            <a:lvl4pPr marL="1828800" marR="0" lvl="3" indent="-228600"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4pPr>
            <a:lvl5pPr marL="2286000" marR="0" lvl="4" indent="-228600"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5pPr>
            <a:lvl6pPr marL="2743200" marR="0" lvl="5" indent="-228600"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6pPr>
            <a:lvl7pPr marL="3200400" marR="0" lvl="6" indent="-228600"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7pPr>
            <a:lvl8pPr marL="3657600" marR="0" lvl="7" indent="-228600"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8pPr>
            <a:lvl9pPr marL="4114800" marR="0" lvl="8" indent="-228600"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9pPr>
          </a:lstStyle>
          <a:p>
            <a:endParaRPr/>
          </a:p>
        </p:txBody>
      </p:sp>
      <p:sp>
        <p:nvSpPr>
          <p:cNvPr id="302" name="Google Shape;302;p53"/>
          <p:cNvSpPr/>
          <p:nvPr/>
        </p:nvSpPr>
        <p:spPr>
          <a:xfrm>
            <a:off x="5334000" y="0"/>
            <a:ext cx="6858000" cy="6858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03" name="Google Shape;303;p53"/>
          <p:cNvSpPr txBox="1"/>
          <p:nvPr/>
        </p:nvSpPr>
        <p:spPr>
          <a:xfrm>
            <a:off x="442913" y="4400548"/>
            <a:ext cx="5473800" cy="3405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200"/>
              <a:buFont typeface="Arial"/>
              <a:buNone/>
            </a:pPr>
            <a:r>
              <a:rPr lang="en-GB" sz="1200">
                <a:solidFill>
                  <a:schemeClr val="lt1"/>
                </a:solidFill>
                <a:latin typeface="Arial"/>
                <a:ea typeface="Arial"/>
                <a:cs typeface="Arial"/>
                <a:sym typeface="Arial"/>
              </a:rPr>
              <a:t>pwc.com</a:t>
            </a:r>
            <a:endParaRPr sz="1200">
              <a:solidFill>
                <a:schemeClr val="lt1"/>
              </a:solidFill>
              <a:latin typeface="Arial"/>
              <a:ea typeface="Arial"/>
              <a:cs typeface="Arial"/>
              <a:sym typeface="Arial"/>
            </a:endParaRPr>
          </a:p>
        </p:txBody>
      </p:sp>
    </p:spTree>
    <p:extLst>
      <p:ext uri="{BB962C8B-B14F-4D97-AF65-F5344CB8AC3E}">
        <p14:creationId xmlns:p14="http://schemas.microsoft.com/office/powerpoint/2010/main" val="1080294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8"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slideLayout" Target="../slideLayouts/slideLayout91.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46" Type="http://schemas.openxmlformats.org/officeDocument/2006/relationships/theme" Target="../theme/theme3.xml"/><Relationship Id="rId20" Type="http://schemas.openxmlformats.org/officeDocument/2006/relationships/slideLayout" Target="../slideLayouts/slideLayout66.xml"/><Relationship Id="rId4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34187E-B8AA-D715-BC9D-29AE0BF40E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B501AB7-0D4D-0E56-3E6E-D83AA99600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C9E8D8-7E74-FC9D-3CEB-B714FD7F79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US"/>
          </a:p>
        </p:txBody>
      </p:sp>
      <p:sp>
        <p:nvSpPr>
          <p:cNvPr id="5" name="Footer Placeholder 4">
            <a:extLst>
              <a:ext uri="{FF2B5EF4-FFF2-40B4-BE49-F238E27FC236}">
                <a16:creationId xmlns:a16="http://schemas.microsoft.com/office/drawing/2014/main" id="{15D75731-19CD-41BD-BB89-1CE9EA68D4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323FC62-0E4E-534C-C607-F6803701F2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E4CB35C-AFB2-4ECD-96CF-7D3B17D549E6}" type="slidenum">
              <a:rPr lang="en-US" smtClean="0"/>
              <a:t>‹#›</a:t>
            </a:fld>
            <a:endParaRPr lang="en-US"/>
          </a:p>
        </p:txBody>
      </p:sp>
    </p:spTree>
    <p:extLst>
      <p:ext uri="{BB962C8B-B14F-4D97-AF65-F5344CB8AC3E}">
        <p14:creationId xmlns:p14="http://schemas.microsoft.com/office/powerpoint/2010/main" val="1268056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94"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42913" y="445111"/>
            <a:ext cx="11306000" cy="6336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42913" y="1554935"/>
            <a:ext cx="11306000" cy="4068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6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600"/>
              </a:spcBef>
              <a:spcAft>
                <a:spcPts val="0"/>
              </a:spcAft>
              <a:buClr>
                <a:schemeClr val="dk1"/>
              </a:buClr>
              <a:buSzPts val="1400"/>
              <a:buFont typeface="Georgia"/>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600"/>
              </a:spcBef>
              <a:spcAft>
                <a:spcPts val="0"/>
              </a:spcAft>
              <a:buClr>
                <a:schemeClr val="dk1"/>
              </a:buClr>
              <a:buSzPts val="1400"/>
              <a:buFont typeface="Georgia"/>
              <a:buChar char="◦"/>
              <a:defRPr sz="1400" b="0" i="0" u="none" strike="noStrike" cap="none">
                <a:solidFill>
                  <a:schemeClr val="dk1"/>
                </a:solidFill>
                <a:latin typeface="Arial"/>
                <a:ea typeface="Arial"/>
                <a:cs typeface="Arial"/>
                <a:sym typeface="Arial"/>
              </a:defRPr>
            </a:lvl5pPr>
            <a:lvl6pPr marL="2743200" marR="0" lvl="5" indent="-304800" algn="l" rtl="0">
              <a:lnSpc>
                <a:spcPct val="100000"/>
              </a:lnSpc>
              <a:spcBef>
                <a:spcPts val="6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45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45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450"/>
              </a:spcBef>
              <a:spcAft>
                <a:spcPts val="45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84296" y="6486144"/>
            <a:ext cx="1764800" cy="137200"/>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933" b="0" i="0" u="none" strike="noStrike" cap="none">
                <a:solidFill>
                  <a:schemeClr val="dk1"/>
                </a:solidFill>
                <a:latin typeface="Arial"/>
                <a:ea typeface="Arial"/>
                <a:cs typeface="Arial"/>
                <a:sym typeface="Arial"/>
              </a:defRPr>
            </a:lvl1pPr>
            <a:lvl2pPr marL="0" marR="0" lvl="1" indent="0" algn="r" rtl="0">
              <a:spcBef>
                <a:spcPts val="0"/>
              </a:spcBef>
              <a:buNone/>
              <a:defRPr sz="933" b="0" i="0" u="none" strike="noStrike" cap="none">
                <a:solidFill>
                  <a:schemeClr val="dk1"/>
                </a:solidFill>
                <a:latin typeface="Arial"/>
                <a:ea typeface="Arial"/>
                <a:cs typeface="Arial"/>
                <a:sym typeface="Arial"/>
              </a:defRPr>
            </a:lvl2pPr>
            <a:lvl3pPr marL="0" marR="0" lvl="2" indent="0" algn="r" rtl="0">
              <a:spcBef>
                <a:spcPts val="0"/>
              </a:spcBef>
              <a:buNone/>
              <a:defRPr sz="933" b="0" i="0" u="none" strike="noStrike" cap="none">
                <a:solidFill>
                  <a:schemeClr val="dk1"/>
                </a:solidFill>
                <a:latin typeface="Arial"/>
                <a:ea typeface="Arial"/>
                <a:cs typeface="Arial"/>
                <a:sym typeface="Arial"/>
              </a:defRPr>
            </a:lvl3pPr>
            <a:lvl4pPr marL="0" marR="0" lvl="3" indent="0" algn="r" rtl="0">
              <a:spcBef>
                <a:spcPts val="0"/>
              </a:spcBef>
              <a:buNone/>
              <a:defRPr sz="933" b="0" i="0" u="none" strike="noStrike" cap="none">
                <a:solidFill>
                  <a:schemeClr val="dk1"/>
                </a:solidFill>
                <a:latin typeface="Arial"/>
                <a:ea typeface="Arial"/>
                <a:cs typeface="Arial"/>
                <a:sym typeface="Arial"/>
              </a:defRPr>
            </a:lvl4pPr>
            <a:lvl5pPr marL="0" marR="0" lvl="4" indent="0" algn="r" rtl="0">
              <a:spcBef>
                <a:spcPts val="0"/>
              </a:spcBef>
              <a:buNone/>
              <a:defRPr sz="933" b="0" i="0" u="none" strike="noStrike" cap="none">
                <a:solidFill>
                  <a:schemeClr val="dk1"/>
                </a:solidFill>
                <a:latin typeface="Arial"/>
                <a:ea typeface="Arial"/>
                <a:cs typeface="Arial"/>
                <a:sym typeface="Arial"/>
              </a:defRPr>
            </a:lvl5pPr>
            <a:lvl6pPr marL="0" marR="0" lvl="5" indent="0" algn="r" rtl="0">
              <a:spcBef>
                <a:spcPts val="0"/>
              </a:spcBef>
              <a:buNone/>
              <a:defRPr sz="933" b="0" i="0" u="none" strike="noStrike" cap="none">
                <a:solidFill>
                  <a:schemeClr val="dk1"/>
                </a:solidFill>
                <a:latin typeface="Arial"/>
                <a:ea typeface="Arial"/>
                <a:cs typeface="Arial"/>
                <a:sym typeface="Arial"/>
              </a:defRPr>
            </a:lvl6pPr>
            <a:lvl7pPr marL="0" marR="0" lvl="6" indent="0" algn="r" rtl="0">
              <a:spcBef>
                <a:spcPts val="0"/>
              </a:spcBef>
              <a:buNone/>
              <a:defRPr sz="933" b="0" i="0" u="none" strike="noStrike" cap="none">
                <a:solidFill>
                  <a:schemeClr val="dk1"/>
                </a:solidFill>
                <a:latin typeface="Arial"/>
                <a:ea typeface="Arial"/>
                <a:cs typeface="Arial"/>
                <a:sym typeface="Arial"/>
              </a:defRPr>
            </a:lvl7pPr>
            <a:lvl8pPr marL="0" marR="0" lvl="7" indent="0" algn="r" rtl="0">
              <a:spcBef>
                <a:spcPts val="0"/>
              </a:spcBef>
              <a:buNone/>
              <a:defRPr sz="933" b="0" i="0" u="none" strike="noStrike" cap="none">
                <a:solidFill>
                  <a:schemeClr val="dk1"/>
                </a:solidFill>
                <a:latin typeface="Arial"/>
                <a:ea typeface="Arial"/>
                <a:cs typeface="Arial"/>
                <a:sym typeface="Arial"/>
              </a:defRPr>
            </a:lvl8pPr>
            <a:lvl9pPr marL="0" marR="0" lvl="8" indent="0" algn="r" rtl="0">
              <a:spcBef>
                <a:spcPts val="0"/>
              </a:spcBef>
              <a:buNone/>
              <a:defRPr sz="933" b="0" i="0" u="none" strike="noStrike" cap="none">
                <a:solidFill>
                  <a:schemeClr val="dk1"/>
                </a:solidFill>
                <a:latin typeface="Arial"/>
                <a:ea typeface="Arial"/>
                <a:cs typeface="Arial"/>
                <a:sym typeface="Arial"/>
              </a:defRPr>
            </a:lvl9pPr>
          </a:lstStyle>
          <a:p>
            <a:fld id="{00000000-1234-1234-1234-123412341234}" type="slidenum">
              <a:rPr lang="en" smtClean="0"/>
              <a:pPr/>
              <a:t>‹#›</a:t>
            </a:fld>
            <a:endParaRPr lang="en"/>
          </a:p>
        </p:txBody>
      </p:sp>
      <p:sp>
        <p:nvSpPr>
          <p:cNvPr id="9" name="Google Shape;9;p1"/>
          <p:cNvSpPr txBox="1"/>
          <p:nvPr/>
        </p:nvSpPr>
        <p:spPr>
          <a:xfrm>
            <a:off x="442913" y="6492240"/>
            <a:ext cx="5473600" cy="137200"/>
          </a:xfrm>
          <a:prstGeom prst="rect">
            <a:avLst/>
          </a:prstGeom>
          <a:noFill/>
          <a:ln>
            <a:noFill/>
          </a:ln>
        </p:spPr>
        <p:txBody>
          <a:bodyPr spcFirstLastPara="1" wrap="square" lIns="0" tIns="0" rIns="0" bIns="0" anchor="b" anchorCtr="0">
            <a:noAutofit/>
          </a:bodyPr>
          <a:lstStyle/>
          <a:p>
            <a:pPr marL="0" marR="0" lvl="0" indent="0" algn="l" rtl="0">
              <a:spcBef>
                <a:spcPts val="0"/>
              </a:spcBef>
              <a:spcAft>
                <a:spcPts val="0"/>
              </a:spcAft>
              <a:buNone/>
            </a:pPr>
            <a:endParaRPr sz="1067" b="1" i="0" u="none" strike="noStrike" cap="none">
              <a:solidFill>
                <a:schemeClr val="dk1"/>
              </a:solidFill>
              <a:latin typeface="Arial"/>
              <a:ea typeface="Arial"/>
              <a:cs typeface="Arial"/>
              <a:sym typeface="Arial"/>
            </a:endParaRPr>
          </a:p>
        </p:txBody>
      </p:sp>
      <p:sp>
        <p:nvSpPr>
          <p:cNvPr id="10" name="Google Shape;10;p1"/>
          <p:cNvSpPr txBox="1"/>
          <p:nvPr/>
        </p:nvSpPr>
        <p:spPr>
          <a:xfrm>
            <a:off x="438912" y="6492240"/>
            <a:ext cx="5309200" cy="137200"/>
          </a:xfrm>
          <a:prstGeom prst="rect">
            <a:avLst/>
          </a:prstGeom>
          <a:noFill/>
          <a:ln>
            <a:noFill/>
          </a:ln>
        </p:spPr>
        <p:txBody>
          <a:bodyPr spcFirstLastPara="1" wrap="square" lIns="0" tIns="0" rIns="0" bIns="0" anchor="b" anchorCtr="0">
            <a:noAutofit/>
          </a:bodyPr>
          <a:lstStyle/>
          <a:p>
            <a:pPr marL="0" marR="0" lvl="0" indent="0" algn="l" rtl="0">
              <a:spcBef>
                <a:spcPts val="0"/>
              </a:spcBef>
              <a:spcAft>
                <a:spcPts val="0"/>
              </a:spcAft>
              <a:buNone/>
            </a:pPr>
            <a:r>
              <a:rPr lang="en" sz="933" b="0" i="0" u="none" strike="noStrike" cap="none">
                <a:solidFill>
                  <a:srgbClr val="000000"/>
                </a:solidFill>
                <a:latin typeface="Arial"/>
                <a:ea typeface="Arial"/>
                <a:cs typeface="Arial"/>
                <a:sym typeface="Arial"/>
              </a:rPr>
              <a:t>PwC </a:t>
            </a:r>
            <a:r>
              <a:rPr lang="en" sz="933" b="0" i="0" u="none" strike="noStrike" cap="none">
                <a:solidFill>
                  <a:srgbClr val="D04A02"/>
                </a:solidFill>
                <a:latin typeface="Arial"/>
                <a:ea typeface="Arial"/>
                <a:cs typeface="Arial"/>
                <a:sym typeface="Arial"/>
              </a:rPr>
              <a:t>|</a:t>
            </a:r>
            <a:r>
              <a:rPr lang="en" sz="933" b="0" i="0" u="none" strike="noStrike" cap="none">
                <a:solidFill>
                  <a:srgbClr val="000000"/>
                </a:solidFill>
                <a:latin typeface="Arial"/>
                <a:ea typeface="Arial"/>
                <a:cs typeface="Arial"/>
                <a:sym typeface="Arial"/>
              </a:rPr>
              <a:t> Digital Assets</a:t>
            </a:r>
            <a:endParaRPr sz="2400"/>
          </a:p>
        </p:txBody>
      </p:sp>
    </p:spTree>
    <p:extLst>
      <p:ext uri="{BB962C8B-B14F-4D97-AF65-F5344CB8AC3E}">
        <p14:creationId xmlns:p14="http://schemas.microsoft.com/office/powerpoint/2010/main" val="1534188382"/>
      </p:ext>
    </p:extLst>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741" r:id="rId3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F26B43"/>
          </p15:clr>
        </p15:guide>
        <p15:guide id="2" pos="209">
          <p15:clr>
            <a:srgbClr val="F26B43"/>
          </p15:clr>
        </p15:guide>
        <p15:guide id="3" pos="5551">
          <p15:clr>
            <a:srgbClr val="F26B43"/>
          </p15:clr>
        </p15:guide>
        <p15:guide id="4" pos="2965">
          <p15:clr>
            <a:srgbClr val="F26B43"/>
          </p15:clr>
        </p15:guide>
        <p15:guide id="5" pos="2795">
          <p15:clr>
            <a:srgbClr val="F26B43"/>
          </p15:clr>
        </p15:guide>
        <p15:guide id="6" orient="horz" pos="2916">
          <p15:clr>
            <a:srgbClr val="F26B43"/>
          </p15:clr>
        </p15:guide>
        <p15:guide id="7" pos="2045">
          <p15:clr>
            <a:srgbClr val="F26B43"/>
          </p15:clr>
        </p15:guide>
        <p15:guide id="8" pos="1877">
          <p15:clr>
            <a:srgbClr val="F26B43"/>
          </p15:clr>
        </p15:guide>
        <p15:guide id="9" pos="3714">
          <p15:clr>
            <a:srgbClr val="F26B43"/>
          </p15:clr>
        </p15:guide>
        <p15:guide id="10" pos="3883">
          <p15:clr>
            <a:srgbClr val="F26B43"/>
          </p15:clr>
        </p15:guide>
        <p15:guide id="11" orient="horz" pos="1620">
          <p15:clr>
            <a:srgbClr val="F26B43"/>
          </p15:clr>
        </p15:guide>
        <p15:guide id="12" orient="horz" pos="660">
          <p15:clr>
            <a:srgbClr val="F26B43"/>
          </p15:clr>
        </p15:guide>
        <p15:guide id="13" orient="horz" pos="612">
          <p15:clr>
            <a:srgbClr val="F26B43"/>
          </p15:clr>
        </p15:guide>
        <p15:guide id="14" orient="horz" pos="20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2913" y="432001"/>
            <a:ext cx="11306175" cy="1387274"/>
          </a:xfrm>
          <a:prstGeom prst="rect">
            <a:avLst/>
          </a:prstGeom>
        </p:spPr>
        <p:txBody>
          <a:bodyPr vert="horz" lIns="0" tIns="0" rIns="0" bIns="0" rtlCol="0" anchor="t" anchorCtr="0">
            <a:normAutofit/>
          </a:bodyPr>
          <a:lstStyle/>
          <a:p>
            <a:r>
              <a:rPr lang="en-US"/>
              <a:t>[Slide title]</a:t>
            </a:r>
            <a:endParaRPr lang="en-GB"/>
          </a:p>
        </p:txBody>
      </p:sp>
      <p:sp>
        <p:nvSpPr>
          <p:cNvPr id="3" name="Text Placeholder 2"/>
          <p:cNvSpPr>
            <a:spLocks noGrp="1"/>
          </p:cNvSpPr>
          <p:nvPr>
            <p:ph type="body" idx="1"/>
          </p:nvPr>
        </p:nvSpPr>
        <p:spPr>
          <a:xfrm>
            <a:off x="442913" y="2103438"/>
            <a:ext cx="11306175" cy="4068762"/>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9984296" y="6492240"/>
            <a:ext cx="1764792" cy="137160"/>
          </a:xfrm>
          <a:prstGeom prst="rect">
            <a:avLst/>
          </a:prstGeom>
        </p:spPr>
        <p:txBody>
          <a:bodyPr vert="horz" lIns="0" tIns="0" rIns="0" bIns="0" rtlCol="0" anchor="b" anchorCtr="0">
            <a:noAutofit/>
          </a:bodyPr>
          <a:lstStyle>
            <a:lvl1pPr algn="r">
              <a:defRPr sz="750">
                <a:solidFill>
                  <a:schemeClr val="tx1"/>
                </a:solidFill>
              </a:defRPr>
            </a:lvl1pPr>
          </a:lstStyle>
          <a:p>
            <a:fld id="{7870704B-CE94-48CC-AF30-84932A1262A7}" type="slidenum">
              <a:rPr lang="en-GB" smtClean="0"/>
              <a:pPr/>
              <a:t>‹#›</a:t>
            </a:fld>
            <a:endParaRPr lang="en-GB"/>
          </a:p>
        </p:txBody>
      </p:sp>
      <p:sp>
        <p:nvSpPr>
          <p:cNvPr id="8" name="PwCFirm"/>
          <p:cNvSpPr txBox="1"/>
          <p:nvPr/>
        </p:nvSpPr>
        <p:spPr>
          <a:xfrm>
            <a:off x="442913" y="6492240"/>
            <a:ext cx="5473700" cy="137160"/>
          </a:xfrm>
          <a:prstGeom prst="rect">
            <a:avLst/>
          </a:prstGeom>
          <a:noFill/>
        </p:spPr>
        <p:txBody>
          <a:bodyPr wrap="square" lIns="0" tIns="0" rIns="0" bIns="0" rtlCol="0" anchor="b" anchorCtr="0">
            <a:noAutofit/>
          </a:bodyPr>
          <a:lstStyle/>
          <a:p>
            <a:pPr algn="l"/>
            <a:r>
              <a:rPr lang="en-GB" sz="750" b="0">
                <a:solidFill>
                  <a:schemeClr val="tx1"/>
                </a:solidFill>
              </a:rPr>
              <a:t>PwC</a:t>
            </a:r>
          </a:p>
        </p:txBody>
      </p:sp>
      <p:sp>
        <p:nvSpPr>
          <p:cNvPr id="4" name="Date Placeholder 3">
            <a:extLst>
              <a:ext uri="{FF2B5EF4-FFF2-40B4-BE49-F238E27FC236}">
                <a16:creationId xmlns:a16="http://schemas.microsoft.com/office/drawing/2014/main" id="{CAC161DD-0A25-2B4E-956E-04296B5905CA}"/>
              </a:ext>
            </a:extLst>
          </p:cNvPr>
          <p:cNvSpPr>
            <a:spLocks noGrp="1"/>
          </p:cNvSpPr>
          <p:nvPr>
            <p:ph type="dt" sz="half" idx="2"/>
          </p:nvPr>
        </p:nvSpPr>
        <p:spPr>
          <a:xfrm>
            <a:off x="9984296" y="6355080"/>
            <a:ext cx="1764792" cy="137160"/>
          </a:xfrm>
          <a:prstGeom prst="rect">
            <a:avLst/>
          </a:prstGeom>
        </p:spPr>
        <p:txBody>
          <a:bodyPr vert="horz" lIns="0" tIns="0" rIns="0" bIns="0" rtlCol="0" anchor="b" anchorCtr="0"/>
          <a:lstStyle>
            <a:lvl1pPr algn="r">
              <a:defRPr sz="750">
                <a:solidFill>
                  <a:schemeClr val="tx1"/>
                </a:solidFill>
              </a:defRPr>
            </a:lvl1pPr>
          </a:lstStyle>
          <a:p>
            <a:endParaRPr lang="en-US"/>
          </a:p>
        </p:txBody>
      </p:sp>
      <p:sp>
        <p:nvSpPr>
          <p:cNvPr id="5" name="Footer Placeholder 4">
            <a:extLst>
              <a:ext uri="{FF2B5EF4-FFF2-40B4-BE49-F238E27FC236}">
                <a16:creationId xmlns:a16="http://schemas.microsoft.com/office/drawing/2014/main" id="{BE929DBE-EF12-9845-B0FD-DF795B823DF1}"/>
              </a:ext>
            </a:extLst>
          </p:cNvPr>
          <p:cNvSpPr>
            <a:spLocks noGrp="1"/>
          </p:cNvSpPr>
          <p:nvPr>
            <p:ph type="ftr" sz="quarter" idx="3"/>
          </p:nvPr>
        </p:nvSpPr>
        <p:spPr>
          <a:xfrm>
            <a:off x="442912" y="6355080"/>
            <a:ext cx="5473701" cy="137160"/>
          </a:xfrm>
          <a:prstGeom prst="rect">
            <a:avLst/>
          </a:prstGeom>
        </p:spPr>
        <p:txBody>
          <a:bodyPr vert="horz" lIns="0" tIns="0" rIns="0" bIns="0" rtlCol="0" anchor="b" anchorCtr="0"/>
          <a:lstStyle>
            <a:lvl1pPr algn="l">
              <a:defRPr sz="750">
                <a:solidFill>
                  <a:schemeClr val="tx1"/>
                </a:solidFill>
              </a:defRPr>
            </a:lvl1pPr>
          </a:lstStyle>
          <a:p>
            <a:pPr algn="l"/>
            <a:endParaRPr lang="en-US"/>
          </a:p>
        </p:txBody>
      </p:sp>
    </p:spTree>
    <p:extLst>
      <p:ext uri="{BB962C8B-B14F-4D97-AF65-F5344CB8AC3E}">
        <p14:creationId xmlns:p14="http://schemas.microsoft.com/office/powerpoint/2010/main" val="1982392823"/>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 id="2147483720" r:id="rId25"/>
    <p:sldLayoutId id="2147483721" r:id="rId26"/>
    <p:sldLayoutId id="2147483722" r:id="rId27"/>
    <p:sldLayoutId id="2147483723" r:id="rId28"/>
    <p:sldLayoutId id="2147483724" r:id="rId29"/>
    <p:sldLayoutId id="2147483725" r:id="rId30"/>
    <p:sldLayoutId id="2147483726" r:id="rId31"/>
    <p:sldLayoutId id="2147483727" r:id="rId32"/>
    <p:sldLayoutId id="2147483728" r:id="rId33"/>
    <p:sldLayoutId id="2147483729" r:id="rId34"/>
    <p:sldLayoutId id="2147483730" r:id="rId35"/>
    <p:sldLayoutId id="2147483731" r:id="rId36"/>
    <p:sldLayoutId id="2147483732" r:id="rId37"/>
    <p:sldLayoutId id="2147483733" r:id="rId38"/>
    <p:sldLayoutId id="2147483734" r:id="rId39"/>
    <p:sldLayoutId id="2147483735" r:id="rId40"/>
    <p:sldLayoutId id="2147483736" r:id="rId41"/>
    <p:sldLayoutId id="2147483737" r:id="rId42"/>
    <p:sldLayoutId id="2147483738" r:id="rId43"/>
    <p:sldLayoutId id="2147483739" r:id="rId44"/>
    <p:sldLayoutId id="2147483740" r:id="rId45"/>
  </p:sldLayoutIdLst>
  <p:hf hdr="0" ftr="0" dt="0"/>
  <p:txStyles>
    <p:titleStyle>
      <a:lvl1pPr algn="l" defTabSz="914400" rtl="0" eaLnBrk="1" latinLnBrk="0" hangingPunct="1">
        <a:lnSpc>
          <a:spcPct val="85000"/>
        </a:lnSpc>
        <a:spcBef>
          <a:spcPct val="0"/>
        </a:spcBef>
        <a:buNone/>
        <a:defRPr sz="3200"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200"/>
        </a:spcAft>
        <a:buFont typeface="Arial" panose="020B0604020202020204" pitchFamily="34" charset="0"/>
        <a:buNone/>
        <a:defRPr sz="1800" b="1" kern="1200">
          <a:solidFill>
            <a:schemeClr val="accent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1600" kern="1200">
          <a:solidFill>
            <a:schemeClr val="tx1"/>
          </a:solidFill>
          <a:latin typeface="+mn-lt"/>
          <a:ea typeface="+mn-ea"/>
          <a:cs typeface="+mn-cs"/>
        </a:defRPr>
      </a:lvl2pPr>
      <a:lvl3pPr marL="180975" indent="-180975"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3pPr>
      <a:lvl4pPr marL="361950" indent="-180975"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548640" indent="-180975"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731520" indent="-18288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6pPr>
      <a:lvl7pPr marL="914400" indent="-18288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7pPr>
      <a:lvl8pPr marL="1097280" indent="-18288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8pPr>
      <a:lvl9pPr marL="1280160" indent="-18288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600" kern="1200">
          <a:solidFill>
            <a:schemeClr val="tx1"/>
          </a:solidFill>
          <a:latin typeface="+mn-lt"/>
          <a:ea typeface="+mn-ea"/>
          <a:cs typeface="+mn-cs"/>
        </a:defRPr>
      </a:lvl2pPr>
      <a:lvl3pPr marL="914400" algn="l" defTabSz="914400" rtl="0" eaLnBrk="1" latinLnBrk="0" hangingPunct="1">
        <a:defRPr sz="1600" kern="1200">
          <a:solidFill>
            <a:schemeClr val="tx1"/>
          </a:solidFill>
          <a:latin typeface="+mn-lt"/>
          <a:ea typeface="+mn-ea"/>
          <a:cs typeface="+mn-cs"/>
        </a:defRPr>
      </a:lvl3pPr>
      <a:lvl4pPr marL="1371600" algn="l" defTabSz="914400" rtl="0" eaLnBrk="1" latinLnBrk="0" hangingPunct="1">
        <a:defRPr sz="1600" kern="1200">
          <a:solidFill>
            <a:schemeClr val="tx1"/>
          </a:solidFill>
          <a:latin typeface="+mn-lt"/>
          <a:ea typeface="+mn-ea"/>
          <a:cs typeface="+mn-cs"/>
        </a:defRPr>
      </a:lvl4pPr>
      <a:lvl5pPr marL="1828800" algn="l" defTabSz="914400" rtl="0" eaLnBrk="1" latinLnBrk="0" hangingPunct="1">
        <a:defRPr sz="1600" kern="1200">
          <a:solidFill>
            <a:schemeClr val="tx1"/>
          </a:solidFill>
          <a:latin typeface="+mn-lt"/>
          <a:ea typeface="+mn-ea"/>
          <a:cs typeface="+mn-cs"/>
        </a:defRPr>
      </a:lvl5pPr>
      <a:lvl6pPr marL="2286000" algn="l" defTabSz="914400" rtl="0" eaLnBrk="1" latinLnBrk="0" hangingPunct="1">
        <a:defRPr sz="1600" kern="1200">
          <a:solidFill>
            <a:schemeClr val="tx1"/>
          </a:solidFill>
          <a:latin typeface="+mn-lt"/>
          <a:ea typeface="+mn-ea"/>
          <a:cs typeface="+mn-cs"/>
        </a:defRPr>
      </a:lvl6pPr>
      <a:lvl7pPr marL="2743200" algn="l" defTabSz="914400" rtl="0" eaLnBrk="1" latinLnBrk="0" hangingPunct="1">
        <a:defRPr sz="1600" kern="1200">
          <a:solidFill>
            <a:schemeClr val="tx1"/>
          </a:solidFill>
          <a:latin typeface="+mn-lt"/>
          <a:ea typeface="+mn-ea"/>
          <a:cs typeface="+mn-cs"/>
        </a:defRPr>
      </a:lvl7pPr>
      <a:lvl8pPr marL="3200400" algn="l" defTabSz="914400" rtl="0" eaLnBrk="1" latinLnBrk="0" hangingPunct="1">
        <a:defRPr sz="1600" kern="1200">
          <a:solidFill>
            <a:schemeClr val="tx1"/>
          </a:solidFill>
          <a:latin typeface="+mn-lt"/>
          <a:ea typeface="+mn-ea"/>
          <a:cs typeface="+mn-cs"/>
        </a:defRPr>
      </a:lvl8pPr>
      <a:lvl9pPr marL="3657600" algn="l" defTabSz="914400" rtl="0" eaLnBrk="1" latinLnBrk="0" hangingPunct="1">
        <a:defRPr sz="16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pos="279">
          <p15:clr>
            <a:srgbClr val="F26B43"/>
          </p15:clr>
        </p15:guide>
        <p15:guide id="2" pos="7401">
          <p15:clr>
            <a:srgbClr val="F26B43"/>
          </p15:clr>
        </p15:guide>
        <p15:guide id="3" pos="3953">
          <p15:clr>
            <a:srgbClr val="F26B43"/>
          </p15:clr>
        </p15:guide>
        <p15:guide id="4" pos="3727">
          <p15:clr>
            <a:srgbClr val="F26B43"/>
          </p15:clr>
        </p15:guide>
        <p15:guide id="5" orient="horz" pos="3888">
          <p15:clr>
            <a:srgbClr val="F26B43"/>
          </p15:clr>
        </p15:guide>
        <p15:guide id="6" pos="2726">
          <p15:clr>
            <a:srgbClr val="F26B43"/>
          </p15:clr>
        </p15:guide>
        <p15:guide id="7" pos="2502">
          <p15:clr>
            <a:srgbClr val="F26B43"/>
          </p15:clr>
        </p15:guide>
        <p15:guide id="8" pos="4952">
          <p15:clr>
            <a:srgbClr val="F26B43"/>
          </p15:clr>
        </p15:guide>
        <p15:guide id="9" pos="5177">
          <p15:clr>
            <a:srgbClr val="F26B43"/>
          </p15:clr>
        </p15:guide>
        <p15:guide id="10" orient="horz" pos="2160">
          <p15:clr>
            <a:srgbClr val="F26B43"/>
          </p15:clr>
        </p15:guide>
        <p15:guide id="11" orient="horz" pos="1325">
          <p15:clr>
            <a:srgbClr val="F26B43"/>
          </p15:clr>
        </p15:guide>
        <p15:guide id="12" orient="horz" pos="1146">
          <p15:clr>
            <a:srgbClr val="F26B43"/>
          </p15:clr>
        </p15:guide>
        <p15:guide id="13" orient="horz" pos="27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82.xml"/><Relationship Id="rId6" Type="http://schemas.openxmlformats.org/officeDocument/2006/relationships/image" Target="../media/image10.jpeg"/><Relationship Id="rId5" Type="http://schemas.openxmlformats.org/officeDocument/2006/relationships/image" Target="../media/image9.png"/><Relationship Id="rId10" Type="http://schemas.openxmlformats.org/officeDocument/2006/relationships/image" Target="../media/image14.jpeg"/><Relationship Id="rId4" Type="http://schemas.openxmlformats.org/officeDocument/2006/relationships/image" Target="../media/image8.png"/><Relationship Id="rId9" Type="http://schemas.openxmlformats.org/officeDocument/2006/relationships/image" Target="../media/image13.jpeg"/></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6.xml"/><Relationship Id="rId5" Type="http://schemas.openxmlformats.org/officeDocument/2006/relationships/image" Target="../media/image18.sv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 Type="http://schemas.openxmlformats.org/officeDocument/2006/relationships/notesSlide" Target="../notesSlides/notesSlide4.xml"/><Relationship Id="rId16" Type="http://schemas.openxmlformats.org/officeDocument/2006/relationships/image" Target="../media/image32.png"/><Relationship Id="rId1" Type="http://schemas.openxmlformats.org/officeDocument/2006/relationships/slideLayout" Target="../slideLayouts/slideLayout37.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3000"/>
            <a:lum/>
          </a:blip>
          <a:srcRect/>
          <a:stretch>
            <a:fillRect t="-9000" b="-9000"/>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A4EBBFA-3075-73DA-1251-46F5946BAD27}"/>
              </a:ext>
            </a:extLst>
          </p:cNvPr>
          <p:cNvSpPr/>
          <p:nvPr/>
        </p:nvSpPr>
        <p:spPr>
          <a:xfrm>
            <a:off x="8517263" y="0"/>
            <a:ext cx="216309" cy="6858000"/>
          </a:xfrm>
          <a:prstGeom prst="rect">
            <a:avLst/>
          </a:prstGeom>
          <a:solidFill>
            <a:srgbClr val="073B2F"/>
          </a:solidFill>
          <a:ln>
            <a:solidFill>
              <a:srgbClr val="073B2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 name="Title 1">
            <a:extLst>
              <a:ext uri="{FF2B5EF4-FFF2-40B4-BE49-F238E27FC236}">
                <a16:creationId xmlns:a16="http://schemas.microsoft.com/office/drawing/2014/main" id="{B4D335B8-31EF-C31E-6825-09152EF5FE11}"/>
              </a:ext>
            </a:extLst>
          </p:cNvPr>
          <p:cNvSpPr>
            <a:spLocks noGrp="1"/>
          </p:cNvSpPr>
          <p:nvPr>
            <p:ph type="ctrTitle"/>
          </p:nvPr>
        </p:nvSpPr>
        <p:spPr>
          <a:xfrm>
            <a:off x="362944" y="1229318"/>
            <a:ext cx="8154319" cy="2387600"/>
          </a:xfrm>
        </p:spPr>
        <p:txBody>
          <a:bodyPr>
            <a:normAutofit/>
          </a:bodyPr>
          <a:lstStyle/>
          <a:p>
            <a:pPr algn="l"/>
            <a:r>
              <a:rPr lang="en-GB" sz="3200" b="1" noProof="0" err="1">
                <a:solidFill>
                  <a:srgbClr val="073B2F"/>
                </a:solidFill>
                <a:latin typeface="Georgia" panose="02040502050405020303" pitchFamily="18" charset="0"/>
              </a:rPr>
              <a:t>Keega</a:t>
            </a:r>
            <a:r>
              <a:rPr lang="en-GB" sz="3200" b="1" noProof="0">
                <a:solidFill>
                  <a:srgbClr val="073B2F"/>
                </a:solidFill>
                <a:latin typeface="Georgia" panose="02040502050405020303" pitchFamily="18" charset="0"/>
              </a:rPr>
              <a:t> &amp; Company Advocates</a:t>
            </a:r>
          </a:p>
        </p:txBody>
      </p:sp>
      <p:sp>
        <p:nvSpPr>
          <p:cNvPr id="3" name="Subtitle 2">
            <a:extLst>
              <a:ext uri="{FF2B5EF4-FFF2-40B4-BE49-F238E27FC236}">
                <a16:creationId xmlns:a16="http://schemas.microsoft.com/office/drawing/2014/main" id="{F8829016-155C-7794-B7EA-04EE6C197EEB}"/>
              </a:ext>
            </a:extLst>
          </p:cNvPr>
          <p:cNvSpPr>
            <a:spLocks noGrp="1"/>
          </p:cNvSpPr>
          <p:nvPr>
            <p:ph type="subTitle" idx="1"/>
          </p:nvPr>
        </p:nvSpPr>
        <p:spPr>
          <a:xfrm>
            <a:off x="362943" y="3616918"/>
            <a:ext cx="6743011" cy="1655762"/>
          </a:xfrm>
        </p:spPr>
        <p:txBody>
          <a:bodyPr>
            <a:normAutofit/>
          </a:bodyPr>
          <a:lstStyle/>
          <a:p>
            <a:pPr algn="l">
              <a:spcBef>
                <a:spcPts val="1200"/>
              </a:spcBef>
            </a:pPr>
            <a:r>
              <a:rPr lang="en-GB" sz="1600" b="1" noProof="0">
                <a:solidFill>
                  <a:srgbClr val="073B2F"/>
                </a:solidFill>
                <a:latin typeface="Arial" panose="020B0604020202020204" pitchFamily="34" charset="0"/>
                <a:cs typeface="Arial" panose="020B0604020202020204" pitchFamily="34" charset="0"/>
              </a:rPr>
              <a:t>Oral Submission of Proposals to the National Assembly Committee on Finance and National Planning</a:t>
            </a:r>
          </a:p>
          <a:p>
            <a:pPr algn="l">
              <a:spcBef>
                <a:spcPts val="1200"/>
              </a:spcBef>
            </a:pPr>
            <a:r>
              <a:rPr lang="en-GB" sz="1600" noProof="0">
                <a:solidFill>
                  <a:srgbClr val="073B2F"/>
                </a:solidFill>
                <a:latin typeface="Arial" panose="020B0604020202020204" pitchFamily="34" charset="0"/>
                <a:cs typeface="Arial" panose="020B0604020202020204" pitchFamily="34" charset="0"/>
              </a:rPr>
              <a:t>Finance Bill, 2025</a:t>
            </a:r>
          </a:p>
        </p:txBody>
      </p:sp>
      <p:pic>
        <p:nvPicPr>
          <p:cNvPr id="13" name="Picture 12" descr="A green and white logo&#10;&#10;AI-generated content may be incorrect.">
            <a:extLst>
              <a:ext uri="{FF2B5EF4-FFF2-40B4-BE49-F238E27FC236}">
                <a16:creationId xmlns:a16="http://schemas.microsoft.com/office/drawing/2014/main" id="{A9E7CB40-0397-D412-8ACD-C745A2152B86}"/>
              </a:ext>
            </a:extLst>
          </p:cNvPr>
          <p:cNvPicPr>
            <a:picLocks noChangeAspect="1"/>
          </p:cNvPicPr>
          <p:nvPr/>
        </p:nvPicPr>
        <p:blipFill>
          <a:blip r:embed="rId3"/>
          <a:srcRect l="1368" t="-1" r="-1" b="1343"/>
          <a:stretch/>
        </p:blipFill>
        <p:spPr>
          <a:xfrm>
            <a:off x="8733572" y="2928416"/>
            <a:ext cx="3458428" cy="1743822"/>
          </a:xfrm>
          <a:prstGeom prst="rect">
            <a:avLst/>
          </a:prstGeom>
        </p:spPr>
      </p:pic>
      <p:sp>
        <p:nvSpPr>
          <p:cNvPr id="16" name="Rectangle 15">
            <a:extLst>
              <a:ext uri="{FF2B5EF4-FFF2-40B4-BE49-F238E27FC236}">
                <a16:creationId xmlns:a16="http://schemas.microsoft.com/office/drawing/2014/main" id="{C49B7AAF-0E51-7CA6-F83D-DCEA9A683FF3}"/>
              </a:ext>
            </a:extLst>
          </p:cNvPr>
          <p:cNvSpPr/>
          <p:nvPr/>
        </p:nvSpPr>
        <p:spPr>
          <a:xfrm rot="5400000">
            <a:off x="5984600" y="-3181172"/>
            <a:ext cx="222804" cy="12192000"/>
          </a:xfrm>
          <a:prstGeom prst="rect">
            <a:avLst/>
          </a:prstGeom>
          <a:solidFill>
            <a:srgbClr val="073B2F"/>
          </a:solidFill>
          <a:ln>
            <a:solidFill>
              <a:srgbClr val="073B2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7" name="Rectangle 16">
            <a:extLst>
              <a:ext uri="{FF2B5EF4-FFF2-40B4-BE49-F238E27FC236}">
                <a16:creationId xmlns:a16="http://schemas.microsoft.com/office/drawing/2014/main" id="{5CA9F2F5-62B3-6856-5FAA-719C2FDE010E}"/>
              </a:ext>
            </a:extLst>
          </p:cNvPr>
          <p:cNvSpPr/>
          <p:nvPr/>
        </p:nvSpPr>
        <p:spPr>
          <a:xfrm rot="5400000">
            <a:off x="5984598" y="-1376689"/>
            <a:ext cx="222804" cy="12192000"/>
          </a:xfrm>
          <a:prstGeom prst="rect">
            <a:avLst/>
          </a:prstGeom>
          <a:solidFill>
            <a:srgbClr val="073B2F"/>
          </a:solidFill>
          <a:ln>
            <a:solidFill>
              <a:srgbClr val="073B2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4" name="Slide Number Placeholder 3">
            <a:extLst>
              <a:ext uri="{FF2B5EF4-FFF2-40B4-BE49-F238E27FC236}">
                <a16:creationId xmlns:a16="http://schemas.microsoft.com/office/drawing/2014/main" id="{FC3822D9-F564-ACFB-1C21-C90C48B5AB41}"/>
              </a:ext>
            </a:extLst>
          </p:cNvPr>
          <p:cNvSpPr>
            <a:spLocks noGrp="1"/>
          </p:cNvSpPr>
          <p:nvPr>
            <p:ph type="sldNum" sz="quarter" idx="12"/>
          </p:nvPr>
        </p:nvSpPr>
        <p:spPr/>
        <p:txBody>
          <a:bodyPr/>
          <a:lstStyle/>
          <a:p>
            <a:fld id="{CE4CB35C-AFB2-4ECD-96CF-7D3B17D549E6}" type="slidenum">
              <a:rPr lang="en-US" smtClean="0"/>
              <a:t>1</a:t>
            </a:fld>
            <a:endParaRPr lang="en-US"/>
          </a:p>
        </p:txBody>
      </p:sp>
    </p:spTree>
    <p:extLst>
      <p:ext uri="{BB962C8B-B14F-4D97-AF65-F5344CB8AC3E}">
        <p14:creationId xmlns:p14="http://schemas.microsoft.com/office/powerpoint/2010/main" val="3717344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55">
          <a:extLst>
            <a:ext uri="{FF2B5EF4-FFF2-40B4-BE49-F238E27FC236}">
              <a16:creationId xmlns:a16="http://schemas.microsoft.com/office/drawing/2014/main" id="{78494A2E-BA56-947D-1D4F-BDD1C8AF7DA2}"/>
            </a:ext>
          </a:extLst>
        </p:cNvPr>
        <p:cNvGrpSpPr/>
        <p:nvPr/>
      </p:nvGrpSpPr>
      <p:grpSpPr>
        <a:xfrm>
          <a:off x="0" y="0"/>
          <a:ext cx="0" cy="0"/>
          <a:chOff x="0" y="0"/>
          <a:chExt cx="0" cy="0"/>
        </a:xfrm>
      </p:grpSpPr>
      <p:sp>
        <p:nvSpPr>
          <p:cNvPr id="1956" name="Google Shape;1956;p101">
            <a:extLst>
              <a:ext uri="{FF2B5EF4-FFF2-40B4-BE49-F238E27FC236}">
                <a16:creationId xmlns:a16="http://schemas.microsoft.com/office/drawing/2014/main" id="{1C98CE57-B046-A0FD-B2D3-5992FAA80401}"/>
              </a:ext>
            </a:extLst>
          </p:cNvPr>
          <p:cNvSpPr/>
          <p:nvPr/>
        </p:nvSpPr>
        <p:spPr>
          <a:xfrm>
            <a:off x="4321074" y="2103438"/>
            <a:ext cx="3526646" cy="4298322"/>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57" name="Google Shape;1957;p101">
            <a:extLst>
              <a:ext uri="{FF2B5EF4-FFF2-40B4-BE49-F238E27FC236}">
                <a16:creationId xmlns:a16="http://schemas.microsoft.com/office/drawing/2014/main" id="{5EB7D275-BC10-ADD3-E7BE-DFE339098A72}"/>
              </a:ext>
            </a:extLst>
          </p:cNvPr>
          <p:cNvSpPr/>
          <p:nvPr/>
        </p:nvSpPr>
        <p:spPr>
          <a:xfrm>
            <a:off x="8218488" y="2123960"/>
            <a:ext cx="3530700" cy="4277799"/>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58" name="Google Shape;1958;p101">
            <a:extLst>
              <a:ext uri="{FF2B5EF4-FFF2-40B4-BE49-F238E27FC236}">
                <a16:creationId xmlns:a16="http://schemas.microsoft.com/office/drawing/2014/main" id="{80A23244-13AE-61C5-1D03-E26F213E41F9}"/>
              </a:ext>
            </a:extLst>
          </p:cNvPr>
          <p:cNvSpPr/>
          <p:nvPr/>
        </p:nvSpPr>
        <p:spPr>
          <a:xfrm>
            <a:off x="442913" y="2103437"/>
            <a:ext cx="3540300" cy="4298323"/>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60" name="Google Shape;1960;p101">
            <a:extLst>
              <a:ext uri="{FF2B5EF4-FFF2-40B4-BE49-F238E27FC236}">
                <a16:creationId xmlns:a16="http://schemas.microsoft.com/office/drawing/2014/main" id="{0BEBC7F7-288A-7433-9F1A-D85878D14427}"/>
              </a:ext>
            </a:extLst>
          </p:cNvPr>
          <p:cNvSpPr/>
          <p:nvPr/>
        </p:nvSpPr>
        <p:spPr>
          <a:xfrm>
            <a:off x="4327524" y="2103438"/>
            <a:ext cx="3533700" cy="1325700"/>
          </a:xfrm>
          <a:prstGeom prst="rect">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61" name="Google Shape;1961;p101">
            <a:extLst>
              <a:ext uri="{FF2B5EF4-FFF2-40B4-BE49-F238E27FC236}">
                <a16:creationId xmlns:a16="http://schemas.microsoft.com/office/drawing/2014/main" id="{53FAF4CB-78CD-27EB-166D-50DCF8D0ED18}"/>
              </a:ext>
            </a:extLst>
          </p:cNvPr>
          <p:cNvSpPr/>
          <p:nvPr/>
        </p:nvSpPr>
        <p:spPr>
          <a:xfrm>
            <a:off x="8218488" y="2123961"/>
            <a:ext cx="3524100" cy="1333500"/>
          </a:xfrm>
          <a:prstGeom prst="rect">
            <a:avLst/>
          </a:prstGeom>
          <a:solidFill>
            <a:srgbClr val="073B2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59" name="Google Shape;1959;p101">
            <a:extLst>
              <a:ext uri="{FF2B5EF4-FFF2-40B4-BE49-F238E27FC236}">
                <a16:creationId xmlns:a16="http://schemas.microsoft.com/office/drawing/2014/main" id="{557BACAA-DB1E-2DBF-7A50-51DA95E839A8}"/>
              </a:ext>
            </a:extLst>
          </p:cNvPr>
          <p:cNvSpPr/>
          <p:nvPr/>
        </p:nvSpPr>
        <p:spPr>
          <a:xfrm>
            <a:off x="442913" y="2103439"/>
            <a:ext cx="3540300" cy="1325700"/>
          </a:xfrm>
          <a:prstGeom prst="rect">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62" name="Google Shape;1962;p101">
            <a:extLst>
              <a:ext uri="{FF2B5EF4-FFF2-40B4-BE49-F238E27FC236}">
                <a16:creationId xmlns:a16="http://schemas.microsoft.com/office/drawing/2014/main" id="{6284A05F-CA0A-50A7-50FC-ED3E6EAF067A}"/>
              </a:ext>
            </a:extLst>
          </p:cNvPr>
          <p:cNvSpPr txBox="1">
            <a:spLocks noGrp="1"/>
          </p:cNvSpPr>
          <p:nvPr>
            <p:ph type="title"/>
          </p:nvPr>
        </p:nvSpPr>
        <p:spPr>
          <a:xfrm>
            <a:off x="422366" y="1153300"/>
            <a:ext cx="11306100" cy="5028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GB" sz="2400">
                <a:solidFill>
                  <a:srgbClr val="000000"/>
                </a:solidFill>
                <a:effectLst/>
                <a:latin typeface="Georgia" panose="02040502050405020303" pitchFamily="18" charset="0"/>
                <a:ea typeface="Calibri" panose="020F0502020204030204" pitchFamily="34" charset="0"/>
              </a:rPr>
              <a:t>Proposal 3: Inclusion of Virtual Asset Service Providers (‘VASPs’) under the definition of financial institution</a:t>
            </a:r>
            <a:endParaRPr lang="en-GB" sz="3200" b="0" noProof="0">
              <a:solidFill>
                <a:schemeClr val="tx1"/>
              </a:solidFill>
              <a:latin typeface="Georgia" panose="02040502050405020303" pitchFamily="18" charset="0"/>
            </a:endParaRPr>
          </a:p>
        </p:txBody>
      </p:sp>
      <p:sp>
        <p:nvSpPr>
          <p:cNvPr id="1964" name="Google Shape;1964;p101">
            <a:extLst>
              <a:ext uri="{FF2B5EF4-FFF2-40B4-BE49-F238E27FC236}">
                <a16:creationId xmlns:a16="http://schemas.microsoft.com/office/drawing/2014/main" id="{EAED9FAD-C4F4-AFEE-E257-D094C1FB2272}"/>
              </a:ext>
            </a:extLst>
          </p:cNvPr>
          <p:cNvSpPr txBox="1"/>
          <p:nvPr/>
        </p:nvSpPr>
        <p:spPr>
          <a:xfrm>
            <a:off x="651600" y="3599550"/>
            <a:ext cx="3298706" cy="2572788"/>
          </a:xfrm>
          <a:prstGeom prst="rect">
            <a:avLst/>
          </a:prstGeom>
          <a:noFill/>
          <a:ln>
            <a:noFill/>
          </a:ln>
        </p:spPr>
        <p:txBody>
          <a:bodyPr spcFirstLastPara="1" wrap="square" lIns="0" tIns="0" rIns="0" bIns="0" anchor="t" anchorCtr="0">
            <a:noAutofit/>
          </a:bodyPr>
          <a:lstStyle/>
          <a:p>
            <a:pPr lvl="0" algn="l" rtl="0">
              <a:spcBef>
                <a:spcPts val="600"/>
              </a:spcBef>
              <a:spcAft>
                <a:spcPts val="0"/>
              </a:spcAft>
            </a:pPr>
            <a:r>
              <a:rPr lang="en-US" sz="1400" noProof="0">
                <a:solidFill>
                  <a:schemeClr val="tx1"/>
                </a:solidFill>
                <a:latin typeface="Arial "/>
              </a:rPr>
              <a:t>VASPs offer more or less similar services to those offered by a financial institution.  These include: </a:t>
            </a:r>
          </a:p>
          <a:p>
            <a:pPr marL="285750" lvl="0" indent="-285750" algn="l" rtl="0">
              <a:spcBef>
                <a:spcPts val="600"/>
              </a:spcBef>
              <a:spcAft>
                <a:spcPts val="0"/>
              </a:spcAft>
              <a:buFont typeface="Arial" panose="020B0604020202020204" pitchFamily="34" charset="0"/>
              <a:buChar char="•"/>
            </a:pPr>
            <a:r>
              <a:rPr lang="en-US" sz="1400" noProof="0">
                <a:solidFill>
                  <a:schemeClr val="tx1"/>
                </a:solidFill>
                <a:latin typeface="Arial "/>
              </a:rPr>
              <a:t>Intermediary and brokerage services</a:t>
            </a:r>
          </a:p>
          <a:p>
            <a:pPr marL="285750" lvl="0" indent="-285750" algn="l" rtl="0">
              <a:spcBef>
                <a:spcPts val="600"/>
              </a:spcBef>
              <a:spcAft>
                <a:spcPts val="0"/>
              </a:spcAft>
              <a:buFont typeface="Arial" panose="020B0604020202020204" pitchFamily="34" charset="0"/>
              <a:buChar char="•"/>
            </a:pPr>
            <a:r>
              <a:rPr lang="en-US" sz="1400">
                <a:latin typeface="Arial "/>
              </a:rPr>
              <a:t>Custodial holding of assets for clients </a:t>
            </a:r>
          </a:p>
          <a:p>
            <a:pPr marL="285750" lvl="0" indent="-285750" algn="l" rtl="0">
              <a:spcBef>
                <a:spcPts val="600"/>
              </a:spcBef>
              <a:spcAft>
                <a:spcPts val="0"/>
              </a:spcAft>
              <a:buFont typeface="Arial" panose="020B0604020202020204" pitchFamily="34" charset="0"/>
              <a:buChar char="•"/>
            </a:pPr>
            <a:r>
              <a:rPr lang="en-US" sz="1400" noProof="0">
                <a:solidFill>
                  <a:schemeClr val="tx1"/>
                </a:solidFill>
                <a:latin typeface="Arial "/>
              </a:rPr>
              <a:t>Pay</a:t>
            </a:r>
            <a:r>
              <a:rPr lang="en-US" sz="1400" err="1">
                <a:latin typeface="Arial "/>
              </a:rPr>
              <a:t>ment</a:t>
            </a:r>
            <a:r>
              <a:rPr lang="en-US" sz="1400">
                <a:latin typeface="Arial "/>
              </a:rPr>
              <a:t> and settlement services </a:t>
            </a:r>
          </a:p>
          <a:p>
            <a:pPr marL="285750" lvl="0" indent="-285750" algn="l" rtl="0">
              <a:spcBef>
                <a:spcPts val="600"/>
              </a:spcBef>
              <a:spcAft>
                <a:spcPts val="0"/>
              </a:spcAft>
              <a:buFont typeface="Arial" panose="020B0604020202020204" pitchFamily="34" charset="0"/>
              <a:buChar char="•"/>
            </a:pPr>
            <a:r>
              <a:rPr lang="en-US" sz="1400">
                <a:latin typeface="Arial "/>
              </a:rPr>
              <a:t>Exchange services </a:t>
            </a:r>
          </a:p>
          <a:p>
            <a:pPr lvl="0" algn="l" rtl="0">
              <a:spcBef>
                <a:spcPts val="600"/>
              </a:spcBef>
              <a:spcAft>
                <a:spcPts val="0"/>
              </a:spcAft>
            </a:pPr>
            <a:r>
              <a:rPr lang="en-GB" sz="1400" noProof="0">
                <a:solidFill>
                  <a:schemeClr val="tx1"/>
                </a:solidFill>
                <a:latin typeface="Arial "/>
              </a:rPr>
              <a:t>However,  VASPs are not considered Financial Institutions under VAT and Excise Duty regimes </a:t>
            </a:r>
          </a:p>
        </p:txBody>
      </p:sp>
      <p:sp>
        <p:nvSpPr>
          <p:cNvPr id="1965" name="Google Shape;1965;p101">
            <a:extLst>
              <a:ext uri="{FF2B5EF4-FFF2-40B4-BE49-F238E27FC236}">
                <a16:creationId xmlns:a16="http://schemas.microsoft.com/office/drawing/2014/main" id="{EED6010D-0FD8-3412-AF97-A1EB26BB18FB}"/>
              </a:ext>
            </a:extLst>
          </p:cNvPr>
          <p:cNvSpPr txBox="1"/>
          <p:nvPr/>
        </p:nvSpPr>
        <p:spPr>
          <a:xfrm>
            <a:off x="4516825" y="3599550"/>
            <a:ext cx="3209700" cy="23973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chemeClr val="tx1"/>
                </a:solidFill>
                <a:effectLst/>
                <a:uLnTx/>
                <a:uFillTx/>
                <a:latin typeface="Arial"/>
                <a:ea typeface="+mn-ea"/>
                <a:cs typeface="+mn-cs"/>
              </a:rPr>
              <a:t>We recommend the following proposals:</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a:latin typeface="Arial"/>
              </a:rPr>
              <a:t>Amendment of Paragraph 2 of the first schedule to the VAT Act to exempt the supply of services by VASPs from VAT</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solidFill>
                <a:effectLst/>
                <a:uLnTx/>
                <a:uFillTx/>
                <a:latin typeface="Arial"/>
                <a:ea typeface="+mn-ea"/>
                <a:cs typeface="+mn-cs"/>
              </a:rPr>
              <a:t>Amendment of Part III of the first schedule to the E</a:t>
            </a:r>
            <a:r>
              <a:rPr lang="en-US" sz="1400" err="1">
                <a:latin typeface="Arial"/>
              </a:rPr>
              <a:t>xcise</a:t>
            </a:r>
            <a:r>
              <a:rPr lang="en-US" sz="1400">
                <a:latin typeface="Arial"/>
              </a:rPr>
              <a:t> Duty Act</a:t>
            </a:r>
            <a:r>
              <a:rPr kumimoji="0" lang="en-US" sz="1400" b="0" i="0" u="none" strike="noStrike" kern="1200" cap="none" spc="0" normalizeH="0" baseline="0" noProof="0">
                <a:ln>
                  <a:noFill/>
                </a:ln>
                <a:solidFill>
                  <a:schemeClr val="tx1"/>
                </a:solidFill>
                <a:effectLst/>
                <a:uLnTx/>
                <a:uFillTx/>
                <a:latin typeface="Arial"/>
                <a:ea typeface="+mn-ea"/>
                <a:cs typeface="+mn-cs"/>
              </a:rPr>
              <a:t> to include VASPs under the definition of financial institutions</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a:ln>
                <a:noFill/>
              </a:ln>
              <a:solidFill>
                <a:schemeClr val="tx1"/>
              </a:solidFill>
              <a:effectLst/>
              <a:uLnTx/>
              <a:uFillTx/>
              <a:latin typeface="Arial"/>
              <a:ea typeface="+mn-ea"/>
              <a:cs typeface="+mn-cs"/>
            </a:endParaRPr>
          </a:p>
        </p:txBody>
      </p:sp>
      <p:sp>
        <p:nvSpPr>
          <p:cNvPr id="1966" name="Google Shape;1966;p101">
            <a:extLst>
              <a:ext uri="{FF2B5EF4-FFF2-40B4-BE49-F238E27FC236}">
                <a16:creationId xmlns:a16="http://schemas.microsoft.com/office/drawing/2014/main" id="{BA17C766-3FE7-7366-D95F-F4B9278E4133}"/>
              </a:ext>
            </a:extLst>
          </p:cNvPr>
          <p:cNvSpPr txBox="1"/>
          <p:nvPr/>
        </p:nvSpPr>
        <p:spPr>
          <a:xfrm>
            <a:off x="8415775" y="3599549"/>
            <a:ext cx="3157800" cy="2802209"/>
          </a:xfrm>
          <a:prstGeom prst="rect">
            <a:avLst/>
          </a:prstGeom>
          <a:noFill/>
          <a:ln>
            <a:noFill/>
          </a:ln>
        </p:spPr>
        <p:txBody>
          <a:bodyPr spcFirstLastPara="1" wrap="square" lIns="0" tIns="0" rIns="0" bIns="0" anchor="t" anchorCtr="0">
            <a:noAutofit/>
          </a:bodyPr>
          <a:lstStyle/>
          <a:p>
            <a:pPr marR="0" lvl="0" algn="l" defTabSz="914400" rtl="0" eaLnBrk="1" fontAlgn="auto" latinLnBrk="0" hangingPunct="1">
              <a:lnSpc>
                <a:spcPct val="100000"/>
              </a:lnSpc>
              <a:spcBef>
                <a:spcPts val="600"/>
              </a:spcBef>
              <a:spcAft>
                <a:spcPts val="0"/>
              </a:spcAft>
              <a:buClrTx/>
              <a:buSzTx/>
              <a:tabLst/>
              <a:defRPr/>
            </a:pPr>
            <a:r>
              <a:rPr kumimoji="0" lang="en-US"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Inclusion of VASPs under the definition of financial institutions will:</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a:latin typeface="Arial" panose="020B0604020202020204" pitchFamily="34" charset="0"/>
                <a:cs typeface="Arial" panose="020B0604020202020204" pitchFamily="34" charset="0"/>
              </a:rPr>
              <a:t>Ensure fair tax treatment, promoting equity between providers of similar services</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Avoid double taxation thro</a:t>
            </a:r>
            <a:r>
              <a:rPr lang="en-US" sz="1400">
                <a:latin typeface="Arial" panose="020B0604020202020204" pitchFamily="34" charset="0"/>
                <a:cs typeface="Arial" panose="020B0604020202020204" pitchFamily="34" charset="0"/>
              </a:rPr>
              <a:t>ugh imposing VAT on the VA itself and charges on VASP transactions</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a:latin typeface="Arial" panose="020B0604020202020204" pitchFamily="34" charset="0"/>
                <a:cs typeface="Arial" panose="020B0604020202020204" pitchFamily="34" charset="0"/>
              </a:rPr>
              <a:t>Ensure legal and policy alignment through harmonizing tax law with the VASP Bill, 2025</a:t>
            </a:r>
            <a:endParaRPr kumimoji="0" lang="en-GB"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1967" name="Google Shape;1967;p101">
            <a:extLst>
              <a:ext uri="{FF2B5EF4-FFF2-40B4-BE49-F238E27FC236}">
                <a16:creationId xmlns:a16="http://schemas.microsoft.com/office/drawing/2014/main" id="{3ED34B43-3F59-45F6-CE6A-89261E22A46A}"/>
              </a:ext>
            </a:extLst>
          </p:cNvPr>
          <p:cNvSpPr txBox="1"/>
          <p:nvPr/>
        </p:nvSpPr>
        <p:spPr>
          <a:xfrm>
            <a:off x="8311014" y="2494642"/>
            <a:ext cx="3314400" cy="9543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sz="6000" b="1" noProof="0">
                <a:solidFill>
                  <a:srgbClr val="FFFFFF"/>
                </a:solidFill>
              </a:rPr>
              <a:t>3</a:t>
            </a:r>
          </a:p>
        </p:txBody>
      </p:sp>
      <p:sp>
        <p:nvSpPr>
          <p:cNvPr id="1968" name="Google Shape;1968;p101">
            <a:extLst>
              <a:ext uri="{FF2B5EF4-FFF2-40B4-BE49-F238E27FC236}">
                <a16:creationId xmlns:a16="http://schemas.microsoft.com/office/drawing/2014/main" id="{A773D261-2F1D-7126-BC9A-C713D9FD1146}"/>
              </a:ext>
            </a:extLst>
          </p:cNvPr>
          <p:cNvSpPr txBox="1"/>
          <p:nvPr/>
        </p:nvSpPr>
        <p:spPr>
          <a:xfrm>
            <a:off x="8841125" y="2674728"/>
            <a:ext cx="2804400" cy="611700"/>
          </a:xfrm>
          <a:prstGeom prst="rect">
            <a:avLst/>
          </a:prstGeom>
          <a:noFill/>
          <a:ln>
            <a:noFill/>
          </a:ln>
        </p:spPr>
        <p:txBody>
          <a:bodyPr spcFirstLastPara="1" wrap="square" lIns="0" tIns="0" rIns="0" bIns="0" anchor="t" anchorCtr="0">
            <a:noAutofit/>
          </a:bodyPr>
          <a:lstStyle/>
          <a:p>
            <a:pPr marL="0" lvl="0" indent="0" algn="l" rtl="0">
              <a:lnSpc>
                <a:spcPct val="85000"/>
              </a:lnSpc>
              <a:spcBef>
                <a:spcPts val="0"/>
              </a:spcBef>
              <a:spcAft>
                <a:spcPts val="0"/>
              </a:spcAft>
              <a:buNone/>
            </a:pPr>
            <a:r>
              <a:rPr lang="en-GB" sz="2000" noProof="0">
                <a:solidFill>
                  <a:srgbClr val="FFFFFF"/>
                </a:solidFill>
              </a:rPr>
              <a:t>Justification</a:t>
            </a:r>
          </a:p>
        </p:txBody>
      </p:sp>
      <p:sp>
        <p:nvSpPr>
          <p:cNvPr id="1969" name="Google Shape;1969;p101">
            <a:extLst>
              <a:ext uri="{FF2B5EF4-FFF2-40B4-BE49-F238E27FC236}">
                <a16:creationId xmlns:a16="http://schemas.microsoft.com/office/drawing/2014/main" id="{81BD1A14-064B-EEA2-AA4B-6D8644D38573}"/>
              </a:ext>
            </a:extLst>
          </p:cNvPr>
          <p:cNvSpPr txBox="1"/>
          <p:nvPr/>
        </p:nvSpPr>
        <p:spPr>
          <a:xfrm>
            <a:off x="4424516" y="2503224"/>
            <a:ext cx="3301800" cy="9543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sz="6000" b="1" noProof="0">
                <a:solidFill>
                  <a:srgbClr val="000000"/>
                </a:solidFill>
              </a:rPr>
              <a:t>2</a:t>
            </a:r>
          </a:p>
        </p:txBody>
      </p:sp>
      <p:sp>
        <p:nvSpPr>
          <p:cNvPr id="1970" name="Google Shape;1970;p101">
            <a:extLst>
              <a:ext uri="{FF2B5EF4-FFF2-40B4-BE49-F238E27FC236}">
                <a16:creationId xmlns:a16="http://schemas.microsoft.com/office/drawing/2014/main" id="{21EA73F8-5F63-736D-0E36-ADC24B1FAEC5}"/>
              </a:ext>
            </a:extLst>
          </p:cNvPr>
          <p:cNvSpPr txBox="1"/>
          <p:nvPr/>
        </p:nvSpPr>
        <p:spPr>
          <a:xfrm>
            <a:off x="566442" y="2496857"/>
            <a:ext cx="3266400" cy="9198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sz="6000" b="1" noProof="0">
                <a:solidFill>
                  <a:srgbClr val="000000"/>
                </a:solidFill>
              </a:rPr>
              <a:t>1</a:t>
            </a:r>
          </a:p>
        </p:txBody>
      </p:sp>
      <p:sp>
        <p:nvSpPr>
          <p:cNvPr id="1971" name="Google Shape;1971;p101">
            <a:extLst>
              <a:ext uri="{FF2B5EF4-FFF2-40B4-BE49-F238E27FC236}">
                <a16:creationId xmlns:a16="http://schemas.microsoft.com/office/drawing/2014/main" id="{6A1E9F53-A6D6-6284-2A14-FA6329F2C354}"/>
              </a:ext>
            </a:extLst>
          </p:cNvPr>
          <p:cNvSpPr txBox="1"/>
          <p:nvPr/>
        </p:nvSpPr>
        <p:spPr>
          <a:xfrm>
            <a:off x="4941975" y="2690601"/>
            <a:ext cx="2804400" cy="611700"/>
          </a:xfrm>
          <a:prstGeom prst="rect">
            <a:avLst/>
          </a:prstGeom>
          <a:noFill/>
          <a:ln>
            <a:noFill/>
          </a:ln>
        </p:spPr>
        <p:txBody>
          <a:bodyPr spcFirstLastPara="1" wrap="square" lIns="0" tIns="0" rIns="0" bIns="0" anchor="t" anchorCtr="0">
            <a:noAutofit/>
          </a:bodyPr>
          <a:lstStyle/>
          <a:p>
            <a:pPr marL="0" marR="0" lvl="0" indent="0" algn="l" rtl="0">
              <a:lnSpc>
                <a:spcPct val="85000"/>
              </a:lnSpc>
              <a:spcBef>
                <a:spcPts val="0"/>
              </a:spcBef>
              <a:spcAft>
                <a:spcPts val="0"/>
              </a:spcAft>
              <a:buClr>
                <a:srgbClr val="000000"/>
              </a:buClr>
              <a:buSzPts val="2200"/>
              <a:buFont typeface="Arial"/>
              <a:buNone/>
            </a:pPr>
            <a:r>
              <a:rPr lang="en-GB" sz="2000" noProof="0">
                <a:solidFill>
                  <a:srgbClr val="000000"/>
                </a:solidFill>
              </a:rPr>
              <a:t>Proposal</a:t>
            </a:r>
            <a:endParaRPr lang="en-GB" sz="1200" noProof="0"/>
          </a:p>
        </p:txBody>
      </p:sp>
      <p:sp>
        <p:nvSpPr>
          <p:cNvPr id="1972" name="Google Shape;1972;p101">
            <a:extLst>
              <a:ext uri="{FF2B5EF4-FFF2-40B4-BE49-F238E27FC236}">
                <a16:creationId xmlns:a16="http://schemas.microsoft.com/office/drawing/2014/main" id="{9733ADC4-E48E-CBF2-5E7D-C087765A93FA}"/>
              </a:ext>
            </a:extLst>
          </p:cNvPr>
          <p:cNvSpPr txBox="1"/>
          <p:nvPr/>
        </p:nvSpPr>
        <p:spPr>
          <a:xfrm>
            <a:off x="1042825" y="2690601"/>
            <a:ext cx="2804400" cy="611700"/>
          </a:xfrm>
          <a:prstGeom prst="rect">
            <a:avLst/>
          </a:prstGeom>
          <a:noFill/>
          <a:ln>
            <a:noFill/>
          </a:ln>
        </p:spPr>
        <p:txBody>
          <a:bodyPr spcFirstLastPara="1" wrap="square" lIns="0" tIns="0" rIns="0" bIns="0" anchor="t" anchorCtr="0">
            <a:noAutofit/>
          </a:bodyPr>
          <a:lstStyle/>
          <a:p>
            <a:pPr marL="0" marR="0" lvl="0" indent="0" algn="l" rtl="0">
              <a:lnSpc>
                <a:spcPct val="85000"/>
              </a:lnSpc>
              <a:spcBef>
                <a:spcPts val="0"/>
              </a:spcBef>
              <a:spcAft>
                <a:spcPts val="0"/>
              </a:spcAft>
              <a:buClr>
                <a:srgbClr val="000000"/>
              </a:buClr>
              <a:buSzPts val="2200"/>
              <a:buFont typeface="Arial"/>
              <a:buNone/>
            </a:pPr>
            <a:r>
              <a:rPr lang="en-GB" sz="2000" noProof="0"/>
              <a:t>Issue</a:t>
            </a:r>
            <a:endParaRPr lang="en-GB" sz="1200" noProof="0"/>
          </a:p>
        </p:txBody>
      </p:sp>
      <p:grpSp>
        <p:nvGrpSpPr>
          <p:cNvPr id="1973" name="Google Shape;1973;p101">
            <a:extLst>
              <a:ext uri="{FF2B5EF4-FFF2-40B4-BE49-F238E27FC236}">
                <a16:creationId xmlns:a16="http://schemas.microsoft.com/office/drawing/2014/main" id="{F9F89ED9-332E-5B79-2B6C-31D3DBBEED5B}"/>
              </a:ext>
            </a:extLst>
          </p:cNvPr>
          <p:cNvGrpSpPr/>
          <p:nvPr/>
        </p:nvGrpSpPr>
        <p:grpSpPr>
          <a:xfrm>
            <a:off x="7383196" y="2232935"/>
            <a:ext cx="357669" cy="312741"/>
            <a:chOff x="4135465" y="4330087"/>
            <a:chExt cx="438912" cy="383778"/>
          </a:xfrm>
        </p:grpSpPr>
        <p:sp>
          <p:nvSpPr>
            <p:cNvPr id="1974" name="Google Shape;1974;p101">
              <a:extLst>
                <a:ext uri="{FF2B5EF4-FFF2-40B4-BE49-F238E27FC236}">
                  <a16:creationId xmlns:a16="http://schemas.microsoft.com/office/drawing/2014/main" id="{68BEDAF3-58FF-8FD3-DE6E-72CB7C07E604}"/>
                </a:ext>
              </a:extLst>
            </p:cNvPr>
            <p:cNvSpPr/>
            <p:nvPr/>
          </p:nvSpPr>
          <p:spPr>
            <a:xfrm>
              <a:off x="4135465" y="4330087"/>
              <a:ext cx="438912" cy="383778"/>
            </a:xfrm>
            <a:custGeom>
              <a:avLst/>
              <a:gdLst/>
              <a:ahLst/>
              <a:cxnLst/>
              <a:rect l="l" t="t" r="r" b="b"/>
              <a:pathLst>
                <a:path w="438912" h="383778" extrusionOk="0">
                  <a:moveTo>
                    <a:pt x="0" y="0"/>
                  </a:moveTo>
                  <a:lnTo>
                    <a:pt x="0" y="356366"/>
                  </a:lnTo>
                  <a:cubicBezTo>
                    <a:pt x="0" y="371504"/>
                    <a:pt x="12284" y="383779"/>
                    <a:pt x="27432" y="383779"/>
                  </a:cubicBezTo>
                  <a:lnTo>
                    <a:pt x="411480" y="383779"/>
                  </a:lnTo>
                  <a:cubicBezTo>
                    <a:pt x="426616" y="383742"/>
                    <a:pt x="438882" y="371492"/>
                    <a:pt x="438912" y="356366"/>
                  </a:cubicBezTo>
                  <a:lnTo>
                    <a:pt x="438912" y="0"/>
                  </a:lnTo>
                  <a:close/>
                  <a:moveTo>
                    <a:pt x="411480" y="67496"/>
                  </a:moveTo>
                  <a:lnTo>
                    <a:pt x="106680" y="67496"/>
                  </a:lnTo>
                  <a:lnTo>
                    <a:pt x="106680" y="27474"/>
                  </a:lnTo>
                  <a:lnTo>
                    <a:pt x="411480" y="27474"/>
                  </a:lnTo>
                  <a:close/>
                  <a:moveTo>
                    <a:pt x="79248" y="27474"/>
                  </a:moveTo>
                  <a:lnTo>
                    <a:pt x="79248" y="67496"/>
                  </a:lnTo>
                  <a:lnTo>
                    <a:pt x="27432" y="67496"/>
                  </a:lnTo>
                  <a:lnTo>
                    <a:pt x="27432" y="27474"/>
                  </a:lnTo>
                  <a:close/>
                  <a:moveTo>
                    <a:pt x="27432" y="356427"/>
                  </a:moveTo>
                  <a:lnTo>
                    <a:pt x="27432" y="94848"/>
                  </a:lnTo>
                  <a:lnTo>
                    <a:pt x="411480" y="94848"/>
                  </a:lnTo>
                  <a:lnTo>
                    <a:pt x="411480" y="356366"/>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75" name="Google Shape;1975;p101">
              <a:extLst>
                <a:ext uri="{FF2B5EF4-FFF2-40B4-BE49-F238E27FC236}">
                  <a16:creationId xmlns:a16="http://schemas.microsoft.com/office/drawing/2014/main" id="{FBA6A026-FAB1-6DC2-C0F7-60BCF388D404}"/>
                </a:ext>
              </a:extLst>
            </p:cNvPr>
            <p:cNvSpPr/>
            <p:nvPr/>
          </p:nvSpPr>
          <p:spPr>
            <a:xfrm>
              <a:off x="4354007" y="4489995"/>
              <a:ext cx="169712" cy="27412"/>
            </a:xfrm>
            <a:custGeom>
              <a:avLst/>
              <a:gdLst/>
              <a:ahLst/>
              <a:cxnLst/>
              <a:rect l="l" t="t" r="r" b="b"/>
              <a:pathLst>
                <a:path w="169712" h="27412" extrusionOk="0">
                  <a:moveTo>
                    <a:pt x="0" y="0"/>
                  </a:moveTo>
                  <a:lnTo>
                    <a:pt x="169713" y="0"/>
                  </a:lnTo>
                  <a:lnTo>
                    <a:pt x="169713" y="27413"/>
                  </a:lnTo>
                  <a:lnTo>
                    <a:pt x="0" y="2741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76" name="Google Shape;1976;p101">
              <a:extLst>
                <a:ext uri="{FF2B5EF4-FFF2-40B4-BE49-F238E27FC236}">
                  <a16:creationId xmlns:a16="http://schemas.microsoft.com/office/drawing/2014/main" id="{DBE2580A-7EE5-60C8-171F-EEF9C3EC9BBD}"/>
                </a:ext>
              </a:extLst>
            </p:cNvPr>
            <p:cNvSpPr/>
            <p:nvPr/>
          </p:nvSpPr>
          <p:spPr>
            <a:xfrm>
              <a:off x="4353885" y="4545795"/>
              <a:ext cx="109057" cy="27412"/>
            </a:xfrm>
            <a:custGeom>
              <a:avLst/>
              <a:gdLst/>
              <a:ahLst/>
              <a:cxnLst/>
              <a:rect l="l" t="t" r="r" b="b"/>
              <a:pathLst>
                <a:path w="109057" h="27412" extrusionOk="0">
                  <a:moveTo>
                    <a:pt x="0" y="0"/>
                  </a:moveTo>
                  <a:lnTo>
                    <a:pt x="109057" y="0"/>
                  </a:lnTo>
                  <a:lnTo>
                    <a:pt x="109057" y="27413"/>
                  </a:lnTo>
                  <a:lnTo>
                    <a:pt x="0" y="2741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77" name="Google Shape;1977;p101">
              <a:extLst>
                <a:ext uri="{FF2B5EF4-FFF2-40B4-BE49-F238E27FC236}">
                  <a16:creationId xmlns:a16="http://schemas.microsoft.com/office/drawing/2014/main" id="{0E1DF626-A7F5-0042-6A3B-1DC3B1075197}"/>
                </a:ext>
              </a:extLst>
            </p:cNvPr>
            <p:cNvSpPr/>
            <p:nvPr/>
          </p:nvSpPr>
          <p:spPr>
            <a:xfrm>
              <a:off x="4190329" y="4482380"/>
              <a:ext cx="134112" cy="134017"/>
            </a:xfrm>
            <a:custGeom>
              <a:avLst/>
              <a:gdLst/>
              <a:ahLst/>
              <a:cxnLst/>
              <a:rect l="l" t="t" r="r" b="b"/>
              <a:pathLst>
                <a:path w="134112" h="134017" extrusionOk="0">
                  <a:moveTo>
                    <a:pt x="120396" y="0"/>
                  </a:moveTo>
                  <a:lnTo>
                    <a:pt x="13716" y="0"/>
                  </a:lnTo>
                  <a:cubicBezTo>
                    <a:pt x="6138" y="0"/>
                    <a:pt x="0" y="6134"/>
                    <a:pt x="0" y="13706"/>
                  </a:cubicBezTo>
                  <a:lnTo>
                    <a:pt x="0" y="120312"/>
                  </a:lnTo>
                  <a:cubicBezTo>
                    <a:pt x="0" y="127884"/>
                    <a:pt x="6138" y="134018"/>
                    <a:pt x="13716" y="134018"/>
                  </a:cubicBezTo>
                  <a:lnTo>
                    <a:pt x="120396" y="134018"/>
                  </a:lnTo>
                  <a:cubicBezTo>
                    <a:pt x="127973" y="134018"/>
                    <a:pt x="134112" y="127884"/>
                    <a:pt x="134112" y="120312"/>
                  </a:cubicBezTo>
                  <a:lnTo>
                    <a:pt x="134112" y="13706"/>
                  </a:lnTo>
                  <a:cubicBezTo>
                    <a:pt x="134112" y="6134"/>
                    <a:pt x="127973" y="0"/>
                    <a:pt x="120396" y="0"/>
                  </a:cubicBezTo>
                  <a:close/>
                  <a:moveTo>
                    <a:pt x="106680" y="106605"/>
                  </a:moveTo>
                  <a:lnTo>
                    <a:pt x="27432" y="106605"/>
                  </a:lnTo>
                  <a:lnTo>
                    <a:pt x="27432" y="27413"/>
                  </a:lnTo>
                  <a:lnTo>
                    <a:pt x="106680" y="2741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grpSp>
      <p:grpSp>
        <p:nvGrpSpPr>
          <p:cNvPr id="1978" name="Google Shape;1978;p101">
            <a:extLst>
              <a:ext uri="{FF2B5EF4-FFF2-40B4-BE49-F238E27FC236}">
                <a16:creationId xmlns:a16="http://schemas.microsoft.com/office/drawing/2014/main" id="{180A07F2-000A-CBCD-666D-459636B6C963}"/>
              </a:ext>
            </a:extLst>
          </p:cNvPr>
          <p:cNvGrpSpPr/>
          <p:nvPr/>
        </p:nvGrpSpPr>
        <p:grpSpPr>
          <a:xfrm>
            <a:off x="3508127" y="2220212"/>
            <a:ext cx="357663" cy="357716"/>
            <a:chOff x="2384207" y="1225878"/>
            <a:chExt cx="445464" cy="445530"/>
          </a:xfrm>
        </p:grpSpPr>
        <p:sp>
          <p:nvSpPr>
            <p:cNvPr id="1979" name="Google Shape;1979;p101">
              <a:extLst>
                <a:ext uri="{FF2B5EF4-FFF2-40B4-BE49-F238E27FC236}">
                  <a16:creationId xmlns:a16="http://schemas.microsoft.com/office/drawing/2014/main" id="{1A1555AA-23C3-32D5-23EC-63DC630360FD}"/>
                </a:ext>
              </a:extLst>
            </p:cNvPr>
            <p:cNvSpPr/>
            <p:nvPr/>
          </p:nvSpPr>
          <p:spPr>
            <a:xfrm>
              <a:off x="2384207" y="1225878"/>
              <a:ext cx="445464" cy="445530"/>
            </a:xfrm>
            <a:custGeom>
              <a:avLst/>
              <a:gdLst/>
              <a:ahLst/>
              <a:cxnLst/>
              <a:rect l="l" t="t" r="r" b="b"/>
              <a:pathLst>
                <a:path w="445464" h="445530" extrusionOk="0">
                  <a:moveTo>
                    <a:pt x="408343" y="0"/>
                  </a:moveTo>
                  <a:lnTo>
                    <a:pt x="37122" y="0"/>
                  </a:lnTo>
                  <a:cubicBezTo>
                    <a:pt x="16643" y="0"/>
                    <a:pt x="0" y="16621"/>
                    <a:pt x="0" y="37128"/>
                  </a:cubicBezTo>
                  <a:lnTo>
                    <a:pt x="0" y="408403"/>
                  </a:lnTo>
                  <a:cubicBezTo>
                    <a:pt x="0" y="428910"/>
                    <a:pt x="16643" y="445530"/>
                    <a:pt x="37122" y="445530"/>
                  </a:cubicBezTo>
                  <a:lnTo>
                    <a:pt x="408343" y="445530"/>
                  </a:lnTo>
                  <a:cubicBezTo>
                    <a:pt x="428821" y="445530"/>
                    <a:pt x="445465" y="428910"/>
                    <a:pt x="445465" y="408403"/>
                  </a:cubicBezTo>
                  <a:lnTo>
                    <a:pt x="445465" y="37128"/>
                  </a:lnTo>
                  <a:cubicBezTo>
                    <a:pt x="445465" y="16621"/>
                    <a:pt x="428821" y="0"/>
                    <a:pt x="408343" y="0"/>
                  </a:cubicBezTo>
                  <a:close/>
                  <a:moveTo>
                    <a:pt x="417623" y="417685"/>
                  </a:moveTo>
                  <a:lnTo>
                    <a:pt x="259854" y="417685"/>
                  </a:lnTo>
                  <a:lnTo>
                    <a:pt x="222732" y="352712"/>
                  </a:lnTo>
                  <a:lnTo>
                    <a:pt x="27718" y="352712"/>
                  </a:lnTo>
                  <a:lnTo>
                    <a:pt x="27718" y="27846"/>
                  </a:lnTo>
                  <a:lnTo>
                    <a:pt x="417499" y="27846"/>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0" name="Google Shape;1980;p101">
              <a:extLst>
                <a:ext uri="{FF2B5EF4-FFF2-40B4-BE49-F238E27FC236}">
                  <a16:creationId xmlns:a16="http://schemas.microsoft.com/office/drawing/2014/main" id="{21678FCB-35FE-12F4-0964-5DE7C25B2705}"/>
                </a:ext>
              </a:extLst>
            </p:cNvPr>
            <p:cNvSpPr/>
            <p:nvPr/>
          </p:nvSpPr>
          <p:spPr>
            <a:xfrm>
              <a:off x="2477012" y="1448705"/>
              <a:ext cx="37122" cy="74255"/>
            </a:xfrm>
            <a:custGeom>
              <a:avLst/>
              <a:gdLst/>
              <a:ahLst/>
              <a:cxnLst/>
              <a:rect l="l" t="t" r="r" b="b"/>
              <a:pathLst>
                <a:path w="37122" h="74255" extrusionOk="0">
                  <a:moveTo>
                    <a:pt x="0" y="0"/>
                  </a:moveTo>
                  <a:lnTo>
                    <a:pt x="37122" y="0"/>
                  </a:lnTo>
                  <a:lnTo>
                    <a:pt x="37122" y="74255"/>
                  </a:lnTo>
                  <a:lnTo>
                    <a:pt x="0" y="74255"/>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1" name="Google Shape;1981;p101">
              <a:extLst>
                <a:ext uri="{FF2B5EF4-FFF2-40B4-BE49-F238E27FC236}">
                  <a16:creationId xmlns:a16="http://schemas.microsoft.com/office/drawing/2014/main" id="{B0C7D64C-DFAB-2D56-4899-87838CB41CCF}"/>
                </a:ext>
              </a:extLst>
            </p:cNvPr>
            <p:cNvSpPr/>
            <p:nvPr/>
          </p:nvSpPr>
          <p:spPr>
            <a:xfrm>
              <a:off x="2551256" y="1374450"/>
              <a:ext cx="37122" cy="148510"/>
            </a:xfrm>
            <a:custGeom>
              <a:avLst/>
              <a:gdLst/>
              <a:ahLst/>
              <a:cxnLst/>
              <a:rect l="l" t="t" r="r" b="b"/>
              <a:pathLst>
                <a:path w="37122" h="148510" extrusionOk="0">
                  <a:moveTo>
                    <a:pt x="0" y="0"/>
                  </a:moveTo>
                  <a:lnTo>
                    <a:pt x="37122" y="0"/>
                  </a:lnTo>
                  <a:lnTo>
                    <a:pt x="37122" y="148510"/>
                  </a:lnTo>
                  <a:lnTo>
                    <a:pt x="0" y="148510"/>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2" name="Google Shape;1982;p101">
              <a:extLst>
                <a:ext uri="{FF2B5EF4-FFF2-40B4-BE49-F238E27FC236}">
                  <a16:creationId xmlns:a16="http://schemas.microsoft.com/office/drawing/2014/main" id="{93C99D1B-599B-58A7-A358-B8460A076F9F}"/>
                </a:ext>
              </a:extLst>
            </p:cNvPr>
            <p:cNvSpPr/>
            <p:nvPr/>
          </p:nvSpPr>
          <p:spPr>
            <a:xfrm>
              <a:off x="2625500" y="1411578"/>
              <a:ext cx="37122" cy="111382"/>
            </a:xfrm>
            <a:custGeom>
              <a:avLst/>
              <a:gdLst/>
              <a:ahLst/>
              <a:cxnLst/>
              <a:rect l="l" t="t" r="r" b="b"/>
              <a:pathLst>
                <a:path w="37122" h="111382" extrusionOk="0">
                  <a:moveTo>
                    <a:pt x="0" y="0"/>
                  </a:moveTo>
                  <a:lnTo>
                    <a:pt x="37122" y="0"/>
                  </a:lnTo>
                  <a:lnTo>
                    <a:pt x="37122" y="111383"/>
                  </a:lnTo>
                  <a:lnTo>
                    <a:pt x="0" y="11138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3" name="Google Shape;1983;p101">
              <a:extLst>
                <a:ext uri="{FF2B5EF4-FFF2-40B4-BE49-F238E27FC236}">
                  <a16:creationId xmlns:a16="http://schemas.microsoft.com/office/drawing/2014/main" id="{DE5D351A-FE22-56DA-A753-33F7BF5F8CD7}"/>
                </a:ext>
              </a:extLst>
            </p:cNvPr>
            <p:cNvSpPr/>
            <p:nvPr/>
          </p:nvSpPr>
          <p:spPr>
            <a:xfrm>
              <a:off x="2699744" y="1337323"/>
              <a:ext cx="37122" cy="185637"/>
            </a:xfrm>
            <a:custGeom>
              <a:avLst/>
              <a:gdLst/>
              <a:ahLst/>
              <a:cxnLst/>
              <a:rect l="l" t="t" r="r" b="b"/>
              <a:pathLst>
                <a:path w="37122" h="185637" extrusionOk="0">
                  <a:moveTo>
                    <a:pt x="0" y="0"/>
                  </a:moveTo>
                  <a:lnTo>
                    <a:pt x="37122" y="0"/>
                  </a:lnTo>
                  <a:lnTo>
                    <a:pt x="37122" y="185638"/>
                  </a:lnTo>
                  <a:lnTo>
                    <a:pt x="0" y="18563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grpSp>
      <p:grpSp>
        <p:nvGrpSpPr>
          <p:cNvPr id="1984" name="Google Shape;1984;p101">
            <a:extLst>
              <a:ext uri="{FF2B5EF4-FFF2-40B4-BE49-F238E27FC236}">
                <a16:creationId xmlns:a16="http://schemas.microsoft.com/office/drawing/2014/main" id="{72FD1828-DE33-34F3-A51A-925176719DF1}"/>
              </a:ext>
            </a:extLst>
          </p:cNvPr>
          <p:cNvGrpSpPr/>
          <p:nvPr/>
        </p:nvGrpSpPr>
        <p:grpSpPr>
          <a:xfrm>
            <a:off x="11270915" y="2218249"/>
            <a:ext cx="374598" cy="286151"/>
            <a:chOff x="11694859" y="2697784"/>
            <a:chExt cx="447869" cy="342122"/>
          </a:xfrm>
        </p:grpSpPr>
        <p:sp>
          <p:nvSpPr>
            <p:cNvPr id="1985" name="Google Shape;1985;p101">
              <a:extLst>
                <a:ext uri="{FF2B5EF4-FFF2-40B4-BE49-F238E27FC236}">
                  <a16:creationId xmlns:a16="http://schemas.microsoft.com/office/drawing/2014/main" id="{7C0B5BD2-A00F-B8E8-3FCC-7E7DC8650E19}"/>
                </a:ext>
              </a:extLst>
            </p:cNvPr>
            <p:cNvSpPr/>
            <p:nvPr/>
          </p:nvSpPr>
          <p:spPr>
            <a:xfrm>
              <a:off x="11694859" y="2697784"/>
              <a:ext cx="447869" cy="342122"/>
            </a:xfrm>
            <a:custGeom>
              <a:avLst/>
              <a:gdLst/>
              <a:ahLst/>
              <a:cxnLst/>
              <a:rect l="l" t="t" r="r" b="b"/>
              <a:pathLst>
                <a:path w="447869" h="342122" extrusionOk="0">
                  <a:moveTo>
                    <a:pt x="0" y="0"/>
                  </a:moveTo>
                  <a:lnTo>
                    <a:pt x="0" y="314131"/>
                  </a:lnTo>
                  <a:cubicBezTo>
                    <a:pt x="62" y="329576"/>
                    <a:pt x="12565" y="342091"/>
                    <a:pt x="27992" y="342122"/>
                  </a:cubicBezTo>
                  <a:lnTo>
                    <a:pt x="419878" y="342122"/>
                  </a:lnTo>
                  <a:cubicBezTo>
                    <a:pt x="435366" y="342122"/>
                    <a:pt x="447869" y="329588"/>
                    <a:pt x="447869" y="314131"/>
                  </a:cubicBezTo>
                  <a:lnTo>
                    <a:pt x="447869" y="0"/>
                  </a:lnTo>
                  <a:close/>
                  <a:moveTo>
                    <a:pt x="419878" y="314131"/>
                  </a:moveTo>
                  <a:lnTo>
                    <a:pt x="27992" y="314131"/>
                  </a:lnTo>
                  <a:lnTo>
                    <a:pt x="27992" y="27992"/>
                  </a:lnTo>
                  <a:lnTo>
                    <a:pt x="419878" y="2799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6" name="Google Shape;1986;p101">
              <a:extLst>
                <a:ext uri="{FF2B5EF4-FFF2-40B4-BE49-F238E27FC236}">
                  <a16:creationId xmlns:a16="http://schemas.microsoft.com/office/drawing/2014/main" id="{AD82A3C6-4405-1CDA-77CB-AAFAE40A112E}"/>
                </a:ext>
              </a:extLst>
            </p:cNvPr>
            <p:cNvSpPr/>
            <p:nvPr/>
          </p:nvSpPr>
          <p:spPr>
            <a:xfrm>
              <a:off x="11906042" y="2918608"/>
              <a:ext cx="140705" cy="27991"/>
            </a:xfrm>
            <a:custGeom>
              <a:avLst/>
              <a:gdLst/>
              <a:ahLst/>
              <a:cxnLst/>
              <a:rect l="l" t="t" r="r" b="b"/>
              <a:pathLst>
                <a:path w="140705" h="27991" extrusionOk="0">
                  <a:moveTo>
                    <a:pt x="0" y="27992"/>
                  </a:moveTo>
                  <a:lnTo>
                    <a:pt x="140706" y="27992"/>
                  </a:lnTo>
                  <a:lnTo>
                    <a:pt x="140706" y="0"/>
                  </a:lnTo>
                  <a:lnTo>
                    <a:pt x="0" y="0"/>
                  </a:lnTo>
                  <a:lnTo>
                    <a:pt x="0" y="2799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7" name="Google Shape;1987;p101">
              <a:extLst>
                <a:ext uri="{FF2B5EF4-FFF2-40B4-BE49-F238E27FC236}">
                  <a16:creationId xmlns:a16="http://schemas.microsoft.com/office/drawing/2014/main" id="{21ACC666-5E57-CC50-6F4B-5117F8E18087}"/>
                </a:ext>
              </a:extLst>
            </p:cNvPr>
            <p:cNvSpPr/>
            <p:nvPr/>
          </p:nvSpPr>
          <p:spPr>
            <a:xfrm>
              <a:off x="11764652" y="2780639"/>
              <a:ext cx="107986" cy="176410"/>
            </a:xfrm>
            <a:custGeom>
              <a:avLst/>
              <a:gdLst/>
              <a:ahLst/>
              <a:cxnLst/>
              <a:rect l="l" t="t" r="r" b="b"/>
              <a:pathLst>
                <a:path w="107986" h="176410" extrusionOk="0">
                  <a:moveTo>
                    <a:pt x="68424" y="88205"/>
                  </a:moveTo>
                  <a:lnTo>
                    <a:pt x="0" y="156630"/>
                  </a:lnTo>
                  <a:lnTo>
                    <a:pt x="19780" y="176411"/>
                  </a:lnTo>
                  <a:lnTo>
                    <a:pt x="107986" y="88205"/>
                  </a:lnTo>
                  <a:lnTo>
                    <a:pt x="19780" y="0"/>
                  </a:lnTo>
                  <a:lnTo>
                    <a:pt x="0" y="19781"/>
                  </a:lnTo>
                  <a:lnTo>
                    <a:pt x="68424" y="8820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grpSp>
      <p:sp>
        <p:nvSpPr>
          <p:cNvPr id="2" name="Slide Number Placeholder 1">
            <a:extLst>
              <a:ext uri="{FF2B5EF4-FFF2-40B4-BE49-F238E27FC236}">
                <a16:creationId xmlns:a16="http://schemas.microsoft.com/office/drawing/2014/main" id="{ABE266BF-8B4C-8CF4-DA19-04C0D2AD886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10</a:t>
            </a:fld>
            <a:endParaRPr lang="en-GB"/>
          </a:p>
        </p:txBody>
      </p:sp>
    </p:spTree>
    <p:extLst>
      <p:ext uri="{BB962C8B-B14F-4D97-AF65-F5344CB8AC3E}">
        <p14:creationId xmlns:p14="http://schemas.microsoft.com/office/powerpoint/2010/main" val="446344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3000"/>
            <a:lum/>
          </a:blip>
          <a:srcRect/>
          <a:stretch>
            <a:fillRect t="-9000" b="-9000"/>
          </a:stretch>
        </a:blipFill>
        <a:effectLst/>
      </p:bgPr>
    </p:bg>
    <p:spTree>
      <p:nvGrpSpPr>
        <p:cNvPr id="1" name="">
          <a:extLst>
            <a:ext uri="{FF2B5EF4-FFF2-40B4-BE49-F238E27FC236}">
              <a16:creationId xmlns:a16="http://schemas.microsoft.com/office/drawing/2014/main" id="{855A0A5E-C514-BB12-763D-3C634ED26A68}"/>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285D1C0E-8ECE-2116-B7F7-22396E8CB8E0}"/>
              </a:ext>
            </a:extLst>
          </p:cNvPr>
          <p:cNvSpPr/>
          <p:nvPr/>
        </p:nvSpPr>
        <p:spPr>
          <a:xfrm>
            <a:off x="8517263" y="0"/>
            <a:ext cx="216309" cy="6858000"/>
          </a:xfrm>
          <a:prstGeom prst="rect">
            <a:avLst/>
          </a:prstGeom>
          <a:solidFill>
            <a:srgbClr val="073B2F"/>
          </a:solidFill>
          <a:ln>
            <a:solidFill>
              <a:srgbClr val="073B2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 name="Title 1">
            <a:extLst>
              <a:ext uri="{FF2B5EF4-FFF2-40B4-BE49-F238E27FC236}">
                <a16:creationId xmlns:a16="http://schemas.microsoft.com/office/drawing/2014/main" id="{D7643287-BA28-0035-6D4F-C46564887647}"/>
              </a:ext>
            </a:extLst>
          </p:cNvPr>
          <p:cNvSpPr>
            <a:spLocks noGrp="1"/>
          </p:cNvSpPr>
          <p:nvPr>
            <p:ph type="ctrTitle"/>
          </p:nvPr>
        </p:nvSpPr>
        <p:spPr>
          <a:xfrm>
            <a:off x="820144" y="1609626"/>
            <a:ext cx="8154319" cy="2387600"/>
          </a:xfrm>
        </p:spPr>
        <p:txBody>
          <a:bodyPr>
            <a:normAutofit/>
          </a:bodyPr>
          <a:lstStyle/>
          <a:p>
            <a:pPr algn="l"/>
            <a:r>
              <a:rPr lang="en-US" sz="3200" b="1">
                <a:solidFill>
                  <a:srgbClr val="073B2F"/>
                </a:solidFill>
                <a:latin typeface="Georgia" panose="02040502050405020303" pitchFamily="18" charset="0"/>
              </a:rPr>
              <a:t>Q</a:t>
            </a:r>
            <a:r>
              <a:rPr lang="en-GB" sz="3200" b="1">
                <a:solidFill>
                  <a:srgbClr val="073B2F"/>
                </a:solidFill>
                <a:latin typeface="Georgia" panose="02040502050405020303" pitchFamily="18" charset="0"/>
              </a:rPr>
              <a:t>&amp;A</a:t>
            </a:r>
            <a:endParaRPr lang="en-GB" sz="3200" b="1" noProof="0">
              <a:solidFill>
                <a:srgbClr val="073B2F"/>
              </a:solidFill>
              <a:latin typeface="Georgia" panose="02040502050405020303" pitchFamily="18" charset="0"/>
            </a:endParaRPr>
          </a:p>
        </p:txBody>
      </p:sp>
      <p:pic>
        <p:nvPicPr>
          <p:cNvPr id="13" name="Picture 12" descr="A green and white logo&#10;&#10;AI-generated content may be incorrect.">
            <a:extLst>
              <a:ext uri="{FF2B5EF4-FFF2-40B4-BE49-F238E27FC236}">
                <a16:creationId xmlns:a16="http://schemas.microsoft.com/office/drawing/2014/main" id="{5C0CB2C7-B2C5-92F8-9F98-FACC33C03150}"/>
              </a:ext>
            </a:extLst>
          </p:cNvPr>
          <p:cNvPicPr>
            <a:picLocks noChangeAspect="1"/>
          </p:cNvPicPr>
          <p:nvPr/>
        </p:nvPicPr>
        <p:blipFill>
          <a:blip r:embed="rId3"/>
          <a:srcRect l="1368" t="-1" r="-1" b="1343"/>
          <a:stretch/>
        </p:blipFill>
        <p:spPr>
          <a:xfrm>
            <a:off x="8718706" y="2851047"/>
            <a:ext cx="3501666" cy="1961445"/>
          </a:xfrm>
          <a:prstGeom prst="rect">
            <a:avLst/>
          </a:prstGeom>
        </p:spPr>
      </p:pic>
      <p:sp>
        <p:nvSpPr>
          <p:cNvPr id="16" name="Rectangle 15">
            <a:extLst>
              <a:ext uri="{FF2B5EF4-FFF2-40B4-BE49-F238E27FC236}">
                <a16:creationId xmlns:a16="http://schemas.microsoft.com/office/drawing/2014/main" id="{F903B15D-ED1C-31AB-3E44-A225C1CC846A}"/>
              </a:ext>
            </a:extLst>
          </p:cNvPr>
          <p:cNvSpPr/>
          <p:nvPr/>
        </p:nvSpPr>
        <p:spPr>
          <a:xfrm rot="5400000">
            <a:off x="5984600" y="-3181172"/>
            <a:ext cx="222804" cy="12192000"/>
          </a:xfrm>
          <a:prstGeom prst="rect">
            <a:avLst/>
          </a:prstGeom>
          <a:solidFill>
            <a:srgbClr val="073B2F"/>
          </a:solidFill>
          <a:ln>
            <a:solidFill>
              <a:srgbClr val="073B2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7" name="Rectangle 16">
            <a:extLst>
              <a:ext uri="{FF2B5EF4-FFF2-40B4-BE49-F238E27FC236}">
                <a16:creationId xmlns:a16="http://schemas.microsoft.com/office/drawing/2014/main" id="{110E116C-4607-F1B6-E5D3-A0029D5F2C6C}"/>
              </a:ext>
            </a:extLst>
          </p:cNvPr>
          <p:cNvSpPr/>
          <p:nvPr/>
        </p:nvSpPr>
        <p:spPr>
          <a:xfrm rot="5400000">
            <a:off x="5984598" y="-1376689"/>
            <a:ext cx="222804" cy="12192000"/>
          </a:xfrm>
          <a:prstGeom prst="rect">
            <a:avLst/>
          </a:prstGeom>
          <a:solidFill>
            <a:srgbClr val="073B2F"/>
          </a:solidFill>
          <a:ln>
            <a:solidFill>
              <a:srgbClr val="073B2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4" name="Slide Number Placeholder 3">
            <a:extLst>
              <a:ext uri="{FF2B5EF4-FFF2-40B4-BE49-F238E27FC236}">
                <a16:creationId xmlns:a16="http://schemas.microsoft.com/office/drawing/2014/main" id="{CA982151-59D7-6351-8FB8-6C7CFBE25F3B}"/>
              </a:ext>
            </a:extLst>
          </p:cNvPr>
          <p:cNvSpPr>
            <a:spLocks noGrp="1"/>
          </p:cNvSpPr>
          <p:nvPr>
            <p:ph type="sldNum" sz="quarter" idx="12"/>
          </p:nvPr>
        </p:nvSpPr>
        <p:spPr/>
        <p:txBody>
          <a:bodyPr/>
          <a:lstStyle/>
          <a:p>
            <a:fld id="{CE4CB35C-AFB2-4ECD-96CF-7D3B17D549E6}" type="slidenum">
              <a:rPr lang="en-US" smtClean="0"/>
              <a:t>11</a:t>
            </a:fld>
            <a:endParaRPr lang="en-US"/>
          </a:p>
        </p:txBody>
      </p:sp>
    </p:spTree>
    <p:extLst>
      <p:ext uri="{BB962C8B-B14F-4D97-AF65-F5344CB8AC3E}">
        <p14:creationId xmlns:p14="http://schemas.microsoft.com/office/powerpoint/2010/main" val="11790158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73B2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5AF01-B40A-F2A3-126F-394D6E6F170E}"/>
              </a:ext>
            </a:extLst>
          </p:cNvPr>
          <p:cNvSpPr>
            <a:spLocks noGrp="1"/>
          </p:cNvSpPr>
          <p:nvPr>
            <p:ph type="title"/>
          </p:nvPr>
        </p:nvSpPr>
        <p:spPr>
          <a:xfrm>
            <a:off x="651387" y="2695370"/>
            <a:ext cx="10515600" cy="1325563"/>
          </a:xfrm>
        </p:spPr>
        <p:txBody>
          <a:bodyPr>
            <a:normAutofit/>
          </a:bodyPr>
          <a:lstStyle/>
          <a:p>
            <a:r>
              <a:rPr lang="en-US" sz="5400">
                <a:solidFill>
                  <a:schemeClr val="bg1"/>
                </a:solidFill>
                <a:latin typeface="Georgia" panose="02040502050405020303" pitchFamily="18" charset="0"/>
              </a:rPr>
              <a:t>Thank you!</a:t>
            </a:r>
          </a:p>
        </p:txBody>
      </p:sp>
      <p:sp>
        <p:nvSpPr>
          <p:cNvPr id="3" name="Slide Number Placeholder 2">
            <a:extLst>
              <a:ext uri="{FF2B5EF4-FFF2-40B4-BE49-F238E27FC236}">
                <a16:creationId xmlns:a16="http://schemas.microsoft.com/office/drawing/2014/main" id="{ADE02207-9CFB-BE27-647F-7BE1A6603A81}"/>
              </a:ext>
            </a:extLst>
          </p:cNvPr>
          <p:cNvSpPr>
            <a:spLocks noGrp="1"/>
          </p:cNvSpPr>
          <p:nvPr>
            <p:ph type="sldNum" sz="quarter" idx="12"/>
          </p:nvPr>
        </p:nvSpPr>
        <p:spPr/>
        <p:txBody>
          <a:bodyPr/>
          <a:lstStyle/>
          <a:p>
            <a:fld id="{CE4CB35C-AFB2-4ECD-96CF-7D3B17D549E6}" type="slidenum">
              <a:rPr lang="en-US" smtClean="0"/>
              <a:t>12</a:t>
            </a:fld>
            <a:endParaRPr lang="en-US"/>
          </a:p>
        </p:txBody>
      </p:sp>
    </p:spTree>
    <p:extLst>
      <p:ext uri="{BB962C8B-B14F-4D97-AF65-F5344CB8AC3E}">
        <p14:creationId xmlns:p14="http://schemas.microsoft.com/office/powerpoint/2010/main" val="2388092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56"/>
        <p:cNvGrpSpPr/>
        <p:nvPr/>
      </p:nvGrpSpPr>
      <p:grpSpPr>
        <a:xfrm>
          <a:off x="0" y="0"/>
          <a:ext cx="0" cy="0"/>
          <a:chOff x="0" y="0"/>
          <a:chExt cx="0" cy="0"/>
        </a:xfrm>
      </p:grpSpPr>
      <p:sp>
        <p:nvSpPr>
          <p:cNvPr id="2073" name="Google Shape;2073;p104"/>
          <p:cNvSpPr txBox="1"/>
          <p:nvPr/>
        </p:nvSpPr>
        <p:spPr>
          <a:xfrm>
            <a:off x="3857425" y="1076200"/>
            <a:ext cx="1183200" cy="4002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pic>
        <p:nvPicPr>
          <p:cNvPr id="10" name="Picture 9">
            <a:extLst>
              <a:ext uri="{FF2B5EF4-FFF2-40B4-BE49-F238E27FC236}">
                <a16:creationId xmlns:a16="http://schemas.microsoft.com/office/drawing/2014/main" id="{E6A0728D-39A9-55EE-7FB5-8DD41C8FB0B3}"/>
              </a:ext>
            </a:extLst>
          </p:cNvPr>
          <p:cNvPicPr>
            <a:picLocks noChangeAspect="1"/>
          </p:cNvPicPr>
          <p:nvPr/>
        </p:nvPicPr>
        <p:blipFill>
          <a:blip r:embed="rId3"/>
          <a:stretch>
            <a:fillRect/>
          </a:stretch>
        </p:blipFill>
        <p:spPr>
          <a:xfrm>
            <a:off x="8473283" y="3417160"/>
            <a:ext cx="2806457" cy="985869"/>
          </a:xfrm>
          <a:prstGeom prst="rect">
            <a:avLst/>
          </a:prstGeom>
        </p:spPr>
      </p:pic>
      <p:pic>
        <p:nvPicPr>
          <p:cNvPr id="13" name="Picture 12">
            <a:extLst>
              <a:ext uri="{FF2B5EF4-FFF2-40B4-BE49-F238E27FC236}">
                <a16:creationId xmlns:a16="http://schemas.microsoft.com/office/drawing/2014/main" id="{CEA1C8CD-376C-462C-A79F-B15A3BFB0E05}"/>
              </a:ext>
            </a:extLst>
          </p:cNvPr>
          <p:cNvPicPr>
            <a:picLocks noChangeAspect="1"/>
          </p:cNvPicPr>
          <p:nvPr/>
        </p:nvPicPr>
        <p:blipFill>
          <a:blip r:embed="rId4"/>
          <a:stretch>
            <a:fillRect/>
          </a:stretch>
        </p:blipFill>
        <p:spPr>
          <a:xfrm>
            <a:off x="6376803" y="4860137"/>
            <a:ext cx="2548197" cy="932499"/>
          </a:xfrm>
          <a:prstGeom prst="rect">
            <a:avLst/>
          </a:prstGeom>
        </p:spPr>
      </p:pic>
      <p:pic>
        <p:nvPicPr>
          <p:cNvPr id="18" name="Picture 6" descr="HoneyCoin 💛">
            <a:extLst>
              <a:ext uri="{FF2B5EF4-FFF2-40B4-BE49-F238E27FC236}">
                <a16:creationId xmlns:a16="http://schemas.microsoft.com/office/drawing/2014/main" id="{55C3834C-5CA2-2391-F9E7-A57D5C1B8BD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7411" r="-251" b="30645"/>
          <a:stretch/>
        </p:blipFill>
        <p:spPr bwMode="auto">
          <a:xfrm>
            <a:off x="5016942" y="3416312"/>
            <a:ext cx="2719721" cy="97804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HoneyCoin: For Businesses">
            <a:extLst>
              <a:ext uri="{FF2B5EF4-FFF2-40B4-BE49-F238E27FC236}">
                <a16:creationId xmlns:a16="http://schemas.microsoft.com/office/drawing/2014/main" id="{844ECFCB-EBEB-66DC-FF86-762B94A6FC1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2651" b="20940"/>
          <a:stretch/>
        </p:blipFill>
        <p:spPr bwMode="auto">
          <a:xfrm>
            <a:off x="4880346" y="704408"/>
            <a:ext cx="3028950" cy="100574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Busha — Musha Ventures">
            <a:extLst>
              <a:ext uri="{FF2B5EF4-FFF2-40B4-BE49-F238E27FC236}">
                <a16:creationId xmlns:a16="http://schemas.microsoft.com/office/drawing/2014/main" id="{30FEB9A7-C89F-3287-FB4C-8F8954A2489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0879" b="33591"/>
          <a:stretch/>
        </p:blipFill>
        <p:spPr bwMode="auto">
          <a:xfrm>
            <a:off x="9061735" y="2444207"/>
            <a:ext cx="2632479" cy="68952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6F303999-AFDE-00AA-33E6-EE0C824DEDF1}"/>
              </a:ext>
            </a:extLst>
          </p:cNvPr>
          <p:cNvPicPr>
            <a:picLocks noChangeAspect="1"/>
          </p:cNvPicPr>
          <p:nvPr/>
        </p:nvPicPr>
        <p:blipFill>
          <a:blip r:embed="rId8" cstate="print">
            <a:extLst>
              <a:ext uri="{28A0092B-C50C-407E-A947-70E740481C1C}">
                <a14:useLocalDpi xmlns:a14="http://schemas.microsoft.com/office/drawing/2010/main" val="0"/>
              </a:ext>
            </a:extLst>
          </a:blip>
          <a:srcRect b="30171"/>
          <a:stretch/>
        </p:blipFill>
        <p:spPr>
          <a:xfrm rot="5400000">
            <a:off x="-1289276" y="1252365"/>
            <a:ext cx="6894909" cy="4316362"/>
          </a:xfrm>
          <a:prstGeom prst="rect">
            <a:avLst/>
          </a:prstGeom>
        </p:spPr>
      </p:pic>
      <p:sp>
        <p:nvSpPr>
          <p:cNvPr id="24" name="TextBox 23">
            <a:extLst>
              <a:ext uri="{FF2B5EF4-FFF2-40B4-BE49-F238E27FC236}">
                <a16:creationId xmlns:a16="http://schemas.microsoft.com/office/drawing/2014/main" id="{E4766E71-1F2A-2754-DB7A-EEEE5913EDF0}"/>
              </a:ext>
            </a:extLst>
          </p:cNvPr>
          <p:cNvSpPr txBox="1"/>
          <p:nvPr/>
        </p:nvSpPr>
        <p:spPr>
          <a:xfrm>
            <a:off x="549048" y="2031362"/>
            <a:ext cx="2883828" cy="2292935"/>
          </a:xfrm>
          <a:prstGeom prst="rect">
            <a:avLst/>
          </a:prstGeom>
          <a:noFill/>
        </p:spPr>
        <p:txBody>
          <a:bodyPr wrap="square" lIns="0" tIns="0" rIns="0" bIns="0" rtlCol="0">
            <a:spAutoFit/>
          </a:bodyPr>
          <a:lstStyle/>
          <a:p>
            <a:pPr>
              <a:lnSpc>
                <a:spcPct val="100000"/>
              </a:lnSpc>
              <a:spcAft>
                <a:spcPts val="600"/>
              </a:spcAft>
              <a:buSzPct val="100000"/>
            </a:pPr>
            <a:endParaRPr lang="en-US" sz="1600" b="1" i="0">
              <a:solidFill>
                <a:schemeClr val="bg1"/>
              </a:solidFill>
              <a:effectLst/>
            </a:endParaRPr>
          </a:p>
          <a:p>
            <a:pPr>
              <a:lnSpc>
                <a:spcPct val="100000"/>
              </a:lnSpc>
              <a:spcAft>
                <a:spcPts val="600"/>
              </a:spcAft>
              <a:buSzPct val="100000"/>
            </a:pPr>
            <a:r>
              <a:rPr lang="en-US" sz="3200" b="1">
                <a:solidFill>
                  <a:schemeClr val="bg1"/>
                </a:solidFill>
              </a:rPr>
              <a:t>Stakeholders who have participated in this initiative</a:t>
            </a:r>
          </a:p>
        </p:txBody>
      </p:sp>
      <p:pic>
        <p:nvPicPr>
          <p:cNvPr id="26" name="Picture 25" descr="A logo for a company&#10;&#10;AI-generated content may be incorrect.">
            <a:extLst>
              <a:ext uri="{FF2B5EF4-FFF2-40B4-BE49-F238E27FC236}">
                <a16:creationId xmlns:a16="http://schemas.microsoft.com/office/drawing/2014/main" id="{DD509C79-63E2-4BE1-66C6-DEB9747E8B10}"/>
              </a:ext>
            </a:extLst>
          </p:cNvPr>
          <p:cNvPicPr>
            <a:picLocks noChangeAspect="1"/>
          </p:cNvPicPr>
          <p:nvPr/>
        </p:nvPicPr>
        <p:blipFill>
          <a:blip r:embed="rId9"/>
          <a:srcRect t="18251" b="22192"/>
          <a:stretch/>
        </p:blipFill>
        <p:spPr>
          <a:xfrm>
            <a:off x="9122442" y="379580"/>
            <a:ext cx="2339344" cy="1393238"/>
          </a:xfrm>
          <a:prstGeom prst="rect">
            <a:avLst/>
          </a:prstGeom>
        </p:spPr>
      </p:pic>
      <p:sp>
        <p:nvSpPr>
          <p:cNvPr id="27" name="Slide Number Placeholder 26">
            <a:extLst>
              <a:ext uri="{FF2B5EF4-FFF2-40B4-BE49-F238E27FC236}">
                <a16:creationId xmlns:a16="http://schemas.microsoft.com/office/drawing/2014/main" id="{592EBD58-3384-1247-E411-FFB3A78C586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a:t>
            </a:fld>
            <a:endParaRPr lang="en-GB"/>
          </a:p>
        </p:txBody>
      </p:sp>
      <p:pic>
        <p:nvPicPr>
          <p:cNvPr id="29" name="Picture 28" descr="A close up of a person&#10;&#10;AI-generated content may be incorrect.">
            <a:extLst>
              <a:ext uri="{FF2B5EF4-FFF2-40B4-BE49-F238E27FC236}">
                <a16:creationId xmlns:a16="http://schemas.microsoft.com/office/drawing/2014/main" id="{24FB15C0-4806-FE7B-0297-3C4369C319C5}"/>
              </a:ext>
            </a:extLst>
          </p:cNvPr>
          <p:cNvPicPr>
            <a:picLocks noChangeAspect="1"/>
          </p:cNvPicPr>
          <p:nvPr/>
        </p:nvPicPr>
        <p:blipFill>
          <a:blip r:embed="rId10"/>
          <a:stretch>
            <a:fillRect/>
          </a:stretch>
        </p:blipFill>
        <p:spPr>
          <a:xfrm>
            <a:off x="5600955" y="1972487"/>
            <a:ext cx="3098745" cy="97804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4">
          <a:extLst>
            <a:ext uri="{FF2B5EF4-FFF2-40B4-BE49-F238E27FC236}">
              <a16:creationId xmlns:a16="http://schemas.microsoft.com/office/drawing/2014/main" id="{E51E693E-5AEE-B99B-CC5E-10A2565912CD}"/>
            </a:ext>
          </a:extLst>
        </p:cNvPr>
        <p:cNvGrpSpPr/>
        <p:nvPr/>
      </p:nvGrpSpPr>
      <p:grpSpPr>
        <a:xfrm>
          <a:off x="0" y="0"/>
          <a:ext cx="0" cy="0"/>
          <a:chOff x="0" y="0"/>
          <a:chExt cx="0" cy="0"/>
        </a:xfrm>
      </p:grpSpPr>
      <p:pic>
        <p:nvPicPr>
          <p:cNvPr id="6" name="Picture 5" descr="A person putting coins into a jar&#10;&#10;AI-generated content may be incorrect.">
            <a:extLst>
              <a:ext uri="{FF2B5EF4-FFF2-40B4-BE49-F238E27FC236}">
                <a16:creationId xmlns:a16="http://schemas.microsoft.com/office/drawing/2014/main" id="{65BE8534-8BE4-EC7E-54E7-E58872ED176C}"/>
              </a:ext>
            </a:extLst>
          </p:cNvPr>
          <p:cNvPicPr>
            <a:picLocks noChangeAspect="1"/>
          </p:cNvPicPr>
          <p:nvPr/>
        </p:nvPicPr>
        <p:blipFill>
          <a:blip r:embed="rId3"/>
          <a:srcRect l="20579" r="37425"/>
          <a:stretch/>
        </p:blipFill>
        <p:spPr>
          <a:xfrm>
            <a:off x="3212" y="0"/>
            <a:ext cx="4319576" cy="6858000"/>
          </a:xfrm>
          <a:prstGeom prst="rect">
            <a:avLst/>
          </a:prstGeom>
        </p:spPr>
      </p:pic>
      <p:sp>
        <p:nvSpPr>
          <p:cNvPr id="1487" name="Google Shape;1487;p21">
            <a:extLst>
              <a:ext uri="{FF2B5EF4-FFF2-40B4-BE49-F238E27FC236}">
                <a16:creationId xmlns:a16="http://schemas.microsoft.com/office/drawing/2014/main" id="{041BFDC8-A6AB-6467-0698-355EE1DBBCBA}"/>
              </a:ext>
            </a:extLst>
          </p:cNvPr>
          <p:cNvSpPr/>
          <p:nvPr/>
        </p:nvSpPr>
        <p:spPr>
          <a:xfrm>
            <a:off x="0" y="2963325"/>
            <a:ext cx="4603800" cy="783300"/>
          </a:xfrm>
          <a:prstGeom prst="rect">
            <a:avLst/>
          </a:prstGeom>
          <a:solidFill>
            <a:srgbClr val="FFC000"/>
          </a:solidFill>
          <a:ln>
            <a:solidFill>
              <a:srgbClr val="FFC000"/>
            </a:solidFill>
          </a:ln>
        </p:spPr>
        <p:txBody>
          <a:bodyPr spcFirstLastPara="1" wrap="square" lIns="91425" tIns="91425" rIns="91425" bIns="91425" anchor="ctr" anchorCtr="0">
            <a:noAutofit/>
          </a:bodyPr>
          <a:lstStyle/>
          <a:p>
            <a:pPr marL="0" lvl="0" indent="0" algn="ctr" rtl="0">
              <a:spcBef>
                <a:spcPts val="0"/>
              </a:spcBef>
              <a:spcAft>
                <a:spcPts val="0"/>
              </a:spcAft>
              <a:buNone/>
            </a:pPr>
            <a:endParaRPr lang="en-GB" noProof="0"/>
          </a:p>
        </p:txBody>
      </p:sp>
      <p:sp>
        <p:nvSpPr>
          <p:cNvPr id="1488" name="Google Shape;1488;p21">
            <a:extLst>
              <a:ext uri="{FF2B5EF4-FFF2-40B4-BE49-F238E27FC236}">
                <a16:creationId xmlns:a16="http://schemas.microsoft.com/office/drawing/2014/main" id="{086B8A44-7D48-381F-A21A-C3BC56D1A81C}"/>
              </a:ext>
            </a:extLst>
          </p:cNvPr>
          <p:cNvSpPr txBox="1"/>
          <p:nvPr/>
        </p:nvSpPr>
        <p:spPr>
          <a:xfrm>
            <a:off x="442925" y="2916225"/>
            <a:ext cx="4686900" cy="877500"/>
          </a:xfrm>
          <a:prstGeom prst="rect">
            <a:avLst/>
          </a:prstGeom>
          <a:noFill/>
          <a:ln>
            <a:noFill/>
          </a:ln>
        </p:spPr>
        <p:txBody>
          <a:bodyPr spcFirstLastPara="1" wrap="square" lIns="0" tIns="182875" rIns="0" bIns="182875"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en-GB" sz="3300" b="1" i="0" u="none" strike="noStrike" cap="none" noProof="0">
                <a:solidFill>
                  <a:schemeClr val="lt1"/>
                </a:solidFill>
                <a:latin typeface="Arial" panose="020B0604020202020204" pitchFamily="34" charset="0"/>
                <a:cs typeface="Arial" panose="020B0604020202020204" pitchFamily="34" charset="0"/>
              </a:rPr>
              <a:t>Agenda</a:t>
            </a:r>
          </a:p>
        </p:txBody>
      </p:sp>
      <p:graphicFrame>
        <p:nvGraphicFramePr>
          <p:cNvPr id="1489" name="Google Shape;1489;p21">
            <a:extLst>
              <a:ext uri="{FF2B5EF4-FFF2-40B4-BE49-F238E27FC236}">
                <a16:creationId xmlns:a16="http://schemas.microsoft.com/office/drawing/2014/main" id="{ADF3B788-15FC-D4A8-1B48-603485A30B17}"/>
              </a:ext>
            </a:extLst>
          </p:cNvPr>
          <p:cNvGraphicFramePr/>
          <p:nvPr>
            <p:extLst>
              <p:ext uri="{D42A27DB-BD31-4B8C-83A1-F6EECF244321}">
                <p14:modId xmlns:p14="http://schemas.microsoft.com/office/powerpoint/2010/main" val="2071951543"/>
              </p:ext>
            </p:extLst>
          </p:nvPr>
        </p:nvGraphicFramePr>
        <p:xfrm>
          <a:off x="5439133" y="1822275"/>
          <a:ext cx="5171803" cy="2677875"/>
        </p:xfrm>
        <a:graphic>
          <a:graphicData uri="http://schemas.openxmlformats.org/drawingml/2006/table">
            <a:tbl>
              <a:tblPr>
                <a:noFill/>
              </a:tblPr>
              <a:tblGrid>
                <a:gridCol w="3660258">
                  <a:extLst>
                    <a:ext uri="{9D8B030D-6E8A-4147-A177-3AD203B41FA5}">
                      <a16:colId xmlns:a16="http://schemas.microsoft.com/office/drawing/2014/main" val="20000"/>
                    </a:ext>
                  </a:extLst>
                </a:gridCol>
                <a:gridCol w="1511545">
                  <a:extLst>
                    <a:ext uri="{9D8B030D-6E8A-4147-A177-3AD203B41FA5}">
                      <a16:colId xmlns:a16="http://schemas.microsoft.com/office/drawing/2014/main" val="20001"/>
                    </a:ext>
                  </a:extLst>
                </a:gridCol>
              </a:tblGrid>
              <a:tr h="535575">
                <a:tc>
                  <a:txBody>
                    <a:bodyPr/>
                    <a:lstStyle/>
                    <a:p>
                      <a:pPr marL="0" marR="0" lvl="0" indent="0" algn="l" rtl="0">
                        <a:lnSpc>
                          <a:spcPct val="100000"/>
                        </a:lnSpc>
                        <a:spcBef>
                          <a:spcPts val="0"/>
                        </a:spcBef>
                        <a:spcAft>
                          <a:spcPts val="0"/>
                        </a:spcAft>
                        <a:buClr>
                          <a:srgbClr val="000000"/>
                        </a:buClr>
                        <a:buSzPts val="1200"/>
                        <a:buFont typeface="Arial"/>
                        <a:buNone/>
                      </a:pPr>
                      <a:r>
                        <a:rPr lang="en-GB" sz="1600" b="1" i="0" u="none" strike="noStrike" cap="none" noProof="0">
                          <a:solidFill>
                            <a:srgbClr val="073B2F"/>
                          </a:solidFill>
                          <a:latin typeface="Arial" panose="020B0604020202020204" pitchFamily="34" charset="0"/>
                          <a:cs typeface="Arial" panose="020B0604020202020204" pitchFamily="34" charset="0"/>
                          <a:sym typeface="Arial"/>
                        </a:rPr>
                        <a:t>Item</a:t>
                      </a:r>
                    </a:p>
                  </a:txBody>
                  <a:tcPr marL="108000" marR="108000" marT="72000" marB="72000" anchor="ctr">
                    <a:lnL w="19050" cap="flat" cmpd="sng">
                      <a:solidFill>
                        <a:schemeClr val="dk1">
                          <a:alpha val="0"/>
                        </a:schemeClr>
                      </a:solidFill>
                      <a:prstDash val="solid"/>
                      <a:round/>
                      <a:headEnd type="none" w="sm" len="sm"/>
                      <a:tailEnd type="none" w="sm" len="sm"/>
                    </a:lnL>
                    <a:lnR w="19050" cap="flat" cmpd="sng" algn="ctr">
                      <a:solidFill>
                        <a:schemeClr val="dk1">
                          <a:alpha val="0"/>
                        </a:schemeClr>
                      </a:solidFill>
                      <a:prstDash val="solid"/>
                      <a:round/>
                      <a:headEnd type="none" w="sm" len="sm"/>
                      <a:tailEnd type="none" w="sm" len="sm"/>
                    </a:lnR>
                    <a:lnT w="19050" cap="flat" cmpd="sng">
                      <a:solidFill>
                        <a:schemeClr val="dk1">
                          <a:alpha val="0"/>
                        </a:schemeClr>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200"/>
                        <a:buFont typeface="Arial"/>
                        <a:buNone/>
                      </a:pPr>
                      <a:r>
                        <a:rPr lang="en-GB" sz="1600" b="1" u="none" strike="noStrike" cap="none" noProof="0">
                          <a:solidFill>
                            <a:srgbClr val="073B2F"/>
                          </a:solidFill>
                          <a:latin typeface="Arial" panose="020B0604020202020204" pitchFamily="34" charset="0"/>
                          <a:cs typeface="Arial" panose="020B0604020202020204" pitchFamily="34" charset="0"/>
                        </a:rPr>
                        <a:t>Page</a:t>
                      </a:r>
                    </a:p>
                  </a:txBody>
                  <a:tcPr marL="108000" marR="108000" marT="72000" marB="72000" anchor="ctr">
                    <a:lnL w="19050" cap="flat" cmpd="sng" algn="ctr">
                      <a:solidFill>
                        <a:schemeClr val="dk1">
                          <a:alpha val="0"/>
                        </a:schemeClr>
                      </a:solidFill>
                      <a:prstDash val="solid"/>
                      <a:round/>
                      <a:headEnd type="none" w="sm" len="sm"/>
                      <a:tailEnd type="none" w="sm" len="sm"/>
                    </a:lnL>
                    <a:lnR w="19050" cap="flat" cmpd="sng">
                      <a:solidFill>
                        <a:schemeClr val="dk1">
                          <a:alpha val="0"/>
                        </a:schemeClr>
                      </a:solidFill>
                      <a:prstDash val="solid"/>
                      <a:round/>
                      <a:headEnd type="none" w="sm" len="sm"/>
                      <a:tailEnd type="none" w="sm" len="sm"/>
                    </a:lnR>
                    <a:lnT w="19050" cap="flat" cmpd="sng">
                      <a:solidFill>
                        <a:schemeClr val="dk1">
                          <a:alpha val="0"/>
                        </a:schemeClr>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133987562"/>
                  </a:ext>
                </a:extLst>
              </a:tr>
              <a:tr h="535575">
                <a:tc>
                  <a:txBody>
                    <a:bodyPr/>
                    <a:lstStyle/>
                    <a:p>
                      <a:pPr marL="0" marR="0" lvl="0" indent="0" algn="l" rtl="0">
                        <a:lnSpc>
                          <a:spcPct val="100000"/>
                        </a:lnSpc>
                        <a:spcBef>
                          <a:spcPts val="0"/>
                        </a:spcBef>
                        <a:spcAft>
                          <a:spcPts val="0"/>
                        </a:spcAft>
                        <a:buClr>
                          <a:srgbClr val="000000"/>
                        </a:buClr>
                        <a:buSzPts val="1200"/>
                        <a:buFont typeface="Arial"/>
                        <a:buNone/>
                      </a:pPr>
                      <a:r>
                        <a:rPr lang="en-GB" sz="1600" u="none" strike="noStrike" cap="none" noProof="0">
                          <a:solidFill>
                            <a:schemeClr val="dk1"/>
                          </a:solidFill>
                          <a:latin typeface="Arial" panose="020B0604020202020204" pitchFamily="34" charset="0"/>
                          <a:cs typeface="Arial" panose="020B0604020202020204" pitchFamily="34" charset="0"/>
                        </a:rPr>
                        <a:t>About Digital Assets</a:t>
                      </a:r>
                    </a:p>
                  </a:txBody>
                  <a:tcPr marL="108000" marR="108000" marT="72000" marB="72000" anchor="ctr">
                    <a:lnL w="19050" cap="flat" cmpd="sng">
                      <a:solidFill>
                        <a:schemeClr val="dk1">
                          <a:alpha val="0"/>
                        </a:schemeClr>
                      </a:solidFill>
                      <a:prstDash val="solid"/>
                      <a:round/>
                      <a:headEnd type="none" w="sm" len="sm"/>
                      <a:tailEnd type="none" w="sm" len="sm"/>
                    </a:lnL>
                    <a:lnR w="19050" cap="flat" cmpd="sng">
                      <a:solidFill>
                        <a:schemeClr val="dk1">
                          <a:alpha val="0"/>
                        </a:schemeClr>
                      </a:solidFill>
                      <a:prstDash val="solid"/>
                      <a:round/>
                      <a:headEnd type="none" w="sm" len="sm"/>
                      <a:tailEnd type="none" w="sm" len="sm"/>
                    </a:lnR>
                    <a:lnT w="19050" cap="flat" cmpd="sng" algn="ctr">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200"/>
                        <a:buFont typeface="Arial"/>
                        <a:buNone/>
                      </a:pPr>
                      <a:r>
                        <a:rPr lang="en-GB" sz="1400" b="1" u="none" strike="noStrike" cap="none" noProof="0">
                          <a:solidFill>
                            <a:srgbClr val="073B2F"/>
                          </a:solidFill>
                          <a:latin typeface="Arial" panose="020B0604020202020204" pitchFamily="34" charset="0"/>
                          <a:cs typeface="Arial" panose="020B0604020202020204" pitchFamily="34" charset="0"/>
                        </a:rPr>
                        <a:t>4</a:t>
                      </a:r>
                    </a:p>
                  </a:txBody>
                  <a:tcPr marL="108000" marR="108000" marT="72000" marB="72000" anchor="ctr">
                    <a:lnL w="19050" cap="flat" cmpd="sng">
                      <a:solidFill>
                        <a:schemeClr val="dk1">
                          <a:alpha val="0"/>
                        </a:schemeClr>
                      </a:solidFill>
                      <a:prstDash val="solid"/>
                      <a:round/>
                      <a:headEnd type="none" w="sm" len="sm"/>
                      <a:tailEnd type="none" w="sm" len="sm"/>
                    </a:lnL>
                    <a:lnR w="19050" cap="flat" cmpd="sng">
                      <a:solidFill>
                        <a:schemeClr val="dk1">
                          <a:alpha val="0"/>
                        </a:schemeClr>
                      </a:solidFill>
                      <a:prstDash val="solid"/>
                      <a:round/>
                      <a:headEnd type="none" w="sm" len="sm"/>
                      <a:tailEnd type="none" w="sm" len="sm"/>
                    </a:lnR>
                    <a:lnT w="19050" cap="flat" cmpd="sng" algn="ctr">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535575">
                <a:tc>
                  <a:txBody>
                    <a:bodyPr/>
                    <a:lstStyle/>
                    <a:p>
                      <a:pPr marL="0" marR="0" lvl="0" indent="0" algn="l" rtl="0">
                        <a:lnSpc>
                          <a:spcPct val="100000"/>
                        </a:lnSpc>
                        <a:spcBef>
                          <a:spcPts val="0"/>
                        </a:spcBef>
                        <a:spcAft>
                          <a:spcPts val="0"/>
                        </a:spcAft>
                        <a:buClr>
                          <a:srgbClr val="000000"/>
                        </a:buClr>
                        <a:buSzPts val="1200"/>
                        <a:buFont typeface="Arial"/>
                        <a:buNone/>
                      </a:pPr>
                      <a:r>
                        <a:rPr lang="en-GB" sz="1600" u="none" strike="noStrike" cap="none" noProof="0">
                          <a:solidFill>
                            <a:schemeClr val="dk1"/>
                          </a:solidFill>
                          <a:latin typeface="Arial" panose="020B0604020202020204" pitchFamily="34" charset="0"/>
                          <a:cs typeface="Arial" panose="020B0604020202020204" pitchFamily="34" charset="0"/>
                        </a:rPr>
                        <a:t>The Digital Asset Landscape in Kenya</a:t>
                      </a:r>
                    </a:p>
                  </a:txBody>
                  <a:tcPr marL="108000" marR="108000" marT="72000" marB="72000" anchor="ctr">
                    <a:lnL w="19050" cap="flat" cmpd="sng">
                      <a:solidFill>
                        <a:schemeClr val="dk1">
                          <a:alpha val="0"/>
                        </a:schemeClr>
                      </a:solidFill>
                      <a:prstDash val="solid"/>
                      <a:round/>
                      <a:headEnd type="none" w="sm" len="sm"/>
                      <a:tailEnd type="none" w="sm" len="sm"/>
                    </a:lnL>
                    <a:lnR w="19050" cap="flat" cmpd="sng" algn="ctr">
                      <a:solidFill>
                        <a:schemeClr val="dk1">
                          <a:alpha val="0"/>
                        </a:schemeClr>
                      </a:solidFill>
                      <a:prstDash val="solid"/>
                      <a:round/>
                      <a:headEnd type="none" w="sm" len="sm"/>
                      <a:tailEnd type="none" w="sm" len="sm"/>
                    </a:lnR>
                    <a:lnT w="19050" cap="flat" cmpd="sng" algn="ctr">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200"/>
                        <a:buFont typeface="Arial"/>
                        <a:buNone/>
                      </a:pPr>
                      <a:r>
                        <a:rPr lang="en-GB" sz="1400" b="1" u="none" strike="noStrike" cap="none" noProof="0">
                          <a:solidFill>
                            <a:srgbClr val="073B2F"/>
                          </a:solidFill>
                          <a:latin typeface="Arial" panose="020B0604020202020204" pitchFamily="34" charset="0"/>
                          <a:cs typeface="Arial" panose="020B0604020202020204" pitchFamily="34" charset="0"/>
                        </a:rPr>
                        <a:t>7</a:t>
                      </a:r>
                    </a:p>
                  </a:txBody>
                  <a:tcPr marL="108000" marR="108000" marT="72000" marB="72000" anchor="ctr">
                    <a:lnL w="19050" cap="flat" cmpd="sng" algn="ctr">
                      <a:solidFill>
                        <a:schemeClr val="dk1">
                          <a:alpha val="0"/>
                        </a:schemeClr>
                      </a:solidFill>
                      <a:prstDash val="solid"/>
                      <a:round/>
                      <a:headEnd type="none" w="sm" len="sm"/>
                      <a:tailEnd type="none" w="sm" len="sm"/>
                    </a:lnL>
                    <a:lnR w="19050" cap="flat" cmpd="sng">
                      <a:solidFill>
                        <a:schemeClr val="dk1">
                          <a:alpha val="0"/>
                        </a:schemeClr>
                      </a:solidFill>
                      <a:prstDash val="solid"/>
                      <a:round/>
                      <a:headEnd type="none" w="sm" len="sm"/>
                      <a:tailEnd type="none" w="sm" len="sm"/>
                    </a:lnR>
                    <a:lnT w="19050" cap="flat" cmpd="sng" algn="ctr">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243729865"/>
                  </a:ext>
                </a:extLst>
              </a:tr>
              <a:tr h="535575">
                <a:tc>
                  <a:txBody>
                    <a:bodyPr/>
                    <a:lstStyle/>
                    <a:p>
                      <a:pPr marL="0" marR="0" lvl="0" indent="0" algn="l" rtl="0">
                        <a:lnSpc>
                          <a:spcPct val="100000"/>
                        </a:lnSpc>
                        <a:spcBef>
                          <a:spcPts val="0"/>
                        </a:spcBef>
                        <a:spcAft>
                          <a:spcPts val="0"/>
                        </a:spcAft>
                        <a:buClr>
                          <a:srgbClr val="000000"/>
                        </a:buClr>
                        <a:buSzPts val="1200"/>
                        <a:buFont typeface="Arial"/>
                        <a:buNone/>
                      </a:pPr>
                      <a:r>
                        <a:rPr lang="en-GB" sz="1600" u="none" strike="noStrike" cap="none" noProof="0">
                          <a:solidFill>
                            <a:schemeClr val="dk1"/>
                          </a:solidFill>
                          <a:latin typeface="Arial" panose="020B0604020202020204" pitchFamily="34" charset="0"/>
                          <a:cs typeface="Arial" panose="020B0604020202020204" pitchFamily="34" charset="0"/>
                        </a:rPr>
                        <a:t>Our Proposals</a:t>
                      </a:r>
                    </a:p>
                  </a:txBody>
                  <a:tcPr marL="108000" marR="108000" marT="72000" marB="72000" anchor="ctr">
                    <a:lnL w="19050" cap="flat" cmpd="sng">
                      <a:solidFill>
                        <a:schemeClr val="dk1">
                          <a:alpha val="0"/>
                        </a:schemeClr>
                      </a:solidFill>
                      <a:prstDash val="solid"/>
                      <a:round/>
                      <a:headEnd type="none" w="sm" len="sm"/>
                      <a:tailEnd type="none" w="sm" len="sm"/>
                    </a:lnL>
                    <a:lnR w="19050" cap="flat" cmpd="sng" algn="ctr">
                      <a:solidFill>
                        <a:schemeClr val="dk1">
                          <a:alpha val="0"/>
                        </a:schemeClr>
                      </a:solidFill>
                      <a:prstDash val="solid"/>
                      <a:round/>
                      <a:headEnd type="none" w="sm" len="sm"/>
                      <a:tailEnd type="none" w="sm" len="sm"/>
                    </a:lnR>
                    <a:lnT w="19050" cap="flat" cmpd="sng" algn="ctr">
                      <a:solidFill>
                        <a:schemeClr val="dk1"/>
                      </a:solidFill>
                      <a:prstDash val="solid"/>
                      <a:round/>
                      <a:headEnd type="none" w="sm" len="sm"/>
                      <a:tailEnd type="none" w="sm" len="sm"/>
                    </a:lnT>
                    <a:lnB w="19050" cap="flat" cmpd="sng" algn="ctr">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200"/>
                        <a:buFont typeface="Arial"/>
                        <a:buNone/>
                      </a:pPr>
                      <a:r>
                        <a:rPr lang="en-GB" sz="1400" b="1" u="none" strike="noStrike" cap="none" noProof="0">
                          <a:solidFill>
                            <a:srgbClr val="073B2F"/>
                          </a:solidFill>
                          <a:latin typeface="Arial" panose="020B0604020202020204" pitchFamily="34" charset="0"/>
                          <a:cs typeface="Arial" panose="020B0604020202020204" pitchFamily="34" charset="0"/>
                        </a:rPr>
                        <a:t>8</a:t>
                      </a:r>
                    </a:p>
                  </a:txBody>
                  <a:tcPr marL="108000" marR="108000" marT="72000" marB="72000" anchor="ctr">
                    <a:lnL w="19050" cap="flat" cmpd="sng" algn="ctr">
                      <a:solidFill>
                        <a:schemeClr val="dk1">
                          <a:alpha val="0"/>
                        </a:schemeClr>
                      </a:solidFill>
                      <a:prstDash val="solid"/>
                      <a:round/>
                      <a:headEnd type="none" w="sm" len="sm"/>
                      <a:tailEnd type="none" w="sm" len="sm"/>
                    </a:lnL>
                    <a:lnR w="19050" cap="flat" cmpd="sng">
                      <a:solidFill>
                        <a:schemeClr val="dk1">
                          <a:alpha val="0"/>
                        </a:schemeClr>
                      </a:solidFill>
                      <a:prstDash val="solid"/>
                      <a:round/>
                      <a:headEnd type="none" w="sm" len="sm"/>
                      <a:tailEnd type="none" w="sm" len="sm"/>
                    </a:lnR>
                    <a:lnT w="19050" cap="flat" cmpd="sng" algn="ctr">
                      <a:solidFill>
                        <a:schemeClr val="dk1"/>
                      </a:solidFill>
                      <a:prstDash val="solid"/>
                      <a:round/>
                      <a:headEnd type="none" w="sm" len="sm"/>
                      <a:tailEnd type="none" w="sm" len="sm"/>
                    </a:lnT>
                    <a:lnB w="19050" cap="flat" cmpd="sng" algn="ctr">
                      <a:solidFill>
                        <a:schemeClr val="dk1"/>
                      </a:solidFill>
                      <a:prstDash val="solid"/>
                      <a:round/>
                      <a:headEnd type="none" w="sm" len="sm"/>
                      <a:tailEnd type="none" w="sm" len="sm"/>
                    </a:lnB>
                  </a:tcPr>
                </a:tc>
                <a:extLst>
                  <a:ext uri="{0D108BD9-81ED-4DB2-BD59-A6C34878D82A}">
                    <a16:rowId xmlns:a16="http://schemas.microsoft.com/office/drawing/2014/main" val="3644968649"/>
                  </a:ext>
                </a:extLst>
              </a:tr>
              <a:tr h="535575">
                <a:tc>
                  <a:txBody>
                    <a:bodyPr/>
                    <a:lstStyle/>
                    <a:p>
                      <a:pPr marL="0" marR="0" lvl="0" indent="0" algn="l" rtl="0">
                        <a:lnSpc>
                          <a:spcPct val="100000"/>
                        </a:lnSpc>
                        <a:spcBef>
                          <a:spcPts val="0"/>
                        </a:spcBef>
                        <a:spcAft>
                          <a:spcPts val="0"/>
                        </a:spcAft>
                        <a:buClr>
                          <a:srgbClr val="000000"/>
                        </a:buClr>
                        <a:buSzPts val="1200"/>
                        <a:buFont typeface="Arial"/>
                        <a:buNone/>
                      </a:pPr>
                      <a:r>
                        <a:rPr lang="en-GB" sz="1600" u="none" strike="noStrike" cap="none" noProof="0">
                          <a:solidFill>
                            <a:schemeClr val="dk1"/>
                          </a:solidFill>
                          <a:latin typeface="Arial" panose="020B0604020202020204" pitchFamily="34" charset="0"/>
                          <a:cs typeface="Arial" panose="020B0604020202020204" pitchFamily="34" charset="0"/>
                        </a:rPr>
                        <a:t>Q &amp; A</a:t>
                      </a:r>
                    </a:p>
                  </a:txBody>
                  <a:tcPr marL="108000" marR="108000" marT="72000" marB="72000" anchor="ctr">
                    <a:lnL w="19050" cap="flat" cmpd="sng">
                      <a:solidFill>
                        <a:schemeClr val="dk1">
                          <a:alpha val="0"/>
                        </a:schemeClr>
                      </a:solidFill>
                      <a:prstDash val="solid"/>
                      <a:round/>
                      <a:headEnd type="none" w="sm" len="sm"/>
                      <a:tailEnd type="none" w="sm" len="sm"/>
                    </a:lnL>
                    <a:lnR w="19050" cap="flat" cmpd="sng" algn="ctr">
                      <a:solidFill>
                        <a:schemeClr val="dk1">
                          <a:alpha val="0"/>
                        </a:schemeClr>
                      </a:solidFill>
                      <a:prstDash val="solid"/>
                      <a:round/>
                      <a:headEnd type="none" w="sm" len="sm"/>
                      <a:tailEnd type="none" w="sm" len="sm"/>
                    </a:lnR>
                    <a:lnT w="19050" cap="flat" cmpd="sng" algn="ctr">
                      <a:solidFill>
                        <a:schemeClr val="dk1"/>
                      </a:solidFill>
                      <a:prstDash val="solid"/>
                      <a:round/>
                      <a:headEnd type="none" w="sm" len="sm"/>
                      <a:tailEnd type="none" w="sm" len="sm"/>
                    </a:lnT>
                    <a:lnB w="19050" cap="flat" cmpd="sng" algn="ctr">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200"/>
                        <a:buFont typeface="Arial"/>
                        <a:buNone/>
                      </a:pPr>
                      <a:r>
                        <a:rPr lang="en-US" sz="1400" b="1" u="none" strike="noStrike" cap="none" noProof="0">
                          <a:solidFill>
                            <a:srgbClr val="073B2F"/>
                          </a:solidFill>
                          <a:latin typeface="Arial" panose="020B0604020202020204" pitchFamily="34" charset="0"/>
                          <a:cs typeface="Arial" panose="020B0604020202020204" pitchFamily="34" charset="0"/>
                        </a:rPr>
                        <a:t>11</a:t>
                      </a:r>
                      <a:endParaRPr lang="en-GB" sz="1400" b="1" u="none" strike="noStrike" cap="none" noProof="0">
                        <a:solidFill>
                          <a:srgbClr val="073B2F"/>
                        </a:solidFill>
                        <a:latin typeface="Arial" panose="020B0604020202020204" pitchFamily="34" charset="0"/>
                        <a:cs typeface="Arial" panose="020B0604020202020204" pitchFamily="34" charset="0"/>
                      </a:endParaRPr>
                    </a:p>
                  </a:txBody>
                  <a:tcPr marL="108000" marR="108000" marT="72000" marB="72000" anchor="ctr">
                    <a:lnL w="19050" cap="flat" cmpd="sng" algn="ctr">
                      <a:solidFill>
                        <a:schemeClr val="dk1">
                          <a:alpha val="0"/>
                        </a:schemeClr>
                      </a:solidFill>
                      <a:prstDash val="solid"/>
                      <a:round/>
                      <a:headEnd type="none" w="sm" len="sm"/>
                      <a:tailEnd type="none" w="sm" len="sm"/>
                    </a:lnL>
                    <a:lnR w="19050" cap="flat" cmpd="sng">
                      <a:solidFill>
                        <a:schemeClr val="dk1">
                          <a:alpha val="0"/>
                        </a:schemeClr>
                      </a:solidFill>
                      <a:prstDash val="solid"/>
                      <a:round/>
                      <a:headEnd type="none" w="sm" len="sm"/>
                      <a:tailEnd type="none" w="sm" len="sm"/>
                    </a:lnR>
                    <a:lnT w="19050" cap="flat" cmpd="sng" algn="ctr">
                      <a:solidFill>
                        <a:schemeClr val="dk1"/>
                      </a:solidFill>
                      <a:prstDash val="solid"/>
                      <a:round/>
                      <a:headEnd type="none" w="sm" len="sm"/>
                      <a:tailEnd type="none" w="sm" len="sm"/>
                    </a:lnT>
                    <a:lnB w="19050" cap="flat" cmpd="sng" algn="ctr">
                      <a:solidFill>
                        <a:schemeClr val="dk1"/>
                      </a:solidFill>
                      <a:prstDash val="solid"/>
                      <a:round/>
                      <a:headEnd type="none" w="sm" len="sm"/>
                      <a:tailEnd type="none" w="sm" len="sm"/>
                    </a:lnB>
                  </a:tcPr>
                </a:tc>
                <a:extLst>
                  <a:ext uri="{0D108BD9-81ED-4DB2-BD59-A6C34878D82A}">
                    <a16:rowId xmlns:a16="http://schemas.microsoft.com/office/drawing/2014/main" val="1439282982"/>
                  </a:ext>
                </a:extLst>
              </a:tr>
            </a:tbl>
          </a:graphicData>
        </a:graphic>
      </p:graphicFrame>
      <p:sp>
        <p:nvSpPr>
          <p:cNvPr id="1490" name="Google Shape;1490;p21">
            <a:extLst>
              <a:ext uri="{FF2B5EF4-FFF2-40B4-BE49-F238E27FC236}">
                <a16:creationId xmlns:a16="http://schemas.microsoft.com/office/drawing/2014/main" id="{95631B3B-8F9E-C660-4768-322C5D606F0B}"/>
              </a:ext>
            </a:extLst>
          </p:cNvPr>
          <p:cNvSpPr/>
          <p:nvPr/>
        </p:nvSpPr>
        <p:spPr>
          <a:xfrm rot="5400000">
            <a:off x="4323538" y="3745875"/>
            <a:ext cx="276300" cy="277800"/>
          </a:xfrm>
          <a:prstGeom prst="rtTriangl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GB" noProof="0"/>
          </a:p>
        </p:txBody>
      </p:sp>
      <p:sp>
        <p:nvSpPr>
          <p:cNvPr id="2" name="Slide Number Placeholder 1">
            <a:extLst>
              <a:ext uri="{FF2B5EF4-FFF2-40B4-BE49-F238E27FC236}">
                <a16:creationId xmlns:a16="http://schemas.microsoft.com/office/drawing/2014/main" id="{69AA2B64-BC45-81B8-4E97-91B0F5B1A6C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a:t>
            </a:fld>
            <a:endParaRPr lang="en-GB"/>
          </a:p>
        </p:txBody>
      </p:sp>
    </p:spTree>
    <p:extLst>
      <p:ext uri="{BB962C8B-B14F-4D97-AF65-F5344CB8AC3E}">
        <p14:creationId xmlns:p14="http://schemas.microsoft.com/office/powerpoint/2010/main" val="2204107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159EF-7F7A-A6A2-431C-86A47136602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2C392FB-57CB-FFAE-9DAB-98872A46D28A}"/>
              </a:ext>
            </a:extLst>
          </p:cNvPr>
          <p:cNvSpPr/>
          <p:nvPr/>
        </p:nvSpPr>
        <p:spPr>
          <a:xfrm>
            <a:off x="4418368" y="1793889"/>
            <a:ext cx="3200400" cy="4053555"/>
          </a:xfrm>
          <a:prstGeom prst="rect">
            <a:avLst/>
          </a:prstGeom>
          <a:solidFill>
            <a:srgbClr val="FFC000"/>
          </a:solidFill>
          <a:ln w="698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Rectangle 4">
            <a:extLst>
              <a:ext uri="{FF2B5EF4-FFF2-40B4-BE49-F238E27FC236}">
                <a16:creationId xmlns:a16="http://schemas.microsoft.com/office/drawing/2014/main" id="{04079F5D-961A-5F8C-2A8D-BDDC21385A27}"/>
              </a:ext>
            </a:extLst>
          </p:cNvPr>
          <p:cNvSpPr/>
          <p:nvPr/>
        </p:nvSpPr>
        <p:spPr>
          <a:xfrm>
            <a:off x="8766576" y="512233"/>
            <a:ext cx="3200400" cy="4126460"/>
          </a:xfrm>
          <a:prstGeom prst="rect">
            <a:avLst/>
          </a:prstGeom>
          <a:noFill/>
          <a:ln w="69850">
            <a:solidFill>
              <a:srgbClr val="073B2F"/>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1" name="Rectangle 10">
            <a:extLst>
              <a:ext uri="{FF2B5EF4-FFF2-40B4-BE49-F238E27FC236}">
                <a16:creationId xmlns:a16="http://schemas.microsoft.com/office/drawing/2014/main" id="{CC0B9299-703F-1BEF-5F00-3D15A02E03C1}"/>
              </a:ext>
            </a:extLst>
          </p:cNvPr>
          <p:cNvSpPr/>
          <p:nvPr/>
        </p:nvSpPr>
        <p:spPr>
          <a:xfrm>
            <a:off x="309854" y="1832461"/>
            <a:ext cx="3200400" cy="4014983"/>
          </a:xfrm>
          <a:prstGeom prst="rect">
            <a:avLst/>
          </a:prstGeom>
          <a:solidFill>
            <a:srgbClr val="073B2F"/>
          </a:solidFill>
          <a:ln w="69850" cap="rnd">
            <a:solidFill>
              <a:srgbClr val="073B2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extBox 2">
            <a:extLst>
              <a:ext uri="{FF2B5EF4-FFF2-40B4-BE49-F238E27FC236}">
                <a16:creationId xmlns:a16="http://schemas.microsoft.com/office/drawing/2014/main" id="{73A8268F-E7B6-5A71-9F2A-72F51F00E647}"/>
              </a:ext>
            </a:extLst>
          </p:cNvPr>
          <p:cNvSpPr txBox="1"/>
          <p:nvPr/>
        </p:nvSpPr>
        <p:spPr>
          <a:xfrm>
            <a:off x="466346" y="626092"/>
            <a:ext cx="11192256" cy="461665"/>
          </a:xfrm>
          <a:prstGeom prst="rect">
            <a:avLst/>
          </a:prstGeom>
          <a:noFill/>
        </p:spPr>
        <p:txBody>
          <a:bodyPr wrap="square" rtlCol="0">
            <a:spAutoFit/>
          </a:bodyPr>
          <a:lstStyle/>
          <a:p>
            <a:r>
              <a:rPr lang="en-GB" sz="2400" b="1" noProof="0">
                <a:solidFill>
                  <a:srgbClr val="073B2F"/>
                </a:solidFill>
                <a:latin typeface="Georgia" panose="02040502050405020303" pitchFamily="18" charset="0"/>
              </a:rPr>
              <a:t>About Digital Assets</a:t>
            </a:r>
          </a:p>
        </p:txBody>
      </p:sp>
      <p:sp>
        <p:nvSpPr>
          <p:cNvPr id="6" name="Rectangle 10">
            <a:extLst>
              <a:ext uri="{FF2B5EF4-FFF2-40B4-BE49-F238E27FC236}">
                <a16:creationId xmlns:a16="http://schemas.microsoft.com/office/drawing/2014/main" id="{EB824701-CBAC-38BA-C791-9FA8DB9B33F8}"/>
              </a:ext>
            </a:extLst>
          </p:cNvPr>
          <p:cNvSpPr>
            <a:spLocks noChangeArrowheads="1"/>
          </p:cNvSpPr>
          <p:nvPr/>
        </p:nvSpPr>
        <p:spPr bwMode="auto">
          <a:xfrm>
            <a:off x="444323" y="2467644"/>
            <a:ext cx="2989134" cy="2769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682749" eaLnBrk="0" hangingPunct="0">
              <a:spcAft>
                <a:spcPts val="171"/>
              </a:spcAft>
              <a:defRPr/>
            </a:pPr>
            <a:r>
              <a:rPr lang="en-GB" b="1" noProof="0">
                <a:solidFill>
                  <a:srgbClr val="FFC000"/>
                </a:solidFill>
                <a:latin typeface="Arial"/>
                <a:cs typeface="Arial"/>
              </a:rPr>
              <a:t>What are Digital Assets?</a:t>
            </a:r>
            <a:endParaRPr lang="en-GB" kern="0" noProof="0">
              <a:solidFill>
                <a:srgbClr val="FFC000"/>
              </a:solidFill>
              <a:latin typeface="Arial"/>
              <a:cs typeface="Arial"/>
            </a:endParaRPr>
          </a:p>
        </p:txBody>
      </p:sp>
      <p:sp>
        <p:nvSpPr>
          <p:cNvPr id="7" name="Rectangle 6">
            <a:extLst>
              <a:ext uri="{FF2B5EF4-FFF2-40B4-BE49-F238E27FC236}">
                <a16:creationId xmlns:a16="http://schemas.microsoft.com/office/drawing/2014/main" id="{E1506914-8345-A2D6-8FE1-ADCEEDB4035A}"/>
              </a:ext>
            </a:extLst>
          </p:cNvPr>
          <p:cNvSpPr/>
          <p:nvPr/>
        </p:nvSpPr>
        <p:spPr>
          <a:xfrm>
            <a:off x="409427" y="2847888"/>
            <a:ext cx="2979565" cy="1531188"/>
          </a:xfrm>
          <a:prstGeom prst="rect">
            <a:avLst/>
          </a:prstGeom>
        </p:spPr>
        <p:txBody>
          <a:bodyPr wrap="square" lIns="0" tIns="0" rIns="0" bIns="0" anchor="t">
            <a:spAutoFit/>
          </a:bodyPr>
          <a:lstStyle/>
          <a:p>
            <a:pPr marL="171450" indent="-171450">
              <a:spcBef>
                <a:spcPts val="300"/>
              </a:spcBef>
              <a:spcAft>
                <a:spcPts val="300"/>
              </a:spcAft>
              <a:buFont typeface="Wingdings" panose="05000000000000000000" pitchFamily="2" charset="2"/>
              <a:buChar char="ü"/>
            </a:pPr>
            <a:r>
              <a:rPr lang="en-GB" sz="1600" b="0" i="0" noProof="0">
                <a:solidFill>
                  <a:srgbClr val="FFC000"/>
                </a:solidFill>
                <a:effectLst/>
                <a:latin typeface="Arial"/>
                <a:cs typeface="Arial"/>
              </a:rPr>
              <a:t>Digitally represented value or ownership recorded on decentralized ledgers.</a:t>
            </a:r>
          </a:p>
          <a:p>
            <a:pPr marL="171450" indent="-171450">
              <a:spcBef>
                <a:spcPts val="300"/>
              </a:spcBef>
              <a:spcAft>
                <a:spcPts val="300"/>
              </a:spcAft>
              <a:buFont typeface="Wingdings" panose="05000000000000000000" pitchFamily="2" charset="2"/>
              <a:buChar char="ü"/>
            </a:pPr>
            <a:r>
              <a:rPr lang="en-GB" sz="1600" b="0" i="0" noProof="0">
                <a:solidFill>
                  <a:srgbClr val="FFC000"/>
                </a:solidFill>
                <a:effectLst/>
                <a:latin typeface="Arial"/>
                <a:cs typeface="Arial"/>
              </a:rPr>
              <a:t>Not typically issued by governments</a:t>
            </a:r>
          </a:p>
          <a:p>
            <a:endParaRPr lang="en-GB" sz="1200" noProof="0">
              <a:solidFill>
                <a:srgbClr val="000000"/>
              </a:solidFill>
            </a:endParaRPr>
          </a:p>
        </p:txBody>
      </p:sp>
      <p:sp>
        <p:nvSpPr>
          <p:cNvPr id="8" name="TextBox 7">
            <a:extLst>
              <a:ext uri="{FF2B5EF4-FFF2-40B4-BE49-F238E27FC236}">
                <a16:creationId xmlns:a16="http://schemas.microsoft.com/office/drawing/2014/main" id="{76848564-0011-AF99-C766-0D29AB240ADC}"/>
              </a:ext>
            </a:extLst>
          </p:cNvPr>
          <p:cNvSpPr txBox="1"/>
          <p:nvPr/>
        </p:nvSpPr>
        <p:spPr>
          <a:xfrm>
            <a:off x="447676" y="2004821"/>
            <a:ext cx="690527" cy="395271"/>
          </a:xfrm>
          <a:prstGeom prst="rect">
            <a:avLst/>
          </a:prstGeom>
          <a:noFill/>
        </p:spPr>
        <p:txBody>
          <a:bodyPr wrap="none" lIns="0" tIns="0" rIns="0" bIns="0" rtlCol="0" anchor="t">
            <a:noAutofit/>
          </a:bodyPr>
          <a:lstStyle/>
          <a:p>
            <a:pPr>
              <a:spcAft>
                <a:spcPts val="770"/>
              </a:spcAft>
            </a:pPr>
            <a:r>
              <a:rPr lang="en-GB" sz="2800" b="1" noProof="0">
                <a:solidFill>
                  <a:srgbClr val="FFC000"/>
                </a:solidFill>
              </a:rPr>
              <a:t>01</a:t>
            </a:r>
          </a:p>
        </p:txBody>
      </p:sp>
      <p:sp>
        <p:nvSpPr>
          <p:cNvPr id="9" name="TextBox 8">
            <a:extLst>
              <a:ext uri="{FF2B5EF4-FFF2-40B4-BE49-F238E27FC236}">
                <a16:creationId xmlns:a16="http://schemas.microsoft.com/office/drawing/2014/main" id="{59675E66-FBC0-7DD3-10A0-E269712A0986}"/>
              </a:ext>
            </a:extLst>
          </p:cNvPr>
          <p:cNvSpPr txBox="1"/>
          <p:nvPr/>
        </p:nvSpPr>
        <p:spPr>
          <a:xfrm>
            <a:off x="4473359" y="1829016"/>
            <a:ext cx="562825" cy="395271"/>
          </a:xfrm>
          <a:prstGeom prst="rect">
            <a:avLst/>
          </a:prstGeom>
          <a:noFill/>
        </p:spPr>
        <p:txBody>
          <a:bodyPr wrap="none" lIns="0" tIns="0" rIns="0" bIns="0" rtlCol="0" anchor="t">
            <a:noAutofit/>
          </a:bodyPr>
          <a:lstStyle/>
          <a:p>
            <a:pPr>
              <a:spcAft>
                <a:spcPts val="770"/>
              </a:spcAft>
            </a:pPr>
            <a:r>
              <a:rPr lang="en-GB" sz="2800" b="1" noProof="0">
                <a:solidFill>
                  <a:srgbClr val="073B2F"/>
                </a:solidFill>
              </a:rPr>
              <a:t>02</a:t>
            </a:r>
            <a:endParaRPr lang="en-GB" sz="2800" b="1" noProof="0">
              <a:solidFill>
                <a:srgbClr val="073B2F"/>
              </a:solidFill>
              <a:cs typeface="Arial"/>
            </a:endParaRPr>
          </a:p>
        </p:txBody>
      </p:sp>
      <p:sp>
        <p:nvSpPr>
          <p:cNvPr id="12" name="Rectangle 10">
            <a:extLst>
              <a:ext uri="{FF2B5EF4-FFF2-40B4-BE49-F238E27FC236}">
                <a16:creationId xmlns:a16="http://schemas.microsoft.com/office/drawing/2014/main" id="{3E71ACC5-69AE-1C57-4F79-76F89AFB9C1F}"/>
              </a:ext>
            </a:extLst>
          </p:cNvPr>
          <p:cNvSpPr>
            <a:spLocks noChangeArrowheads="1"/>
          </p:cNvSpPr>
          <p:nvPr/>
        </p:nvSpPr>
        <p:spPr bwMode="auto">
          <a:xfrm>
            <a:off x="4473359" y="2257330"/>
            <a:ext cx="3089055" cy="48731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682749" eaLnBrk="0" hangingPunct="0">
              <a:spcAft>
                <a:spcPts val="171"/>
              </a:spcAft>
              <a:defRPr/>
            </a:pPr>
            <a:r>
              <a:rPr lang="en-GB" b="1" noProof="0">
                <a:solidFill>
                  <a:srgbClr val="073B2F"/>
                </a:solidFill>
                <a:latin typeface="Arial"/>
                <a:cs typeface="Arial"/>
              </a:rPr>
              <a:t>How do digital assets work?</a:t>
            </a:r>
          </a:p>
          <a:p>
            <a:pPr defTabSz="682749" eaLnBrk="0" hangingPunct="0">
              <a:spcAft>
                <a:spcPts val="171"/>
              </a:spcAft>
              <a:defRPr/>
            </a:pPr>
            <a:endParaRPr lang="en-GB" sz="1200" kern="0" noProof="0">
              <a:solidFill>
                <a:schemeClr val="accent5"/>
              </a:solidFill>
              <a:cs typeface="Arial" charset="0"/>
            </a:endParaRPr>
          </a:p>
        </p:txBody>
      </p:sp>
      <p:sp>
        <p:nvSpPr>
          <p:cNvPr id="13" name="Rectangle 12">
            <a:extLst>
              <a:ext uri="{FF2B5EF4-FFF2-40B4-BE49-F238E27FC236}">
                <a16:creationId xmlns:a16="http://schemas.microsoft.com/office/drawing/2014/main" id="{6F48C653-EE47-21B1-5739-5AE8A226267E}"/>
              </a:ext>
            </a:extLst>
          </p:cNvPr>
          <p:cNvSpPr/>
          <p:nvPr/>
        </p:nvSpPr>
        <p:spPr>
          <a:xfrm>
            <a:off x="4428895" y="2575463"/>
            <a:ext cx="3089056" cy="3054682"/>
          </a:xfrm>
          <a:prstGeom prst="rect">
            <a:avLst/>
          </a:prstGeom>
        </p:spPr>
        <p:txBody>
          <a:bodyPr wrap="square" lIns="0" tIns="0" rIns="0" bIns="0" anchor="t">
            <a:spAutoFit/>
          </a:bodyPr>
          <a:lstStyle/>
          <a:p>
            <a:pPr marL="171450" indent="-171450" algn="l">
              <a:spcBef>
                <a:spcPts val="300"/>
              </a:spcBef>
              <a:spcAft>
                <a:spcPts val="300"/>
              </a:spcAft>
              <a:buFont typeface="Wingdings" panose="05000000000000000000" pitchFamily="2" charset="2"/>
              <a:buChar char="ü"/>
            </a:pPr>
            <a:r>
              <a:rPr lang="en-GB" sz="1600" b="1" i="0" noProof="0">
                <a:solidFill>
                  <a:srgbClr val="073B2F"/>
                </a:solidFill>
                <a:effectLst/>
                <a:latin typeface="Arial"/>
                <a:cs typeface="Arial"/>
              </a:rPr>
              <a:t>Blockchain technology</a:t>
            </a:r>
            <a:r>
              <a:rPr lang="en-GB" sz="1600" b="0" i="0" noProof="0">
                <a:solidFill>
                  <a:srgbClr val="073B2F"/>
                </a:solidFill>
                <a:effectLst/>
                <a:latin typeface="Arial"/>
                <a:cs typeface="Arial"/>
              </a:rPr>
              <a:t> ensures secure, transparent, and tamper-proof transactions.</a:t>
            </a:r>
          </a:p>
          <a:p>
            <a:pPr marL="171450" indent="-171450" algn="l">
              <a:spcBef>
                <a:spcPts val="300"/>
              </a:spcBef>
              <a:spcAft>
                <a:spcPts val="300"/>
              </a:spcAft>
              <a:buFont typeface="Wingdings" panose="05000000000000000000" pitchFamily="2" charset="2"/>
              <a:buChar char="ü"/>
            </a:pPr>
            <a:r>
              <a:rPr lang="en-GB" sz="1600" b="0" i="0" noProof="0">
                <a:solidFill>
                  <a:srgbClr val="073B2F"/>
                </a:solidFill>
                <a:effectLst/>
                <a:latin typeface="Arial"/>
                <a:cs typeface="Arial"/>
              </a:rPr>
              <a:t>Transactions validated via </a:t>
            </a:r>
            <a:r>
              <a:rPr lang="en-GB" sz="1600" b="1" i="0" noProof="0">
                <a:solidFill>
                  <a:srgbClr val="073B2F"/>
                </a:solidFill>
                <a:effectLst/>
                <a:latin typeface="Arial"/>
                <a:cs typeface="Arial"/>
              </a:rPr>
              <a:t>consensus mechanisms</a:t>
            </a:r>
            <a:r>
              <a:rPr lang="en-GB" sz="1600" b="0" i="0" noProof="0">
                <a:solidFill>
                  <a:srgbClr val="073B2F"/>
                </a:solidFill>
                <a:effectLst/>
                <a:latin typeface="Arial"/>
                <a:cs typeface="Arial"/>
              </a:rPr>
              <a:t> (e.g., Proof of Work, Proof of Stake).</a:t>
            </a:r>
          </a:p>
          <a:p>
            <a:pPr marL="171450" indent="-171450" algn="l">
              <a:spcBef>
                <a:spcPts val="300"/>
              </a:spcBef>
              <a:spcAft>
                <a:spcPts val="300"/>
              </a:spcAft>
              <a:buFont typeface="Wingdings" panose="05000000000000000000" pitchFamily="2" charset="2"/>
              <a:buChar char="ü"/>
            </a:pPr>
            <a:r>
              <a:rPr lang="en-GB" sz="1600" b="0" i="0" noProof="0">
                <a:solidFill>
                  <a:srgbClr val="073B2F"/>
                </a:solidFill>
                <a:effectLst/>
                <a:latin typeface="Arial"/>
                <a:cs typeface="Arial"/>
              </a:rPr>
              <a:t>Managed through </a:t>
            </a:r>
            <a:r>
              <a:rPr lang="en-GB" sz="1600" b="1" i="0" noProof="0">
                <a:solidFill>
                  <a:srgbClr val="073B2F"/>
                </a:solidFill>
                <a:effectLst/>
                <a:latin typeface="Arial"/>
                <a:cs typeface="Arial"/>
              </a:rPr>
              <a:t>digital wallets</a:t>
            </a:r>
            <a:r>
              <a:rPr lang="en-GB" sz="1600" b="0" i="0" noProof="0">
                <a:solidFill>
                  <a:srgbClr val="073B2F"/>
                </a:solidFill>
                <a:effectLst/>
                <a:latin typeface="Arial"/>
                <a:cs typeface="Arial"/>
              </a:rPr>
              <a:t> using public and private keys.</a:t>
            </a:r>
          </a:p>
          <a:p>
            <a:endParaRPr lang="en-GB" sz="1000" b="0" i="0" noProof="0">
              <a:solidFill>
                <a:srgbClr val="424242"/>
              </a:solidFill>
              <a:effectLst/>
              <a:latin typeface="+mn-lt"/>
            </a:endParaRPr>
          </a:p>
        </p:txBody>
      </p:sp>
      <p:sp>
        <p:nvSpPr>
          <p:cNvPr id="15" name="TextBox 14">
            <a:extLst>
              <a:ext uri="{FF2B5EF4-FFF2-40B4-BE49-F238E27FC236}">
                <a16:creationId xmlns:a16="http://schemas.microsoft.com/office/drawing/2014/main" id="{22B00B3C-C5DC-C470-97EA-786D2BD0FA94}"/>
              </a:ext>
            </a:extLst>
          </p:cNvPr>
          <p:cNvSpPr txBox="1"/>
          <p:nvPr/>
        </p:nvSpPr>
        <p:spPr>
          <a:xfrm>
            <a:off x="8612994" y="686726"/>
            <a:ext cx="690527" cy="395271"/>
          </a:xfrm>
          <a:prstGeom prst="rect">
            <a:avLst/>
          </a:prstGeom>
          <a:noFill/>
        </p:spPr>
        <p:txBody>
          <a:bodyPr wrap="none" lIns="0" tIns="0" rIns="0" bIns="0" rtlCol="0">
            <a:noAutofit/>
          </a:bodyPr>
          <a:lstStyle/>
          <a:p>
            <a:pPr algn="r">
              <a:spcAft>
                <a:spcPts val="770"/>
              </a:spcAft>
            </a:pPr>
            <a:r>
              <a:rPr lang="en-GB" sz="2800" b="1" noProof="0">
                <a:solidFill>
                  <a:srgbClr val="073B2F"/>
                </a:solidFill>
              </a:rPr>
              <a:t>03</a:t>
            </a:r>
          </a:p>
        </p:txBody>
      </p:sp>
      <p:sp>
        <p:nvSpPr>
          <p:cNvPr id="16" name="Rectangle 10">
            <a:extLst>
              <a:ext uri="{FF2B5EF4-FFF2-40B4-BE49-F238E27FC236}">
                <a16:creationId xmlns:a16="http://schemas.microsoft.com/office/drawing/2014/main" id="{22248124-6EB4-EA35-6A63-27E86CBC566E}"/>
              </a:ext>
            </a:extLst>
          </p:cNvPr>
          <p:cNvSpPr>
            <a:spLocks noChangeArrowheads="1"/>
          </p:cNvSpPr>
          <p:nvPr/>
        </p:nvSpPr>
        <p:spPr bwMode="auto">
          <a:xfrm>
            <a:off x="8924959" y="1048579"/>
            <a:ext cx="3200400" cy="5539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682749" eaLnBrk="0" hangingPunct="0">
              <a:spcAft>
                <a:spcPts val="171"/>
              </a:spcAft>
              <a:defRPr/>
            </a:pPr>
            <a:r>
              <a:rPr lang="en-GB" b="1" kern="0" noProof="0">
                <a:solidFill>
                  <a:srgbClr val="073B2F"/>
                </a:solidFill>
                <a:latin typeface="Arial" panose="020B0604020202020204" pitchFamily="34" charset="0"/>
                <a:cs typeface="Arial" panose="020B0604020202020204" pitchFamily="34" charset="0"/>
              </a:rPr>
              <a:t>Why do digital assets matter?</a:t>
            </a:r>
            <a:endParaRPr lang="en-GB" kern="0" noProof="0">
              <a:solidFill>
                <a:srgbClr val="073B2F"/>
              </a:solidFill>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231B64AC-237B-0171-DFE0-2F12F971104A}"/>
              </a:ext>
            </a:extLst>
          </p:cNvPr>
          <p:cNvSpPr/>
          <p:nvPr/>
        </p:nvSpPr>
        <p:spPr>
          <a:xfrm>
            <a:off x="8943567" y="1619649"/>
            <a:ext cx="3337390" cy="1169551"/>
          </a:xfrm>
          <a:prstGeom prst="rect">
            <a:avLst/>
          </a:prstGeom>
        </p:spPr>
        <p:txBody>
          <a:bodyPr wrap="square" lIns="0" tIns="0" rIns="0" bIns="0">
            <a:spAutoFit/>
          </a:bodyPr>
          <a:lstStyle/>
          <a:p>
            <a:pPr marL="171450" indent="-171450">
              <a:buFont typeface="Wingdings" panose="05000000000000000000" pitchFamily="2" charset="2"/>
              <a:buChar char="ü"/>
            </a:pPr>
            <a:r>
              <a:rPr lang="en-GB" sz="1600" b="0" i="0" noProof="0">
                <a:solidFill>
                  <a:srgbClr val="424242"/>
                </a:solidFill>
                <a:effectLst/>
                <a:latin typeface="Arial" panose="020B0604020202020204" pitchFamily="34" charset="0"/>
                <a:cs typeface="Arial" panose="020B0604020202020204" pitchFamily="34" charset="0"/>
              </a:rPr>
              <a:t>Financial Innovation</a:t>
            </a:r>
          </a:p>
          <a:p>
            <a:pPr marL="171450" indent="-171450">
              <a:buFont typeface="Wingdings" panose="05000000000000000000" pitchFamily="2" charset="2"/>
              <a:buChar char="ü"/>
            </a:pPr>
            <a:r>
              <a:rPr lang="en-GB" sz="1600" noProof="0">
                <a:solidFill>
                  <a:srgbClr val="424242"/>
                </a:solidFill>
                <a:latin typeface="Arial" panose="020B0604020202020204" pitchFamily="34" charset="0"/>
                <a:cs typeface="Arial" panose="020B0604020202020204" pitchFamily="34" charset="0"/>
              </a:rPr>
              <a:t>Inclusion</a:t>
            </a:r>
          </a:p>
          <a:p>
            <a:pPr marL="171450" indent="-171450">
              <a:buFont typeface="Wingdings" panose="05000000000000000000" pitchFamily="2" charset="2"/>
              <a:buChar char="ü"/>
            </a:pPr>
            <a:r>
              <a:rPr lang="en-GB" sz="1600" b="0" i="0" noProof="0">
                <a:solidFill>
                  <a:srgbClr val="424242"/>
                </a:solidFill>
                <a:effectLst/>
                <a:latin typeface="Arial" panose="020B0604020202020204" pitchFamily="34" charset="0"/>
                <a:cs typeface="Arial" panose="020B0604020202020204" pitchFamily="34" charset="0"/>
              </a:rPr>
              <a:t>Transparency</a:t>
            </a:r>
          </a:p>
          <a:p>
            <a:pPr marL="171450" indent="-171450">
              <a:buFont typeface="Wingdings" panose="05000000000000000000" pitchFamily="2" charset="2"/>
              <a:buChar char="ü"/>
            </a:pPr>
            <a:r>
              <a:rPr lang="en-GB" sz="1600" b="0" i="0" noProof="0">
                <a:solidFill>
                  <a:srgbClr val="424242"/>
                </a:solidFill>
                <a:effectLst/>
                <a:latin typeface="Arial" panose="020B0604020202020204" pitchFamily="34" charset="0"/>
                <a:cs typeface="Arial" panose="020B0604020202020204" pitchFamily="34" charset="0"/>
              </a:rPr>
              <a:t>New Investment Methods.</a:t>
            </a:r>
            <a:endParaRPr lang="en-GB" sz="1600" noProof="0">
              <a:solidFill>
                <a:srgbClr val="000000"/>
              </a:solidFill>
              <a:latin typeface="Arial" panose="020B0604020202020204" pitchFamily="34" charset="0"/>
              <a:cs typeface="Arial" panose="020B0604020202020204" pitchFamily="34" charset="0"/>
            </a:endParaRPr>
          </a:p>
          <a:p>
            <a:pPr algn="r"/>
            <a:endParaRPr lang="en-GB" sz="1200" noProof="0">
              <a:solidFill>
                <a:srgbClr val="000000"/>
              </a:solidFill>
            </a:endParaRPr>
          </a:p>
        </p:txBody>
      </p:sp>
      <p:sp>
        <p:nvSpPr>
          <p:cNvPr id="4" name="Arc 3">
            <a:extLst>
              <a:ext uri="{FF2B5EF4-FFF2-40B4-BE49-F238E27FC236}">
                <a16:creationId xmlns:a16="http://schemas.microsoft.com/office/drawing/2014/main" id="{09E27F9E-ACC5-35AB-BA4F-B01B577AB495}"/>
              </a:ext>
            </a:extLst>
          </p:cNvPr>
          <p:cNvSpPr/>
          <p:nvPr/>
        </p:nvSpPr>
        <p:spPr>
          <a:xfrm rot="21136764" flipV="1">
            <a:off x="7108601" y="2683536"/>
            <a:ext cx="1674446" cy="971176"/>
          </a:xfrm>
          <a:prstGeom prst="arc">
            <a:avLst>
              <a:gd name="adj1" fmla="val 14281126"/>
              <a:gd name="adj2" fmla="val 45295"/>
            </a:avLst>
          </a:prstGeom>
          <a:ln w="57150">
            <a:solidFill>
              <a:srgbClr val="073B2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9" name="Google Shape;230;p35">
            <a:extLst>
              <a:ext uri="{FF2B5EF4-FFF2-40B4-BE49-F238E27FC236}">
                <a16:creationId xmlns:a16="http://schemas.microsoft.com/office/drawing/2014/main" id="{6218CAFD-7D4E-769A-522A-1952FDE13E76}"/>
              </a:ext>
            </a:extLst>
          </p:cNvPr>
          <p:cNvPicPr preferRelativeResize="0"/>
          <p:nvPr/>
        </p:nvPicPr>
        <p:blipFill rotWithShape="1">
          <a:blip r:embed="rId3">
            <a:alphaModFix/>
          </a:blip>
          <a:srcRect l="15117" r="14893"/>
          <a:stretch/>
        </p:blipFill>
        <p:spPr>
          <a:xfrm>
            <a:off x="8149938" y="3316801"/>
            <a:ext cx="359898" cy="445984"/>
          </a:xfrm>
          <a:prstGeom prst="rect">
            <a:avLst/>
          </a:prstGeom>
          <a:noFill/>
          <a:ln>
            <a:noFill/>
          </a:ln>
        </p:spPr>
      </p:pic>
      <p:sp>
        <p:nvSpPr>
          <p:cNvPr id="17" name="Rectangle 16">
            <a:extLst>
              <a:ext uri="{FF2B5EF4-FFF2-40B4-BE49-F238E27FC236}">
                <a16:creationId xmlns:a16="http://schemas.microsoft.com/office/drawing/2014/main" id="{1C53DA18-7E9A-BD5C-266E-23F91B6197EF}"/>
              </a:ext>
            </a:extLst>
          </p:cNvPr>
          <p:cNvSpPr/>
          <p:nvPr/>
        </p:nvSpPr>
        <p:spPr>
          <a:xfrm>
            <a:off x="399594" y="6449961"/>
            <a:ext cx="1291554" cy="24840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Link with solid fill">
            <a:extLst>
              <a:ext uri="{FF2B5EF4-FFF2-40B4-BE49-F238E27FC236}">
                <a16:creationId xmlns:a16="http://schemas.microsoft.com/office/drawing/2014/main" id="{8B5E8F4A-9BB0-8D1D-D007-3A078B9E4C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8967687">
            <a:off x="3461759" y="3266416"/>
            <a:ext cx="1026157" cy="1026157"/>
          </a:xfrm>
          <a:prstGeom prst="rect">
            <a:avLst/>
          </a:prstGeom>
        </p:spPr>
      </p:pic>
      <p:sp>
        <p:nvSpPr>
          <p:cNvPr id="27" name="Slide Number Placeholder 26">
            <a:extLst>
              <a:ext uri="{FF2B5EF4-FFF2-40B4-BE49-F238E27FC236}">
                <a16:creationId xmlns:a16="http://schemas.microsoft.com/office/drawing/2014/main" id="{474D3188-48BD-9D63-E212-1E5D93E600C7}"/>
              </a:ext>
            </a:extLst>
          </p:cNvPr>
          <p:cNvSpPr>
            <a:spLocks noGrp="1"/>
          </p:cNvSpPr>
          <p:nvPr>
            <p:ph type="sldNum" idx="12"/>
          </p:nvPr>
        </p:nvSpPr>
        <p:spPr/>
        <p:txBody>
          <a:bodyPr/>
          <a:lstStyle/>
          <a:p>
            <a:fld id="{00000000-1234-1234-1234-123412341234}" type="slidenum">
              <a:rPr lang="en" smtClean="0"/>
              <a:pPr/>
              <a:t>4</a:t>
            </a:fld>
            <a:endParaRPr lang="en"/>
          </a:p>
        </p:txBody>
      </p:sp>
    </p:spTree>
    <p:extLst>
      <p:ext uri="{BB962C8B-B14F-4D97-AF65-F5344CB8AC3E}">
        <p14:creationId xmlns:p14="http://schemas.microsoft.com/office/powerpoint/2010/main" val="1787845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41"/>
          <p:cNvSpPr txBox="1"/>
          <p:nvPr/>
        </p:nvSpPr>
        <p:spPr>
          <a:xfrm>
            <a:off x="415533" y="3010000"/>
            <a:ext cx="1995600" cy="820800"/>
          </a:xfrm>
          <a:prstGeom prst="rect">
            <a:avLst/>
          </a:prstGeom>
          <a:noFill/>
          <a:ln>
            <a:noFill/>
          </a:ln>
        </p:spPr>
        <p:txBody>
          <a:bodyPr spcFirstLastPara="1" wrap="square" lIns="0" tIns="0" rIns="0" bIns="0" anchor="t" anchorCtr="0">
            <a:noAutofit/>
          </a:bodyPr>
          <a:lstStyle/>
          <a:p>
            <a:pPr defTabSz="1219170">
              <a:buClr>
                <a:srgbClr val="000000"/>
              </a:buClr>
            </a:pPr>
            <a:r>
              <a:rPr lang="en-GB" sz="1400" kern="0" noProof="0">
                <a:solidFill>
                  <a:srgbClr val="000000"/>
                </a:solidFill>
                <a:latin typeface="Arial"/>
                <a:ea typeface="Helvetica Neue"/>
                <a:cs typeface="Helvetica Neue"/>
                <a:sym typeface="Helvetica Neue"/>
              </a:rPr>
              <a:t>A digital store of value or medium of exchange stored on the blockchain and verified cryptographically.</a:t>
            </a:r>
          </a:p>
        </p:txBody>
      </p:sp>
      <p:grpSp>
        <p:nvGrpSpPr>
          <p:cNvPr id="448" name="Google Shape;448;p41"/>
          <p:cNvGrpSpPr/>
          <p:nvPr/>
        </p:nvGrpSpPr>
        <p:grpSpPr>
          <a:xfrm>
            <a:off x="415525" y="1752553"/>
            <a:ext cx="1995600" cy="1114001"/>
            <a:chOff x="442912" y="1828799"/>
            <a:chExt cx="1995600" cy="1872900"/>
          </a:xfrm>
          <a:solidFill>
            <a:srgbClr val="073B2F"/>
          </a:solidFill>
        </p:grpSpPr>
        <p:sp>
          <p:nvSpPr>
            <p:cNvPr id="449" name="Google Shape;449;p41"/>
            <p:cNvSpPr/>
            <p:nvPr/>
          </p:nvSpPr>
          <p:spPr>
            <a:xfrm>
              <a:off x="442912" y="1828799"/>
              <a:ext cx="1995600" cy="1872900"/>
            </a:xfrm>
            <a:prstGeom prst="rect">
              <a:avLst/>
            </a:prstGeom>
            <a:grpFill/>
            <a:ln>
              <a:solidFill>
                <a:srgbClr val="073B2F"/>
              </a:solidFill>
            </a:ln>
          </p:spPr>
          <p:txBody>
            <a:bodyPr spcFirstLastPara="1" wrap="square" lIns="0" tIns="0" rIns="0" bIns="0" anchor="ctr" anchorCtr="0">
              <a:noAutofit/>
            </a:bodyPr>
            <a:lstStyle/>
            <a:p>
              <a:pPr algn="ctr" defTabSz="1219170">
                <a:buClr>
                  <a:srgbClr val="000000"/>
                </a:buClr>
              </a:pPr>
              <a:endParaRPr lang="en-GB" sz="1600" kern="0" noProof="0">
                <a:solidFill>
                  <a:srgbClr val="FFFFFF"/>
                </a:solidFill>
                <a:latin typeface="Helvetica Neue"/>
                <a:ea typeface="Helvetica Neue"/>
                <a:cs typeface="Helvetica Neue"/>
                <a:sym typeface="Helvetica Neue"/>
              </a:endParaRPr>
            </a:p>
          </p:txBody>
        </p:sp>
        <p:sp>
          <p:nvSpPr>
            <p:cNvPr id="450" name="Google Shape;450;p41"/>
            <p:cNvSpPr txBox="1"/>
            <p:nvPr/>
          </p:nvSpPr>
          <p:spPr>
            <a:xfrm>
              <a:off x="626839" y="2011680"/>
              <a:ext cx="1627500" cy="687300"/>
            </a:xfrm>
            <a:prstGeom prst="rect">
              <a:avLst/>
            </a:prstGeom>
            <a:grpFill/>
            <a:ln>
              <a:solidFill>
                <a:srgbClr val="073B2F"/>
              </a:solidFill>
            </a:ln>
          </p:spPr>
          <p:txBody>
            <a:bodyPr spcFirstLastPara="1" wrap="square" lIns="0" tIns="0" rIns="0" bIns="0" anchor="t" anchorCtr="0">
              <a:noAutofit/>
            </a:bodyPr>
            <a:lstStyle/>
            <a:p>
              <a:pPr defTabSz="1219170">
                <a:lnSpc>
                  <a:spcPct val="85000"/>
                </a:lnSpc>
                <a:buClr>
                  <a:srgbClr val="000000"/>
                </a:buClr>
              </a:pPr>
              <a:r>
                <a:rPr lang="en-GB" sz="4000" b="1" kern="0" noProof="0">
                  <a:solidFill>
                    <a:srgbClr val="FFFFFF"/>
                  </a:solidFill>
                  <a:latin typeface="Helvetica Neue"/>
                  <a:ea typeface="Helvetica Neue"/>
                  <a:cs typeface="Helvetica Neue"/>
                  <a:sym typeface="Helvetica Neue"/>
                </a:rPr>
                <a:t>1</a:t>
              </a:r>
              <a:endParaRPr lang="en-GB" sz="1467" b="1" kern="0" noProof="0">
                <a:solidFill>
                  <a:srgbClr val="FFFFFF"/>
                </a:solidFill>
                <a:latin typeface="Helvetica Neue"/>
                <a:ea typeface="Helvetica Neue"/>
                <a:cs typeface="Helvetica Neue"/>
                <a:sym typeface="Helvetica Neue"/>
              </a:endParaRPr>
            </a:p>
          </p:txBody>
        </p:sp>
        <p:sp>
          <p:nvSpPr>
            <p:cNvPr id="451" name="Google Shape;451;p41"/>
            <p:cNvSpPr txBox="1"/>
            <p:nvPr/>
          </p:nvSpPr>
          <p:spPr>
            <a:xfrm>
              <a:off x="626839" y="2833064"/>
              <a:ext cx="1627500" cy="687300"/>
            </a:xfrm>
            <a:prstGeom prst="rect">
              <a:avLst/>
            </a:prstGeom>
            <a:grpFill/>
            <a:ln>
              <a:solidFill>
                <a:srgbClr val="073B2F"/>
              </a:solidFill>
            </a:ln>
          </p:spPr>
          <p:txBody>
            <a:bodyPr spcFirstLastPara="1" wrap="square" lIns="0" tIns="0" rIns="0" bIns="0" anchor="b" anchorCtr="0">
              <a:noAutofit/>
            </a:bodyPr>
            <a:lstStyle/>
            <a:p>
              <a:pPr defTabSz="1219170">
                <a:lnSpc>
                  <a:spcPct val="90000"/>
                </a:lnSpc>
                <a:buClr>
                  <a:srgbClr val="000000"/>
                </a:buClr>
              </a:pPr>
              <a:r>
                <a:rPr lang="en-GB" sz="1600" kern="0" noProof="0">
                  <a:solidFill>
                    <a:srgbClr val="FFFFFF"/>
                  </a:solidFill>
                  <a:latin typeface="Helvetica Neue"/>
                  <a:ea typeface="Helvetica Neue"/>
                  <a:cs typeface="Helvetica Neue"/>
                  <a:sym typeface="Helvetica Neue"/>
                </a:rPr>
                <a:t>Crypto Assets</a:t>
              </a:r>
              <a:endParaRPr lang="en-GB" sz="1467" kern="0" noProof="0">
                <a:solidFill>
                  <a:srgbClr val="FFFFFF"/>
                </a:solidFill>
                <a:latin typeface="Helvetica Neue"/>
                <a:ea typeface="Helvetica Neue"/>
                <a:cs typeface="Helvetica Neue"/>
                <a:sym typeface="Helvetica Neue"/>
              </a:endParaRPr>
            </a:p>
          </p:txBody>
        </p:sp>
      </p:grpSp>
      <p:grpSp>
        <p:nvGrpSpPr>
          <p:cNvPr id="452" name="Google Shape;452;p41"/>
          <p:cNvGrpSpPr/>
          <p:nvPr/>
        </p:nvGrpSpPr>
        <p:grpSpPr>
          <a:xfrm>
            <a:off x="2756275" y="1752553"/>
            <a:ext cx="1995600" cy="1114001"/>
            <a:chOff x="442912" y="1828800"/>
            <a:chExt cx="1995600" cy="1872900"/>
          </a:xfrm>
        </p:grpSpPr>
        <p:sp>
          <p:nvSpPr>
            <p:cNvPr id="453" name="Google Shape;453;p41"/>
            <p:cNvSpPr/>
            <p:nvPr/>
          </p:nvSpPr>
          <p:spPr>
            <a:xfrm>
              <a:off x="442912" y="1828800"/>
              <a:ext cx="1995600" cy="1872900"/>
            </a:xfrm>
            <a:prstGeom prst="rect">
              <a:avLst/>
            </a:prstGeom>
            <a:solidFill>
              <a:schemeClr val="accent2"/>
            </a:solidFill>
            <a:ln>
              <a:noFill/>
            </a:ln>
          </p:spPr>
          <p:txBody>
            <a:bodyPr spcFirstLastPara="1" wrap="square" lIns="0" tIns="0" rIns="0" bIns="0" anchor="ctr" anchorCtr="0">
              <a:noAutofit/>
            </a:bodyPr>
            <a:lstStyle/>
            <a:p>
              <a:pPr algn="ctr" defTabSz="1219170">
                <a:buClr>
                  <a:srgbClr val="000000"/>
                </a:buClr>
              </a:pPr>
              <a:endParaRPr lang="en-GB" sz="1600" kern="0" noProof="0">
                <a:solidFill>
                  <a:srgbClr val="FFFFFF"/>
                </a:solidFill>
                <a:latin typeface="Helvetica Neue"/>
                <a:ea typeface="Helvetica Neue"/>
                <a:cs typeface="Helvetica Neue"/>
                <a:sym typeface="Helvetica Neue"/>
              </a:endParaRPr>
            </a:p>
          </p:txBody>
        </p:sp>
        <p:sp>
          <p:nvSpPr>
            <p:cNvPr id="454" name="Google Shape;454;p41"/>
            <p:cNvSpPr txBox="1"/>
            <p:nvPr/>
          </p:nvSpPr>
          <p:spPr>
            <a:xfrm>
              <a:off x="626839" y="2011679"/>
              <a:ext cx="1627500" cy="687300"/>
            </a:xfrm>
            <a:prstGeom prst="rect">
              <a:avLst/>
            </a:prstGeom>
            <a:solidFill>
              <a:schemeClr val="accent2"/>
            </a:solidFill>
            <a:ln>
              <a:noFill/>
            </a:ln>
          </p:spPr>
          <p:txBody>
            <a:bodyPr spcFirstLastPara="1" wrap="square" lIns="0" tIns="0" rIns="0" bIns="0" anchor="t" anchorCtr="0">
              <a:noAutofit/>
            </a:bodyPr>
            <a:lstStyle/>
            <a:p>
              <a:pPr defTabSz="1219170">
                <a:lnSpc>
                  <a:spcPct val="85000"/>
                </a:lnSpc>
                <a:buClr>
                  <a:srgbClr val="000000"/>
                </a:buClr>
              </a:pPr>
              <a:r>
                <a:rPr lang="en-GB" sz="4000" b="1" kern="0" noProof="0">
                  <a:solidFill>
                    <a:srgbClr val="FFFFFF"/>
                  </a:solidFill>
                  <a:latin typeface="Helvetica Neue"/>
                  <a:ea typeface="Helvetica Neue"/>
                  <a:cs typeface="Helvetica Neue"/>
                  <a:sym typeface="Helvetica Neue"/>
                </a:rPr>
                <a:t>2</a:t>
              </a:r>
              <a:endParaRPr lang="en-GB" sz="1467" b="1" kern="0" noProof="0">
                <a:solidFill>
                  <a:srgbClr val="FFFFFF"/>
                </a:solidFill>
                <a:latin typeface="Helvetica Neue"/>
                <a:ea typeface="Helvetica Neue"/>
                <a:cs typeface="Helvetica Neue"/>
                <a:sym typeface="Helvetica Neue"/>
              </a:endParaRPr>
            </a:p>
          </p:txBody>
        </p:sp>
        <p:sp>
          <p:nvSpPr>
            <p:cNvPr id="455" name="Google Shape;455;p41"/>
            <p:cNvSpPr txBox="1"/>
            <p:nvPr/>
          </p:nvSpPr>
          <p:spPr>
            <a:xfrm>
              <a:off x="626839" y="2833062"/>
              <a:ext cx="1627500" cy="687300"/>
            </a:xfrm>
            <a:prstGeom prst="rect">
              <a:avLst/>
            </a:prstGeom>
            <a:solidFill>
              <a:schemeClr val="accent2"/>
            </a:solidFill>
            <a:ln>
              <a:noFill/>
            </a:ln>
          </p:spPr>
          <p:txBody>
            <a:bodyPr spcFirstLastPara="1" wrap="square" lIns="0" tIns="0" rIns="0" bIns="0" anchor="b" anchorCtr="0">
              <a:noAutofit/>
            </a:bodyPr>
            <a:lstStyle/>
            <a:p>
              <a:pPr defTabSz="1219170">
                <a:lnSpc>
                  <a:spcPct val="90000"/>
                </a:lnSpc>
                <a:buClr>
                  <a:srgbClr val="000000"/>
                </a:buClr>
              </a:pPr>
              <a:r>
                <a:rPr lang="en-GB" sz="1600" kern="0" noProof="0">
                  <a:solidFill>
                    <a:srgbClr val="FFFFFF"/>
                  </a:solidFill>
                  <a:latin typeface="Helvetica Neue"/>
                  <a:ea typeface="Helvetica Neue"/>
                  <a:cs typeface="Helvetica Neue"/>
                  <a:sym typeface="Helvetica Neue"/>
                </a:rPr>
                <a:t>Stablecoins</a:t>
              </a:r>
              <a:endParaRPr lang="en-GB" sz="1467" kern="0" noProof="0">
                <a:solidFill>
                  <a:srgbClr val="FFFFFF"/>
                </a:solidFill>
                <a:latin typeface="Helvetica Neue"/>
                <a:ea typeface="Helvetica Neue"/>
                <a:cs typeface="Helvetica Neue"/>
                <a:sym typeface="Helvetica Neue"/>
              </a:endParaRPr>
            </a:p>
          </p:txBody>
        </p:sp>
      </p:grpSp>
      <p:sp>
        <p:nvSpPr>
          <p:cNvPr id="456" name="Google Shape;456;p41"/>
          <p:cNvSpPr txBox="1"/>
          <p:nvPr/>
        </p:nvSpPr>
        <p:spPr>
          <a:xfrm>
            <a:off x="2765462" y="3010000"/>
            <a:ext cx="2168052" cy="1733600"/>
          </a:xfrm>
          <a:prstGeom prst="rect">
            <a:avLst/>
          </a:prstGeom>
          <a:noFill/>
          <a:ln>
            <a:noFill/>
          </a:ln>
        </p:spPr>
        <p:txBody>
          <a:bodyPr spcFirstLastPara="1" wrap="square" lIns="0" tIns="0" rIns="0" bIns="0" anchor="t" anchorCtr="0">
            <a:noAutofit/>
          </a:bodyPr>
          <a:lstStyle/>
          <a:p>
            <a:pPr defTabSz="1219170">
              <a:buClr>
                <a:srgbClr val="000000"/>
              </a:buClr>
            </a:pPr>
            <a:r>
              <a:rPr lang="en-GB" sz="1400" kern="0">
                <a:latin typeface="+mj-lt"/>
                <a:ea typeface="Helvetica Neue"/>
                <a:cs typeface="Arial"/>
                <a:sym typeface="Helvetica Neue"/>
              </a:rPr>
              <a:t>Designed to offer </a:t>
            </a:r>
            <a:r>
              <a:rPr lang="en-GB" sz="1400" b="1" kern="0">
                <a:latin typeface="+mj-lt"/>
                <a:ea typeface="Helvetica Neue"/>
                <a:cs typeface="Arial"/>
                <a:sym typeface="Helvetica Neue"/>
              </a:rPr>
              <a:t>price stability</a:t>
            </a:r>
            <a:r>
              <a:rPr lang="en-GB" sz="1400" kern="0">
                <a:latin typeface="+mj-lt"/>
                <a:ea typeface="Helvetica Neue"/>
                <a:cs typeface="Arial"/>
                <a:sym typeface="Helvetica Neue"/>
              </a:rPr>
              <a:t> or a store of value by </a:t>
            </a:r>
            <a:r>
              <a:rPr lang="en-GB" sz="1400" b="1" kern="0">
                <a:latin typeface="+mj-lt"/>
                <a:ea typeface="Helvetica Neue"/>
                <a:cs typeface="Arial"/>
                <a:sym typeface="Helvetica Neue"/>
              </a:rPr>
              <a:t>pegging its price to another, more stable asset </a:t>
            </a:r>
            <a:r>
              <a:rPr lang="en-GB" sz="1400" kern="0">
                <a:latin typeface="+mj-lt"/>
                <a:ea typeface="Helvetica Neue"/>
                <a:cs typeface="Arial"/>
                <a:sym typeface="Helvetica Neue"/>
              </a:rPr>
              <a:t>such as the US dollar.</a:t>
            </a:r>
            <a:endParaRPr lang="en-GB" sz="1200" kern="0">
              <a:latin typeface="+mj-lt"/>
              <a:ea typeface="Helvetica Neue"/>
              <a:cs typeface="Arial"/>
              <a:sym typeface="Helvetica Neue"/>
            </a:endParaRPr>
          </a:p>
        </p:txBody>
      </p:sp>
      <p:grpSp>
        <p:nvGrpSpPr>
          <p:cNvPr id="457" name="Google Shape;457;p41"/>
          <p:cNvGrpSpPr/>
          <p:nvPr/>
        </p:nvGrpSpPr>
        <p:grpSpPr>
          <a:xfrm>
            <a:off x="5097025" y="1752553"/>
            <a:ext cx="1995600" cy="1114001"/>
            <a:chOff x="442912" y="1828799"/>
            <a:chExt cx="1995600" cy="1872900"/>
          </a:xfrm>
          <a:solidFill>
            <a:srgbClr val="073B2F"/>
          </a:solidFill>
        </p:grpSpPr>
        <p:sp>
          <p:nvSpPr>
            <p:cNvPr id="458" name="Google Shape;458;p41"/>
            <p:cNvSpPr/>
            <p:nvPr/>
          </p:nvSpPr>
          <p:spPr>
            <a:xfrm>
              <a:off x="442912" y="1828799"/>
              <a:ext cx="1995600" cy="1872900"/>
            </a:xfrm>
            <a:prstGeom prst="rect">
              <a:avLst/>
            </a:prstGeom>
            <a:grpFill/>
            <a:ln>
              <a:solidFill>
                <a:srgbClr val="073B2F"/>
              </a:solidFill>
            </a:ln>
          </p:spPr>
          <p:txBody>
            <a:bodyPr spcFirstLastPara="1" wrap="square" lIns="0" tIns="0" rIns="0" bIns="0" anchor="ctr" anchorCtr="0">
              <a:noAutofit/>
            </a:bodyPr>
            <a:lstStyle/>
            <a:p>
              <a:pPr algn="ctr" defTabSz="1219170">
                <a:buClr>
                  <a:srgbClr val="000000"/>
                </a:buClr>
              </a:pPr>
              <a:endParaRPr lang="en-GB" sz="1600" kern="0" noProof="0">
                <a:solidFill>
                  <a:srgbClr val="FFFFFF"/>
                </a:solidFill>
                <a:latin typeface="Helvetica Neue"/>
                <a:ea typeface="Helvetica Neue"/>
                <a:cs typeface="Helvetica Neue"/>
                <a:sym typeface="Helvetica Neue"/>
              </a:endParaRPr>
            </a:p>
          </p:txBody>
        </p:sp>
        <p:sp>
          <p:nvSpPr>
            <p:cNvPr id="459" name="Google Shape;459;p41"/>
            <p:cNvSpPr txBox="1"/>
            <p:nvPr/>
          </p:nvSpPr>
          <p:spPr>
            <a:xfrm>
              <a:off x="626839" y="2011680"/>
              <a:ext cx="1627500" cy="687300"/>
            </a:xfrm>
            <a:prstGeom prst="rect">
              <a:avLst/>
            </a:prstGeom>
            <a:grpFill/>
            <a:ln>
              <a:solidFill>
                <a:srgbClr val="073B2F"/>
              </a:solidFill>
            </a:ln>
          </p:spPr>
          <p:txBody>
            <a:bodyPr spcFirstLastPara="1" wrap="square" lIns="0" tIns="0" rIns="0" bIns="0" anchor="t" anchorCtr="0">
              <a:noAutofit/>
            </a:bodyPr>
            <a:lstStyle/>
            <a:p>
              <a:pPr defTabSz="1219170">
                <a:lnSpc>
                  <a:spcPct val="85000"/>
                </a:lnSpc>
                <a:buClr>
                  <a:srgbClr val="000000"/>
                </a:buClr>
              </a:pPr>
              <a:r>
                <a:rPr lang="en-GB" sz="4000" b="1" kern="0" noProof="0">
                  <a:solidFill>
                    <a:srgbClr val="FFFFFF"/>
                  </a:solidFill>
                  <a:latin typeface="Helvetica Neue"/>
                  <a:ea typeface="Helvetica Neue"/>
                  <a:cs typeface="Helvetica Neue"/>
                  <a:sym typeface="Helvetica Neue"/>
                </a:rPr>
                <a:t>3</a:t>
              </a:r>
              <a:endParaRPr lang="en-GB" sz="1467" b="1" kern="0" noProof="0">
                <a:solidFill>
                  <a:srgbClr val="FFFFFF"/>
                </a:solidFill>
                <a:latin typeface="Helvetica Neue"/>
                <a:ea typeface="Helvetica Neue"/>
                <a:cs typeface="Helvetica Neue"/>
                <a:sym typeface="Helvetica Neue"/>
              </a:endParaRPr>
            </a:p>
          </p:txBody>
        </p:sp>
        <p:sp>
          <p:nvSpPr>
            <p:cNvPr id="460" name="Google Shape;460;p41"/>
            <p:cNvSpPr txBox="1"/>
            <p:nvPr/>
          </p:nvSpPr>
          <p:spPr>
            <a:xfrm>
              <a:off x="626839" y="2833062"/>
              <a:ext cx="1627500" cy="687300"/>
            </a:xfrm>
            <a:prstGeom prst="rect">
              <a:avLst/>
            </a:prstGeom>
            <a:grpFill/>
            <a:ln>
              <a:solidFill>
                <a:srgbClr val="073B2F"/>
              </a:solidFill>
            </a:ln>
          </p:spPr>
          <p:txBody>
            <a:bodyPr spcFirstLastPara="1" wrap="square" lIns="0" tIns="0" rIns="0" bIns="0" anchor="b" anchorCtr="0">
              <a:noAutofit/>
            </a:bodyPr>
            <a:lstStyle/>
            <a:p>
              <a:pPr defTabSz="1219170">
                <a:lnSpc>
                  <a:spcPct val="90000"/>
                </a:lnSpc>
                <a:buClr>
                  <a:srgbClr val="000000"/>
                </a:buClr>
              </a:pPr>
              <a:r>
                <a:rPr lang="en-GB" sz="1600" kern="0" noProof="0">
                  <a:solidFill>
                    <a:srgbClr val="FFFFFF"/>
                  </a:solidFill>
                  <a:latin typeface="Helvetica Neue"/>
                  <a:ea typeface="Helvetica Neue"/>
                  <a:cs typeface="Helvetica Neue"/>
                  <a:sym typeface="Helvetica Neue"/>
                </a:rPr>
                <a:t>Central Bank Digital Currencies</a:t>
              </a:r>
              <a:endParaRPr lang="en-GB" sz="1467" kern="0" noProof="0">
                <a:solidFill>
                  <a:srgbClr val="FFFFFF"/>
                </a:solidFill>
                <a:latin typeface="Helvetica Neue"/>
                <a:ea typeface="Helvetica Neue"/>
                <a:cs typeface="Helvetica Neue"/>
                <a:sym typeface="Helvetica Neue"/>
              </a:endParaRPr>
            </a:p>
          </p:txBody>
        </p:sp>
      </p:grpSp>
      <p:sp>
        <p:nvSpPr>
          <p:cNvPr id="461" name="Google Shape;461;p41"/>
          <p:cNvSpPr txBox="1"/>
          <p:nvPr/>
        </p:nvSpPr>
        <p:spPr>
          <a:xfrm>
            <a:off x="5117433" y="3010000"/>
            <a:ext cx="1975200" cy="1566000"/>
          </a:xfrm>
          <a:prstGeom prst="rect">
            <a:avLst/>
          </a:prstGeom>
          <a:noFill/>
          <a:ln>
            <a:noFill/>
          </a:ln>
        </p:spPr>
        <p:txBody>
          <a:bodyPr spcFirstLastPara="1" wrap="square" lIns="0" tIns="0" rIns="0" bIns="0" anchor="t" anchorCtr="0">
            <a:noAutofit/>
          </a:bodyPr>
          <a:lstStyle/>
          <a:p>
            <a:pPr defTabSz="1219170">
              <a:buClr>
                <a:srgbClr val="000000"/>
              </a:buClr>
              <a:buSzPts val="800"/>
            </a:pPr>
            <a:r>
              <a:rPr lang="en-GB" sz="1400" kern="0" noProof="0">
                <a:solidFill>
                  <a:srgbClr val="000000"/>
                </a:solidFill>
                <a:latin typeface="Arial"/>
                <a:ea typeface="Helvetica Neue"/>
                <a:cs typeface="Helvetica Neue"/>
                <a:sym typeface="Helvetica Neue"/>
              </a:rPr>
              <a:t>CBDC is a </a:t>
            </a:r>
            <a:r>
              <a:rPr lang="en-GB" sz="1400" b="1" kern="0" noProof="0">
                <a:solidFill>
                  <a:srgbClr val="000000"/>
                </a:solidFill>
                <a:latin typeface="Arial"/>
                <a:ea typeface="Helvetica Neue"/>
                <a:cs typeface="Helvetica Neue"/>
                <a:sym typeface="Helvetica Neue"/>
              </a:rPr>
              <a:t>digital token representing a nation’s fiat currency</a:t>
            </a:r>
            <a:r>
              <a:rPr lang="en-GB" sz="1400" kern="0" noProof="0">
                <a:solidFill>
                  <a:srgbClr val="000000"/>
                </a:solidFill>
                <a:latin typeface="Arial"/>
                <a:ea typeface="Helvetica Neue"/>
                <a:cs typeface="Helvetica Neue"/>
                <a:sym typeface="Helvetica Neue"/>
              </a:rPr>
              <a:t> and acting as a claim against its central bank. </a:t>
            </a:r>
            <a:endParaRPr lang="en-GB" sz="1400" kern="0" noProof="0">
              <a:solidFill>
                <a:srgbClr val="000000"/>
              </a:solidFill>
              <a:latin typeface="Arial"/>
              <a:ea typeface="Helvetica Neue"/>
              <a:cs typeface="Helvetica Neue"/>
            </a:endParaRPr>
          </a:p>
        </p:txBody>
      </p:sp>
      <p:grpSp>
        <p:nvGrpSpPr>
          <p:cNvPr id="462" name="Google Shape;462;p41"/>
          <p:cNvGrpSpPr/>
          <p:nvPr/>
        </p:nvGrpSpPr>
        <p:grpSpPr>
          <a:xfrm>
            <a:off x="7437775" y="1752553"/>
            <a:ext cx="1995600" cy="1114001"/>
            <a:chOff x="442912" y="1828800"/>
            <a:chExt cx="1995600" cy="1872900"/>
          </a:xfrm>
          <a:solidFill>
            <a:srgbClr val="FFC000"/>
          </a:solidFill>
        </p:grpSpPr>
        <p:sp>
          <p:nvSpPr>
            <p:cNvPr id="463" name="Google Shape;463;p41"/>
            <p:cNvSpPr/>
            <p:nvPr/>
          </p:nvSpPr>
          <p:spPr>
            <a:xfrm>
              <a:off x="442912" y="1828800"/>
              <a:ext cx="1995600" cy="1872900"/>
            </a:xfrm>
            <a:prstGeom prst="rect">
              <a:avLst/>
            </a:prstGeom>
            <a:grpFill/>
            <a:ln>
              <a:solidFill>
                <a:srgbClr val="FFC000"/>
              </a:solidFill>
            </a:ln>
          </p:spPr>
          <p:txBody>
            <a:bodyPr spcFirstLastPara="1" wrap="square" lIns="0" tIns="0" rIns="0" bIns="0" anchor="ctr" anchorCtr="0">
              <a:noAutofit/>
            </a:bodyPr>
            <a:lstStyle/>
            <a:p>
              <a:pPr algn="ctr" defTabSz="1219170">
                <a:buClr>
                  <a:srgbClr val="000000"/>
                </a:buClr>
              </a:pPr>
              <a:endParaRPr lang="en-GB" sz="1600" kern="0" noProof="0">
                <a:solidFill>
                  <a:srgbClr val="FFFFFF"/>
                </a:solidFill>
                <a:latin typeface="Helvetica Neue"/>
                <a:ea typeface="Helvetica Neue"/>
                <a:cs typeface="Helvetica Neue"/>
                <a:sym typeface="Helvetica Neue"/>
              </a:endParaRPr>
            </a:p>
          </p:txBody>
        </p:sp>
        <p:sp>
          <p:nvSpPr>
            <p:cNvPr id="464" name="Google Shape;464;p41"/>
            <p:cNvSpPr txBox="1"/>
            <p:nvPr/>
          </p:nvSpPr>
          <p:spPr>
            <a:xfrm>
              <a:off x="626839" y="2011680"/>
              <a:ext cx="1627500" cy="687300"/>
            </a:xfrm>
            <a:prstGeom prst="rect">
              <a:avLst/>
            </a:prstGeom>
            <a:grpFill/>
            <a:ln>
              <a:solidFill>
                <a:srgbClr val="FFC000"/>
              </a:solidFill>
            </a:ln>
          </p:spPr>
          <p:txBody>
            <a:bodyPr spcFirstLastPara="1" wrap="square" lIns="0" tIns="0" rIns="0" bIns="0" anchor="t" anchorCtr="0">
              <a:noAutofit/>
            </a:bodyPr>
            <a:lstStyle/>
            <a:p>
              <a:pPr defTabSz="1219170">
                <a:lnSpc>
                  <a:spcPct val="85000"/>
                </a:lnSpc>
                <a:buClr>
                  <a:srgbClr val="000000"/>
                </a:buClr>
              </a:pPr>
              <a:r>
                <a:rPr lang="en-GB" sz="4000" b="1" kern="0" noProof="0">
                  <a:solidFill>
                    <a:srgbClr val="FFFFFF"/>
                  </a:solidFill>
                  <a:latin typeface="Helvetica Neue"/>
                  <a:ea typeface="Helvetica Neue"/>
                  <a:cs typeface="Helvetica Neue"/>
                  <a:sym typeface="Helvetica Neue"/>
                </a:rPr>
                <a:t>4</a:t>
              </a:r>
              <a:endParaRPr lang="en-GB" sz="1467" b="1" kern="0" noProof="0">
                <a:solidFill>
                  <a:srgbClr val="FFFFFF"/>
                </a:solidFill>
                <a:latin typeface="Helvetica Neue"/>
                <a:ea typeface="Helvetica Neue"/>
                <a:cs typeface="Helvetica Neue"/>
                <a:sym typeface="Helvetica Neue"/>
              </a:endParaRPr>
            </a:p>
          </p:txBody>
        </p:sp>
        <p:sp>
          <p:nvSpPr>
            <p:cNvPr id="465" name="Google Shape;465;p41"/>
            <p:cNvSpPr txBox="1"/>
            <p:nvPr/>
          </p:nvSpPr>
          <p:spPr>
            <a:xfrm>
              <a:off x="626839" y="2833062"/>
              <a:ext cx="1627500" cy="687300"/>
            </a:xfrm>
            <a:prstGeom prst="rect">
              <a:avLst/>
            </a:prstGeom>
            <a:grpFill/>
            <a:ln>
              <a:solidFill>
                <a:srgbClr val="FFC000"/>
              </a:solidFill>
            </a:ln>
          </p:spPr>
          <p:txBody>
            <a:bodyPr spcFirstLastPara="1" wrap="square" lIns="0" tIns="0" rIns="0" bIns="0" anchor="b" anchorCtr="0">
              <a:noAutofit/>
            </a:bodyPr>
            <a:lstStyle/>
            <a:p>
              <a:pPr defTabSz="1219170">
                <a:lnSpc>
                  <a:spcPct val="90000"/>
                </a:lnSpc>
                <a:buClr>
                  <a:srgbClr val="000000"/>
                </a:buClr>
              </a:pPr>
              <a:r>
                <a:rPr lang="en-GB" sz="1600" kern="0" noProof="0">
                  <a:solidFill>
                    <a:srgbClr val="FFFFFF"/>
                  </a:solidFill>
                  <a:latin typeface="Helvetica Neue"/>
                  <a:ea typeface="Helvetica Neue"/>
                  <a:cs typeface="Helvetica Neue"/>
                  <a:sym typeface="Helvetica Neue"/>
                </a:rPr>
                <a:t>Non-fungible Tokens (NFT)</a:t>
              </a:r>
              <a:endParaRPr lang="en-GB" sz="1467" kern="0" noProof="0">
                <a:solidFill>
                  <a:srgbClr val="FFFFFF"/>
                </a:solidFill>
                <a:latin typeface="Helvetica Neue"/>
                <a:ea typeface="Helvetica Neue"/>
                <a:cs typeface="Helvetica Neue"/>
                <a:sym typeface="Helvetica Neue"/>
              </a:endParaRPr>
            </a:p>
          </p:txBody>
        </p:sp>
      </p:grpSp>
      <p:sp>
        <p:nvSpPr>
          <p:cNvPr id="466" name="Google Shape;466;p41"/>
          <p:cNvSpPr txBox="1"/>
          <p:nvPr/>
        </p:nvSpPr>
        <p:spPr>
          <a:xfrm>
            <a:off x="7458168" y="3010000"/>
            <a:ext cx="1975200" cy="2160400"/>
          </a:xfrm>
          <a:prstGeom prst="rect">
            <a:avLst/>
          </a:prstGeom>
          <a:noFill/>
          <a:ln>
            <a:noFill/>
          </a:ln>
        </p:spPr>
        <p:txBody>
          <a:bodyPr spcFirstLastPara="1" wrap="square" lIns="0" tIns="0" rIns="0" bIns="0" anchor="t" anchorCtr="0">
            <a:noAutofit/>
          </a:bodyPr>
          <a:lstStyle/>
          <a:p>
            <a:pPr defTabSz="1219170">
              <a:buClr>
                <a:srgbClr val="000000"/>
              </a:buClr>
              <a:buSzPts val="800"/>
            </a:pPr>
            <a:r>
              <a:rPr lang="en-GB" sz="1400" kern="0" noProof="0">
                <a:solidFill>
                  <a:srgbClr val="000000"/>
                </a:solidFill>
                <a:latin typeface="Arial"/>
                <a:ea typeface="Helvetica Neue"/>
                <a:cs typeface="Helvetica Neue"/>
                <a:sym typeface="Helvetica Neue"/>
              </a:rPr>
              <a:t>NFTs are a specific type of a cryptocurrency token that </a:t>
            </a:r>
            <a:r>
              <a:rPr lang="en-GB" sz="1400" b="1" kern="0" noProof="0">
                <a:solidFill>
                  <a:srgbClr val="000000"/>
                </a:solidFill>
                <a:latin typeface="Arial"/>
                <a:ea typeface="Helvetica Neue"/>
                <a:cs typeface="Helvetica Neue"/>
                <a:sym typeface="Helvetica Neue"/>
              </a:rPr>
              <a:t>represent ownership of a unique Digital Asset</a:t>
            </a:r>
            <a:r>
              <a:rPr lang="en-GB" sz="1400" kern="0" noProof="0">
                <a:solidFill>
                  <a:srgbClr val="000000"/>
                </a:solidFill>
                <a:latin typeface="Arial"/>
                <a:ea typeface="Helvetica Neue"/>
                <a:cs typeface="Helvetica Neue"/>
                <a:sym typeface="Helvetica Neue"/>
              </a:rPr>
              <a:t>. </a:t>
            </a:r>
          </a:p>
        </p:txBody>
      </p:sp>
      <p:grpSp>
        <p:nvGrpSpPr>
          <p:cNvPr id="467" name="Google Shape;467;p41"/>
          <p:cNvGrpSpPr/>
          <p:nvPr/>
        </p:nvGrpSpPr>
        <p:grpSpPr>
          <a:xfrm>
            <a:off x="9778525" y="1752553"/>
            <a:ext cx="1995600" cy="1114001"/>
            <a:chOff x="442912" y="1828800"/>
            <a:chExt cx="1995600" cy="1872900"/>
          </a:xfrm>
          <a:solidFill>
            <a:srgbClr val="073B2F"/>
          </a:solidFill>
        </p:grpSpPr>
        <p:sp>
          <p:nvSpPr>
            <p:cNvPr id="468" name="Google Shape;468;p41"/>
            <p:cNvSpPr/>
            <p:nvPr/>
          </p:nvSpPr>
          <p:spPr>
            <a:xfrm>
              <a:off x="442912" y="1828800"/>
              <a:ext cx="1995600" cy="1872900"/>
            </a:xfrm>
            <a:prstGeom prst="rect">
              <a:avLst/>
            </a:prstGeom>
            <a:grpFill/>
            <a:ln>
              <a:solidFill>
                <a:srgbClr val="073B2F"/>
              </a:solidFill>
            </a:ln>
          </p:spPr>
          <p:txBody>
            <a:bodyPr spcFirstLastPara="1" wrap="square" lIns="0" tIns="0" rIns="0" bIns="0" anchor="ctr" anchorCtr="0">
              <a:noAutofit/>
            </a:bodyPr>
            <a:lstStyle/>
            <a:p>
              <a:pPr algn="ctr" defTabSz="1219170">
                <a:buClr>
                  <a:srgbClr val="000000"/>
                </a:buClr>
              </a:pPr>
              <a:endParaRPr lang="en-GB" sz="1600" kern="0" noProof="0">
                <a:solidFill>
                  <a:srgbClr val="FFFFFF"/>
                </a:solidFill>
                <a:latin typeface="Helvetica Neue"/>
                <a:ea typeface="Helvetica Neue"/>
                <a:cs typeface="Helvetica Neue"/>
                <a:sym typeface="Helvetica Neue"/>
              </a:endParaRPr>
            </a:p>
          </p:txBody>
        </p:sp>
        <p:sp>
          <p:nvSpPr>
            <p:cNvPr id="469" name="Google Shape;469;p41"/>
            <p:cNvSpPr txBox="1"/>
            <p:nvPr/>
          </p:nvSpPr>
          <p:spPr>
            <a:xfrm>
              <a:off x="626839" y="2011680"/>
              <a:ext cx="1627500" cy="684300"/>
            </a:xfrm>
            <a:prstGeom prst="rect">
              <a:avLst/>
            </a:prstGeom>
            <a:grpFill/>
            <a:ln>
              <a:solidFill>
                <a:srgbClr val="073B2F"/>
              </a:solidFill>
            </a:ln>
          </p:spPr>
          <p:txBody>
            <a:bodyPr spcFirstLastPara="1" wrap="square" lIns="0" tIns="0" rIns="0" bIns="0" anchor="t" anchorCtr="0">
              <a:noAutofit/>
            </a:bodyPr>
            <a:lstStyle/>
            <a:p>
              <a:pPr defTabSz="1219170">
                <a:lnSpc>
                  <a:spcPct val="85000"/>
                </a:lnSpc>
                <a:buClr>
                  <a:srgbClr val="000000"/>
                </a:buClr>
              </a:pPr>
              <a:r>
                <a:rPr lang="en-GB" sz="4000" b="1" kern="0" noProof="0">
                  <a:solidFill>
                    <a:srgbClr val="FFFFFF"/>
                  </a:solidFill>
                  <a:latin typeface="Helvetica Neue"/>
                  <a:ea typeface="Helvetica Neue"/>
                  <a:cs typeface="Helvetica Neue"/>
                  <a:sym typeface="Helvetica Neue"/>
                </a:rPr>
                <a:t>5</a:t>
              </a:r>
              <a:endParaRPr lang="en-GB" sz="1467" b="1" kern="0" noProof="0">
                <a:solidFill>
                  <a:srgbClr val="FFFFFF"/>
                </a:solidFill>
                <a:latin typeface="Helvetica Neue"/>
                <a:ea typeface="Helvetica Neue"/>
                <a:cs typeface="Helvetica Neue"/>
                <a:sym typeface="Helvetica Neue"/>
              </a:endParaRPr>
            </a:p>
          </p:txBody>
        </p:sp>
        <p:sp>
          <p:nvSpPr>
            <p:cNvPr id="470" name="Google Shape;470;p41"/>
            <p:cNvSpPr txBox="1"/>
            <p:nvPr/>
          </p:nvSpPr>
          <p:spPr>
            <a:xfrm>
              <a:off x="626839" y="2833062"/>
              <a:ext cx="1627500" cy="687300"/>
            </a:xfrm>
            <a:prstGeom prst="rect">
              <a:avLst/>
            </a:prstGeom>
            <a:grpFill/>
            <a:ln>
              <a:solidFill>
                <a:srgbClr val="073B2F"/>
              </a:solidFill>
            </a:ln>
          </p:spPr>
          <p:txBody>
            <a:bodyPr spcFirstLastPara="1" wrap="square" lIns="0" tIns="0" rIns="0" bIns="0" anchor="b" anchorCtr="0">
              <a:noAutofit/>
            </a:bodyPr>
            <a:lstStyle/>
            <a:p>
              <a:pPr defTabSz="1219170">
                <a:lnSpc>
                  <a:spcPct val="90000"/>
                </a:lnSpc>
                <a:buClr>
                  <a:srgbClr val="000000"/>
                </a:buClr>
              </a:pPr>
              <a:r>
                <a:rPr lang="en-GB" sz="1600" kern="0" noProof="0">
                  <a:solidFill>
                    <a:srgbClr val="FFFFFF"/>
                  </a:solidFill>
                  <a:latin typeface="Helvetica Neue"/>
                  <a:ea typeface="Helvetica Neue"/>
                  <a:cs typeface="Helvetica Neue"/>
                  <a:sym typeface="Helvetica Neue"/>
                </a:rPr>
                <a:t>Security Tokens</a:t>
              </a:r>
            </a:p>
          </p:txBody>
        </p:sp>
      </p:grpSp>
      <p:sp>
        <p:nvSpPr>
          <p:cNvPr id="471" name="Google Shape;471;p41"/>
          <p:cNvSpPr txBox="1"/>
          <p:nvPr/>
        </p:nvSpPr>
        <p:spPr>
          <a:xfrm>
            <a:off x="9798919" y="3010000"/>
            <a:ext cx="1975200" cy="2160400"/>
          </a:xfrm>
          <a:prstGeom prst="rect">
            <a:avLst/>
          </a:prstGeom>
          <a:noFill/>
          <a:ln>
            <a:noFill/>
          </a:ln>
        </p:spPr>
        <p:txBody>
          <a:bodyPr spcFirstLastPara="1" wrap="square" lIns="0" tIns="0" rIns="0" bIns="0" anchor="t" anchorCtr="0">
            <a:noAutofit/>
          </a:bodyPr>
          <a:lstStyle/>
          <a:p>
            <a:pPr defTabSz="1219170">
              <a:buClr>
                <a:srgbClr val="000000"/>
              </a:buClr>
              <a:buSzPts val="800"/>
            </a:pPr>
            <a:r>
              <a:rPr lang="en-GB" sz="1400" kern="0" noProof="0">
                <a:solidFill>
                  <a:srgbClr val="000000"/>
                </a:solidFill>
                <a:latin typeface="Arial"/>
                <a:ea typeface="Helvetica Neue"/>
                <a:cs typeface="Helvetica Neue"/>
                <a:sym typeface="Helvetica Neue"/>
              </a:rPr>
              <a:t>Tokens issued on distributed ledger technology that meets the definition of a security or financial instrument.</a:t>
            </a:r>
            <a:r>
              <a:rPr lang="en-GB" sz="1200" kern="0" noProof="0">
                <a:solidFill>
                  <a:srgbClr val="000000"/>
                </a:solidFill>
                <a:latin typeface="Helvetica Neue"/>
                <a:ea typeface="Helvetica Neue"/>
                <a:cs typeface="Helvetica Neue"/>
                <a:sym typeface="Helvetica Neue"/>
              </a:rPr>
              <a:t> </a:t>
            </a:r>
          </a:p>
          <a:p>
            <a:pPr defTabSz="1219170">
              <a:spcBef>
                <a:spcPts val="667"/>
              </a:spcBef>
              <a:spcAft>
                <a:spcPts val="667"/>
              </a:spcAft>
              <a:buClr>
                <a:srgbClr val="000000"/>
              </a:buClr>
            </a:pPr>
            <a:endParaRPr lang="en-GB" sz="1200" kern="0" noProof="0">
              <a:solidFill>
                <a:srgbClr val="000000"/>
              </a:solidFill>
              <a:latin typeface="Helvetica Neue"/>
              <a:ea typeface="Helvetica Neue"/>
              <a:cs typeface="Helvetica Neue"/>
              <a:sym typeface="Helvetica Neue"/>
            </a:endParaRPr>
          </a:p>
        </p:txBody>
      </p:sp>
      <p:pic>
        <p:nvPicPr>
          <p:cNvPr id="472" name="Google Shape;472;p41" descr="Image result for decentraland logo"/>
          <p:cNvPicPr preferRelativeResize="0"/>
          <p:nvPr/>
        </p:nvPicPr>
        <p:blipFill rotWithShape="1">
          <a:blip r:embed="rId3">
            <a:alphaModFix/>
          </a:blip>
          <a:srcRect l="2125" r="2153" b="12732"/>
          <a:stretch/>
        </p:blipFill>
        <p:spPr>
          <a:xfrm>
            <a:off x="7510138" y="4442439"/>
            <a:ext cx="1542708" cy="360763"/>
          </a:xfrm>
          <a:prstGeom prst="rect">
            <a:avLst/>
          </a:prstGeom>
          <a:noFill/>
          <a:ln>
            <a:noFill/>
          </a:ln>
        </p:spPr>
      </p:pic>
      <p:pic>
        <p:nvPicPr>
          <p:cNvPr id="473" name="Google Shape;473;p41"/>
          <p:cNvPicPr preferRelativeResize="0"/>
          <p:nvPr/>
        </p:nvPicPr>
        <p:blipFill>
          <a:blip r:embed="rId4">
            <a:alphaModFix/>
          </a:blip>
          <a:stretch>
            <a:fillRect/>
          </a:stretch>
        </p:blipFill>
        <p:spPr>
          <a:xfrm>
            <a:off x="7510083" y="4901575"/>
            <a:ext cx="1815451" cy="298653"/>
          </a:xfrm>
          <a:prstGeom prst="rect">
            <a:avLst/>
          </a:prstGeom>
          <a:noFill/>
          <a:ln>
            <a:noFill/>
          </a:ln>
        </p:spPr>
      </p:pic>
      <p:pic>
        <p:nvPicPr>
          <p:cNvPr id="474" name="Google Shape;474;p41"/>
          <p:cNvPicPr preferRelativeResize="0"/>
          <p:nvPr/>
        </p:nvPicPr>
        <p:blipFill>
          <a:blip r:embed="rId5">
            <a:alphaModFix/>
          </a:blip>
          <a:stretch>
            <a:fillRect/>
          </a:stretch>
        </p:blipFill>
        <p:spPr>
          <a:xfrm>
            <a:off x="7509174" y="5298709"/>
            <a:ext cx="920207" cy="476044"/>
          </a:xfrm>
          <a:prstGeom prst="rect">
            <a:avLst/>
          </a:prstGeom>
          <a:noFill/>
          <a:ln>
            <a:noFill/>
          </a:ln>
        </p:spPr>
      </p:pic>
      <p:pic>
        <p:nvPicPr>
          <p:cNvPr id="475" name="Google Shape;475;p41"/>
          <p:cNvPicPr preferRelativeResize="0"/>
          <p:nvPr/>
        </p:nvPicPr>
        <p:blipFill>
          <a:blip r:embed="rId6">
            <a:alphaModFix/>
          </a:blip>
          <a:stretch>
            <a:fillRect/>
          </a:stretch>
        </p:blipFill>
        <p:spPr>
          <a:xfrm>
            <a:off x="8582214" y="5298705"/>
            <a:ext cx="519215" cy="472484"/>
          </a:xfrm>
          <a:prstGeom prst="rect">
            <a:avLst/>
          </a:prstGeom>
          <a:noFill/>
          <a:ln>
            <a:noFill/>
          </a:ln>
        </p:spPr>
      </p:pic>
      <p:pic>
        <p:nvPicPr>
          <p:cNvPr id="476" name="Google Shape;476;p41" descr="相關圖片"/>
          <p:cNvPicPr preferRelativeResize="0"/>
          <p:nvPr/>
        </p:nvPicPr>
        <p:blipFill rotWithShape="1">
          <a:blip r:embed="rId7">
            <a:alphaModFix/>
          </a:blip>
          <a:srcRect l="15059"/>
          <a:stretch/>
        </p:blipFill>
        <p:spPr>
          <a:xfrm>
            <a:off x="11106153" y="4799982"/>
            <a:ext cx="667992" cy="715581"/>
          </a:xfrm>
          <a:prstGeom prst="rect">
            <a:avLst/>
          </a:prstGeom>
          <a:noFill/>
          <a:ln>
            <a:noFill/>
          </a:ln>
        </p:spPr>
      </p:pic>
      <p:pic>
        <p:nvPicPr>
          <p:cNvPr id="477" name="Google Shape;477;p41"/>
          <p:cNvPicPr preferRelativeResize="0"/>
          <p:nvPr/>
        </p:nvPicPr>
        <p:blipFill rotWithShape="1">
          <a:blip r:embed="rId8">
            <a:alphaModFix/>
          </a:blip>
          <a:srcRect b="19916"/>
          <a:stretch/>
        </p:blipFill>
        <p:spPr>
          <a:xfrm>
            <a:off x="9798900" y="4486201"/>
            <a:ext cx="1180000" cy="472500"/>
          </a:xfrm>
          <a:prstGeom prst="rect">
            <a:avLst/>
          </a:prstGeom>
          <a:noFill/>
          <a:ln>
            <a:noFill/>
          </a:ln>
        </p:spPr>
      </p:pic>
      <p:pic>
        <p:nvPicPr>
          <p:cNvPr id="478" name="Google Shape;478;p41"/>
          <p:cNvPicPr preferRelativeResize="0"/>
          <p:nvPr/>
        </p:nvPicPr>
        <p:blipFill>
          <a:blip r:embed="rId9">
            <a:alphaModFix/>
          </a:blip>
          <a:stretch>
            <a:fillRect/>
          </a:stretch>
        </p:blipFill>
        <p:spPr>
          <a:xfrm>
            <a:off x="9852723" y="5037268"/>
            <a:ext cx="1071043" cy="602465"/>
          </a:xfrm>
          <a:prstGeom prst="rect">
            <a:avLst/>
          </a:prstGeom>
          <a:noFill/>
          <a:ln>
            <a:noFill/>
          </a:ln>
        </p:spPr>
      </p:pic>
      <p:sp>
        <p:nvSpPr>
          <p:cNvPr id="479" name="Google Shape;479;p41"/>
          <p:cNvSpPr txBox="1">
            <a:spLocks noGrp="1"/>
          </p:cNvSpPr>
          <p:nvPr>
            <p:ph type="subTitle" idx="1"/>
          </p:nvPr>
        </p:nvSpPr>
        <p:spPr>
          <a:xfrm>
            <a:off x="438875" y="553449"/>
            <a:ext cx="11306000" cy="886000"/>
          </a:xfrm>
          <a:prstGeom prst="rect">
            <a:avLst/>
          </a:prstGeom>
        </p:spPr>
        <p:txBody>
          <a:bodyPr spcFirstLastPara="1" wrap="square" lIns="0" tIns="0" rIns="0" bIns="0" anchor="t" anchorCtr="0">
            <a:noAutofit/>
          </a:bodyPr>
          <a:lstStyle/>
          <a:p>
            <a:pPr marL="0" indent="0"/>
            <a:r>
              <a:rPr lang="en-GB" sz="2400" b="1" noProof="0">
                <a:solidFill>
                  <a:srgbClr val="073B2F"/>
                </a:solidFill>
                <a:latin typeface="Georgia"/>
                <a:ea typeface="Georgia"/>
                <a:cs typeface="Georgia"/>
                <a:sym typeface="Georgia"/>
              </a:rPr>
              <a:t>Digital Assets come in many shapes and sizes</a:t>
            </a:r>
            <a:endParaRPr lang="en-GB" b="1" noProof="0">
              <a:solidFill>
                <a:srgbClr val="073B2F"/>
              </a:solidFill>
            </a:endParaRPr>
          </a:p>
        </p:txBody>
      </p:sp>
      <p:sp>
        <p:nvSpPr>
          <p:cNvPr id="481" name="Google Shape;481;p41"/>
          <p:cNvSpPr txBox="1"/>
          <p:nvPr/>
        </p:nvSpPr>
        <p:spPr>
          <a:xfrm>
            <a:off x="5116600" y="4974544"/>
            <a:ext cx="875600" cy="682800"/>
          </a:xfrm>
          <a:prstGeom prst="rect">
            <a:avLst/>
          </a:prstGeom>
          <a:noFill/>
          <a:ln>
            <a:noFill/>
          </a:ln>
        </p:spPr>
        <p:txBody>
          <a:bodyPr spcFirstLastPara="1" wrap="square" lIns="91433" tIns="91433" rIns="91433" bIns="91433" anchor="t" anchorCtr="0">
            <a:noAutofit/>
          </a:bodyPr>
          <a:lstStyle/>
          <a:p>
            <a:pPr algn="ctr" defTabSz="1219170">
              <a:buClr>
                <a:srgbClr val="000000"/>
              </a:buClr>
            </a:pPr>
            <a:r>
              <a:rPr lang="en-GB" sz="1200" b="1" kern="0" noProof="0">
                <a:solidFill>
                  <a:srgbClr val="000000"/>
                </a:solidFill>
                <a:latin typeface="DM Sans"/>
                <a:ea typeface="DM Sans"/>
                <a:cs typeface="DM Sans"/>
                <a:sym typeface="DM Sans"/>
              </a:rPr>
              <a:t>CN￥</a:t>
            </a:r>
          </a:p>
        </p:txBody>
      </p:sp>
      <p:sp>
        <p:nvSpPr>
          <p:cNvPr id="482" name="Google Shape;482;p41"/>
          <p:cNvSpPr txBox="1"/>
          <p:nvPr/>
        </p:nvSpPr>
        <p:spPr>
          <a:xfrm>
            <a:off x="6117700" y="4986819"/>
            <a:ext cx="1049200" cy="521600"/>
          </a:xfrm>
          <a:prstGeom prst="rect">
            <a:avLst/>
          </a:prstGeom>
          <a:noFill/>
          <a:ln>
            <a:noFill/>
          </a:ln>
        </p:spPr>
        <p:txBody>
          <a:bodyPr spcFirstLastPara="1" wrap="square" lIns="91433" tIns="91433" rIns="91433" bIns="91433" anchor="t" anchorCtr="0">
            <a:noAutofit/>
          </a:bodyPr>
          <a:lstStyle/>
          <a:p>
            <a:pPr algn="ctr" defTabSz="1219170">
              <a:buClr>
                <a:srgbClr val="000000"/>
              </a:buClr>
            </a:pPr>
            <a:r>
              <a:rPr lang="en-GB" sz="1200" b="1" kern="0" noProof="0">
                <a:solidFill>
                  <a:srgbClr val="000000"/>
                </a:solidFill>
                <a:latin typeface="DM Sans"/>
                <a:ea typeface="DM Sans"/>
                <a:cs typeface="DM Sans"/>
                <a:sym typeface="DM Sans"/>
              </a:rPr>
              <a:t>E-krona</a:t>
            </a:r>
          </a:p>
        </p:txBody>
      </p:sp>
      <p:sp>
        <p:nvSpPr>
          <p:cNvPr id="483" name="Google Shape;483;p41"/>
          <p:cNvSpPr txBox="1"/>
          <p:nvPr/>
        </p:nvSpPr>
        <p:spPr>
          <a:xfrm>
            <a:off x="5408751" y="5337500"/>
            <a:ext cx="1303200" cy="443200"/>
          </a:xfrm>
          <a:prstGeom prst="rect">
            <a:avLst/>
          </a:prstGeom>
          <a:noFill/>
          <a:ln>
            <a:noFill/>
          </a:ln>
        </p:spPr>
        <p:txBody>
          <a:bodyPr spcFirstLastPara="1" wrap="square" lIns="91433" tIns="91433" rIns="91433" bIns="91433" anchor="t" anchorCtr="0">
            <a:noAutofit/>
          </a:bodyPr>
          <a:lstStyle/>
          <a:p>
            <a:pPr algn="ctr" defTabSz="1219170">
              <a:buClr>
                <a:srgbClr val="000000"/>
              </a:buClr>
            </a:pPr>
            <a:r>
              <a:rPr lang="en-GB" sz="667" b="1" kern="0" noProof="0">
                <a:solidFill>
                  <a:srgbClr val="000000"/>
                </a:solidFill>
                <a:latin typeface="DM Sans"/>
                <a:ea typeface="DM Sans"/>
                <a:cs typeface="DM Sans"/>
                <a:sym typeface="DM Sans"/>
              </a:rPr>
              <a:t>Bahamian</a:t>
            </a:r>
          </a:p>
          <a:p>
            <a:pPr algn="ctr" defTabSz="1219170">
              <a:buClr>
                <a:srgbClr val="000000"/>
              </a:buClr>
            </a:pPr>
            <a:r>
              <a:rPr lang="en-GB" sz="1200" b="1" kern="0" noProof="0">
                <a:solidFill>
                  <a:srgbClr val="000000"/>
                </a:solidFill>
                <a:latin typeface="DM Sans"/>
                <a:ea typeface="DM Sans"/>
                <a:cs typeface="DM Sans"/>
                <a:sym typeface="DM Sans"/>
              </a:rPr>
              <a:t>Sand Dollar</a:t>
            </a:r>
          </a:p>
        </p:txBody>
      </p:sp>
      <p:pic>
        <p:nvPicPr>
          <p:cNvPr id="484" name="Google Shape;484;p41"/>
          <p:cNvPicPr preferRelativeResize="0"/>
          <p:nvPr/>
        </p:nvPicPr>
        <p:blipFill>
          <a:blip r:embed="rId10">
            <a:alphaModFix/>
          </a:blip>
          <a:stretch>
            <a:fillRect/>
          </a:stretch>
        </p:blipFill>
        <p:spPr>
          <a:xfrm>
            <a:off x="5300601" y="4438901"/>
            <a:ext cx="1490700" cy="509323"/>
          </a:xfrm>
          <a:prstGeom prst="rect">
            <a:avLst/>
          </a:prstGeom>
          <a:noFill/>
          <a:ln>
            <a:noFill/>
          </a:ln>
        </p:spPr>
      </p:pic>
      <p:pic>
        <p:nvPicPr>
          <p:cNvPr id="485" name="Google Shape;485;p41" descr="相關圖片"/>
          <p:cNvPicPr preferRelativeResize="0"/>
          <p:nvPr/>
        </p:nvPicPr>
        <p:blipFill>
          <a:blip r:embed="rId11">
            <a:alphaModFix/>
          </a:blip>
          <a:stretch>
            <a:fillRect/>
          </a:stretch>
        </p:blipFill>
        <p:spPr>
          <a:xfrm>
            <a:off x="564890" y="4538131"/>
            <a:ext cx="566853" cy="566853"/>
          </a:xfrm>
          <a:prstGeom prst="rect">
            <a:avLst/>
          </a:prstGeom>
          <a:noFill/>
          <a:ln>
            <a:noFill/>
          </a:ln>
        </p:spPr>
      </p:pic>
      <p:pic>
        <p:nvPicPr>
          <p:cNvPr id="486" name="Google Shape;486;p41" descr="ethereum png的圖片搜尋結果"/>
          <p:cNvPicPr preferRelativeResize="0"/>
          <p:nvPr/>
        </p:nvPicPr>
        <p:blipFill>
          <a:blip r:embed="rId12">
            <a:alphaModFix/>
          </a:blip>
          <a:stretch>
            <a:fillRect/>
          </a:stretch>
        </p:blipFill>
        <p:spPr>
          <a:xfrm>
            <a:off x="1364304" y="4233331"/>
            <a:ext cx="875353" cy="598343"/>
          </a:xfrm>
          <a:prstGeom prst="rect">
            <a:avLst/>
          </a:prstGeom>
          <a:noFill/>
          <a:ln>
            <a:noFill/>
          </a:ln>
        </p:spPr>
      </p:pic>
      <p:pic>
        <p:nvPicPr>
          <p:cNvPr id="487" name="Google Shape;487;p41" descr="相關圖片"/>
          <p:cNvPicPr preferRelativeResize="0"/>
          <p:nvPr/>
        </p:nvPicPr>
        <p:blipFill>
          <a:blip r:embed="rId13">
            <a:alphaModFix/>
          </a:blip>
          <a:stretch>
            <a:fillRect/>
          </a:stretch>
        </p:blipFill>
        <p:spPr>
          <a:xfrm>
            <a:off x="1440503" y="5057726"/>
            <a:ext cx="1006232" cy="599300"/>
          </a:xfrm>
          <a:prstGeom prst="rect">
            <a:avLst/>
          </a:prstGeom>
          <a:noFill/>
          <a:ln>
            <a:noFill/>
          </a:ln>
        </p:spPr>
      </p:pic>
      <p:pic>
        <p:nvPicPr>
          <p:cNvPr id="488" name="Google Shape;488;p41" descr="Image result for tether logo"/>
          <p:cNvPicPr preferRelativeResize="0"/>
          <p:nvPr/>
        </p:nvPicPr>
        <p:blipFill>
          <a:blip r:embed="rId14">
            <a:alphaModFix/>
          </a:blip>
          <a:stretch>
            <a:fillRect/>
          </a:stretch>
        </p:blipFill>
        <p:spPr>
          <a:xfrm>
            <a:off x="2813392" y="5573595"/>
            <a:ext cx="1306561" cy="417515"/>
          </a:xfrm>
          <a:prstGeom prst="rect">
            <a:avLst/>
          </a:prstGeom>
          <a:noFill/>
          <a:ln>
            <a:noFill/>
          </a:ln>
        </p:spPr>
      </p:pic>
      <p:pic>
        <p:nvPicPr>
          <p:cNvPr id="489" name="Google Shape;489;p41" descr="Related image"/>
          <p:cNvPicPr preferRelativeResize="0"/>
          <p:nvPr/>
        </p:nvPicPr>
        <p:blipFill rotWithShape="1">
          <a:blip r:embed="rId15">
            <a:alphaModFix/>
          </a:blip>
          <a:srcRect l="5042"/>
          <a:stretch/>
        </p:blipFill>
        <p:spPr>
          <a:xfrm>
            <a:off x="2824231" y="5151924"/>
            <a:ext cx="1586100" cy="412700"/>
          </a:xfrm>
          <a:prstGeom prst="rect">
            <a:avLst/>
          </a:prstGeom>
          <a:noFill/>
          <a:ln>
            <a:noFill/>
          </a:ln>
        </p:spPr>
      </p:pic>
      <p:pic>
        <p:nvPicPr>
          <p:cNvPr id="490" name="Google Shape;490;p41" descr="usdc token的圖片搜尋結果"/>
          <p:cNvPicPr preferRelativeResize="0"/>
          <p:nvPr/>
        </p:nvPicPr>
        <p:blipFill>
          <a:blip r:embed="rId16">
            <a:alphaModFix/>
          </a:blip>
          <a:stretch>
            <a:fillRect/>
          </a:stretch>
        </p:blipFill>
        <p:spPr>
          <a:xfrm>
            <a:off x="2861596" y="4718197"/>
            <a:ext cx="1303220" cy="336741"/>
          </a:xfrm>
          <a:prstGeom prst="rect">
            <a:avLst/>
          </a:prstGeom>
          <a:noFill/>
          <a:ln>
            <a:noFill/>
          </a:ln>
        </p:spPr>
      </p:pic>
      <p:pic>
        <p:nvPicPr>
          <p:cNvPr id="491" name="Google Shape;491;p41"/>
          <p:cNvPicPr preferRelativeResize="0"/>
          <p:nvPr/>
        </p:nvPicPr>
        <p:blipFill>
          <a:blip r:embed="rId17">
            <a:alphaModFix/>
          </a:blip>
          <a:stretch>
            <a:fillRect/>
          </a:stretch>
        </p:blipFill>
        <p:spPr>
          <a:xfrm>
            <a:off x="438875" y="5211358"/>
            <a:ext cx="1053075" cy="752193"/>
          </a:xfrm>
          <a:prstGeom prst="rect">
            <a:avLst/>
          </a:prstGeom>
          <a:noFill/>
          <a:ln>
            <a:noFill/>
          </a:ln>
        </p:spPr>
      </p:pic>
      <p:sp>
        <p:nvSpPr>
          <p:cNvPr id="493" name="Google Shape;493;p41"/>
          <p:cNvSpPr/>
          <p:nvPr/>
        </p:nvSpPr>
        <p:spPr>
          <a:xfrm>
            <a:off x="1769500" y="6268533"/>
            <a:ext cx="9376000" cy="336800"/>
          </a:xfrm>
          <a:prstGeom prst="rect">
            <a:avLst/>
          </a:prstGeom>
          <a:solidFill>
            <a:schemeClr val="lt2"/>
          </a:solidFill>
          <a:ln>
            <a:noFill/>
          </a:ln>
        </p:spPr>
        <p:txBody>
          <a:bodyPr spcFirstLastPara="1" wrap="square" lIns="121900" tIns="121900" rIns="121900" bIns="121900" anchor="ctr" anchorCtr="0">
            <a:noAutofit/>
          </a:bodyPr>
          <a:lstStyle/>
          <a:p>
            <a:pPr defTabSz="1219170">
              <a:buClr>
                <a:srgbClr val="000000"/>
              </a:buClr>
            </a:pPr>
            <a:r>
              <a:rPr lang="en-GB" sz="1333" kern="0" noProof="0">
                <a:solidFill>
                  <a:srgbClr val="000000"/>
                </a:solidFill>
                <a:latin typeface="Arial"/>
                <a:cs typeface="Arial"/>
                <a:sym typeface="Arial"/>
              </a:rPr>
              <a:t>Note: This is a simplified categorization, and does not necessarily include certain Utility, Governance, or In-Game tokens</a:t>
            </a:r>
          </a:p>
        </p:txBody>
      </p:sp>
      <p:sp>
        <p:nvSpPr>
          <p:cNvPr id="2" name="Slide Number Placeholder 1">
            <a:extLst>
              <a:ext uri="{FF2B5EF4-FFF2-40B4-BE49-F238E27FC236}">
                <a16:creationId xmlns:a16="http://schemas.microsoft.com/office/drawing/2014/main" id="{F367D414-8B33-1F11-3B97-F3C471EC62DC}"/>
              </a:ext>
            </a:extLst>
          </p:cNvPr>
          <p:cNvSpPr>
            <a:spLocks noGrp="1"/>
          </p:cNvSpPr>
          <p:nvPr>
            <p:ph type="sldNum" idx="12"/>
          </p:nvPr>
        </p:nvSpPr>
        <p:spPr/>
        <p:txBody>
          <a:bodyPr/>
          <a:lstStyle/>
          <a:p>
            <a:fld id="{00000000-1234-1234-1234-123412341234}" type="slidenum">
              <a:rPr lang="en" smtClean="0"/>
              <a:pPr/>
              <a:t>5</a:t>
            </a:fld>
            <a:endParaRPr lang="e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21" name="Google Shape;421;p40"/>
          <p:cNvSpPr txBox="1"/>
          <p:nvPr/>
        </p:nvSpPr>
        <p:spPr>
          <a:xfrm>
            <a:off x="4651164" y="1816548"/>
            <a:ext cx="1787200" cy="410400"/>
          </a:xfrm>
          <a:prstGeom prst="rect">
            <a:avLst/>
          </a:prstGeom>
          <a:noFill/>
          <a:ln>
            <a:noFill/>
          </a:ln>
        </p:spPr>
        <p:txBody>
          <a:bodyPr spcFirstLastPara="1" wrap="square" lIns="0" tIns="0" rIns="0" bIns="0" anchor="t" anchorCtr="0">
            <a:noAutofit/>
          </a:bodyPr>
          <a:lstStyle/>
          <a:p>
            <a:pPr defTabSz="1219170">
              <a:buClr>
                <a:srgbClr val="000000"/>
              </a:buClr>
            </a:pPr>
            <a:r>
              <a:rPr lang="en-GB" sz="1400" b="1">
                <a:solidFill>
                  <a:srgbClr val="FFC000"/>
                </a:solidFill>
                <a:latin typeface="Arial"/>
                <a:ea typeface="Helvetica Neue"/>
                <a:cs typeface="Arial"/>
              </a:rPr>
              <a:t>On the Chain</a:t>
            </a:r>
            <a:endParaRPr lang="en-US" sz="1400" b="1">
              <a:solidFill>
                <a:srgbClr val="FFC000"/>
              </a:solidFill>
              <a:latin typeface="Arial"/>
              <a:ea typeface="Helvetica Neue"/>
              <a:cs typeface="Arial"/>
            </a:endParaRPr>
          </a:p>
        </p:txBody>
      </p:sp>
      <p:sp>
        <p:nvSpPr>
          <p:cNvPr id="422" name="Google Shape;422;p40"/>
          <p:cNvSpPr/>
          <p:nvPr/>
        </p:nvSpPr>
        <p:spPr>
          <a:xfrm>
            <a:off x="4651164" y="1167173"/>
            <a:ext cx="503995" cy="504001"/>
          </a:xfrm>
          <a:custGeom>
            <a:avLst/>
            <a:gdLst/>
            <a:ahLst/>
            <a:cxnLst/>
            <a:rect l="l" t="t" r="r" b="b"/>
            <a:pathLst>
              <a:path w="5191" h="5190" extrusionOk="0">
                <a:moveTo>
                  <a:pt x="2595" y="0"/>
                </a:moveTo>
                <a:cubicBezTo>
                  <a:pt x="1168" y="0"/>
                  <a:pt x="0" y="1168"/>
                  <a:pt x="0" y="2595"/>
                </a:cubicBezTo>
                <a:cubicBezTo>
                  <a:pt x="0" y="4022"/>
                  <a:pt x="1168" y="5190"/>
                  <a:pt x="2595" y="5190"/>
                </a:cubicBezTo>
                <a:cubicBezTo>
                  <a:pt x="4023" y="5190"/>
                  <a:pt x="5191" y="4022"/>
                  <a:pt x="5191" y="2595"/>
                </a:cubicBezTo>
                <a:cubicBezTo>
                  <a:pt x="5191" y="1168"/>
                  <a:pt x="4023" y="0"/>
                  <a:pt x="2595" y="0"/>
                </a:cubicBezTo>
                <a:close/>
                <a:moveTo>
                  <a:pt x="4386" y="1561"/>
                </a:moveTo>
                <a:cubicBezTo>
                  <a:pt x="3652" y="1561"/>
                  <a:pt x="3652" y="1561"/>
                  <a:pt x="3652" y="1561"/>
                </a:cubicBezTo>
                <a:cubicBezTo>
                  <a:pt x="3648" y="1541"/>
                  <a:pt x="3643" y="1527"/>
                  <a:pt x="3639" y="1510"/>
                </a:cubicBezTo>
                <a:cubicBezTo>
                  <a:pt x="3557" y="1222"/>
                  <a:pt x="3444" y="931"/>
                  <a:pt x="3303" y="646"/>
                </a:cubicBezTo>
                <a:cubicBezTo>
                  <a:pt x="3301" y="642"/>
                  <a:pt x="3299" y="640"/>
                  <a:pt x="3297" y="636"/>
                </a:cubicBezTo>
                <a:cubicBezTo>
                  <a:pt x="3753" y="819"/>
                  <a:pt x="4157" y="1125"/>
                  <a:pt x="4386" y="1561"/>
                </a:cubicBezTo>
                <a:close/>
                <a:moveTo>
                  <a:pt x="1988" y="3117"/>
                </a:moveTo>
                <a:cubicBezTo>
                  <a:pt x="1961" y="2945"/>
                  <a:pt x="1947" y="2779"/>
                  <a:pt x="1947" y="2615"/>
                </a:cubicBezTo>
                <a:cubicBezTo>
                  <a:pt x="1947" y="2440"/>
                  <a:pt x="1963" y="2261"/>
                  <a:pt x="1994" y="2077"/>
                </a:cubicBezTo>
                <a:cubicBezTo>
                  <a:pt x="3204" y="2077"/>
                  <a:pt x="3204" y="2077"/>
                  <a:pt x="3204" y="2077"/>
                </a:cubicBezTo>
                <a:cubicBezTo>
                  <a:pt x="3232" y="2249"/>
                  <a:pt x="3246" y="2420"/>
                  <a:pt x="3246" y="2586"/>
                </a:cubicBezTo>
                <a:cubicBezTo>
                  <a:pt x="3246" y="2759"/>
                  <a:pt x="3231" y="2937"/>
                  <a:pt x="3201" y="3117"/>
                </a:cubicBezTo>
                <a:lnTo>
                  <a:pt x="1988" y="3117"/>
                </a:lnTo>
                <a:close/>
                <a:moveTo>
                  <a:pt x="2821" y="910"/>
                </a:moveTo>
                <a:cubicBezTo>
                  <a:pt x="2927" y="1125"/>
                  <a:pt x="3014" y="1341"/>
                  <a:pt x="3081" y="1561"/>
                </a:cubicBezTo>
                <a:cubicBezTo>
                  <a:pt x="2121" y="1561"/>
                  <a:pt x="2121" y="1561"/>
                  <a:pt x="2121" y="1561"/>
                </a:cubicBezTo>
                <a:cubicBezTo>
                  <a:pt x="2187" y="1353"/>
                  <a:pt x="2272" y="1145"/>
                  <a:pt x="2373" y="940"/>
                </a:cubicBezTo>
                <a:cubicBezTo>
                  <a:pt x="2452" y="780"/>
                  <a:pt x="2532" y="640"/>
                  <a:pt x="2601" y="528"/>
                </a:cubicBezTo>
                <a:cubicBezTo>
                  <a:pt x="2622" y="560"/>
                  <a:pt x="2645" y="593"/>
                  <a:pt x="2668" y="625"/>
                </a:cubicBezTo>
                <a:cubicBezTo>
                  <a:pt x="2717" y="709"/>
                  <a:pt x="2769" y="805"/>
                  <a:pt x="2821" y="910"/>
                </a:cubicBezTo>
                <a:close/>
                <a:moveTo>
                  <a:pt x="2373" y="4291"/>
                </a:moveTo>
                <a:cubicBezTo>
                  <a:pt x="2266" y="4074"/>
                  <a:pt x="2178" y="3853"/>
                  <a:pt x="2110" y="3637"/>
                </a:cubicBezTo>
                <a:cubicBezTo>
                  <a:pt x="3074" y="3637"/>
                  <a:pt x="3074" y="3637"/>
                  <a:pt x="3074" y="3637"/>
                </a:cubicBezTo>
                <a:cubicBezTo>
                  <a:pt x="3008" y="3845"/>
                  <a:pt x="2923" y="4053"/>
                  <a:pt x="2821" y="4261"/>
                </a:cubicBezTo>
                <a:cubicBezTo>
                  <a:pt x="2742" y="4421"/>
                  <a:pt x="2663" y="4559"/>
                  <a:pt x="2594" y="4670"/>
                </a:cubicBezTo>
                <a:cubicBezTo>
                  <a:pt x="2566" y="4628"/>
                  <a:pt x="2537" y="4587"/>
                  <a:pt x="2508" y="4544"/>
                </a:cubicBezTo>
                <a:cubicBezTo>
                  <a:pt x="2464" y="4467"/>
                  <a:pt x="2418" y="4383"/>
                  <a:pt x="2373" y="4291"/>
                </a:cubicBezTo>
                <a:close/>
                <a:moveTo>
                  <a:pt x="1916" y="626"/>
                </a:moveTo>
                <a:cubicBezTo>
                  <a:pt x="1908" y="643"/>
                  <a:pt x="1899" y="659"/>
                  <a:pt x="1891" y="676"/>
                </a:cubicBezTo>
                <a:cubicBezTo>
                  <a:pt x="1749" y="961"/>
                  <a:pt x="1636" y="1253"/>
                  <a:pt x="1555" y="1541"/>
                </a:cubicBezTo>
                <a:cubicBezTo>
                  <a:pt x="1553" y="1547"/>
                  <a:pt x="1552" y="1553"/>
                  <a:pt x="1550" y="1561"/>
                </a:cubicBezTo>
                <a:cubicBezTo>
                  <a:pt x="805" y="1561"/>
                  <a:pt x="805" y="1561"/>
                  <a:pt x="805" y="1561"/>
                </a:cubicBezTo>
                <a:cubicBezTo>
                  <a:pt x="1063" y="1121"/>
                  <a:pt x="1451" y="808"/>
                  <a:pt x="1916" y="626"/>
                </a:cubicBezTo>
                <a:close/>
                <a:moveTo>
                  <a:pt x="597" y="3117"/>
                </a:moveTo>
                <a:cubicBezTo>
                  <a:pt x="545" y="2961"/>
                  <a:pt x="519" y="2779"/>
                  <a:pt x="519" y="2597"/>
                </a:cubicBezTo>
                <a:cubicBezTo>
                  <a:pt x="519" y="2415"/>
                  <a:pt x="545" y="2233"/>
                  <a:pt x="597" y="2077"/>
                </a:cubicBezTo>
                <a:cubicBezTo>
                  <a:pt x="1440" y="2077"/>
                  <a:pt x="1440" y="2077"/>
                  <a:pt x="1440" y="2077"/>
                </a:cubicBezTo>
                <a:cubicBezTo>
                  <a:pt x="1414" y="2261"/>
                  <a:pt x="1400" y="2439"/>
                  <a:pt x="1400" y="2616"/>
                </a:cubicBezTo>
                <a:cubicBezTo>
                  <a:pt x="1400" y="2780"/>
                  <a:pt x="1412" y="2949"/>
                  <a:pt x="1435" y="3117"/>
                </a:cubicBezTo>
                <a:lnTo>
                  <a:pt x="597" y="3117"/>
                </a:lnTo>
                <a:close/>
                <a:moveTo>
                  <a:pt x="805" y="3637"/>
                </a:moveTo>
                <a:cubicBezTo>
                  <a:pt x="1540" y="3637"/>
                  <a:pt x="1540" y="3637"/>
                  <a:pt x="1540" y="3637"/>
                </a:cubicBezTo>
                <a:cubicBezTo>
                  <a:pt x="1545" y="3653"/>
                  <a:pt x="1550" y="3672"/>
                  <a:pt x="1555" y="3691"/>
                </a:cubicBezTo>
                <a:cubicBezTo>
                  <a:pt x="1636" y="3979"/>
                  <a:pt x="1749" y="4268"/>
                  <a:pt x="1891" y="4554"/>
                </a:cubicBezTo>
                <a:cubicBezTo>
                  <a:pt x="1892" y="4555"/>
                  <a:pt x="1892" y="4557"/>
                  <a:pt x="1893" y="4559"/>
                </a:cubicBezTo>
                <a:cubicBezTo>
                  <a:pt x="1437" y="4376"/>
                  <a:pt x="1034" y="4069"/>
                  <a:pt x="805" y="3637"/>
                </a:cubicBezTo>
                <a:close/>
                <a:moveTo>
                  <a:pt x="3283" y="4564"/>
                </a:moveTo>
                <a:cubicBezTo>
                  <a:pt x="3289" y="4551"/>
                  <a:pt x="3296" y="4537"/>
                  <a:pt x="3303" y="4523"/>
                </a:cubicBezTo>
                <a:cubicBezTo>
                  <a:pt x="3444" y="4238"/>
                  <a:pt x="3557" y="3950"/>
                  <a:pt x="3639" y="3661"/>
                </a:cubicBezTo>
                <a:cubicBezTo>
                  <a:pt x="3641" y="3653"/>
                  <a:pt x="3643" y="3645"/>
                  <a:pt x="3646" y="3637"/>
                </a:cubicBezTo>
                <a:cubicBezTo>
                  <a:pt x="4386" y="3637"/>
                  <a:pt x="4386" y="3637"/>
                  <a:pt x="4386" y="3637"/>
                </a:cubicBezTo>
                <a:cubicBezTo>
                  <a:pt x="4155" y="4073"/>
                  <a:pt x="3745" y="4382"/>
                  <a:pt x="3283" y="4564"/>
                </a:cubicBezTo>
                <a:close/>
                <a:moveTo>
                  <a:pt x="3755" y="3117"/>
                </a:moveTo>
                <a:cubicBezTo>
                  <a:pt x="3780" y="2937"/>
                  <a:pt x="3793" y="2760"/>
                  <a:pt x="3793" y="2586"/>
                </a:cubicBezTo>
                <a:cubicBezTo>
                  <a:pt x="3793" y="2419"/>
                  <a:pt x="3781" y="2249"/>
                  <a:pt x="3758" y="2077"/>
                </a:cubicBezTo>
                <a:cubicBezTo>
                  <a:pt x="4620" y="2077"/>
                  <a:pt x="4620" y="2077"/>
                  <a:pt x="4620" y="2077"/>
                </a:cubicBezTo>
                <a:cubicBezTo>
                  <a:pt x="4672" y="2233"/>
                  <a:pt x="4698" y="2415"/>
                  <a:pt x="4698" y="2597"/>
                </a:cubicBezTo>
                <a:cubicBezTo>
                  <a:pt x="4698" y="2779"/>
                  <a:pt x="4672" y="2961"/>
                  <a:pt x="4620" y="3117"/>
                </a:cubicBezTo>
                <a:lnTo>
                  <a:pt x="3755" y="3117"/>
                </a:lnTo>
                <a:close/>
              </a:path>
            </a:pathLst>
          </a:custGeom>
          <a:solidFill>
            <a:schemeClr val="accent2"/>
          </a:solidFill>
          <a:ln>
            <a:solidFill>
              <a:schemeClr val="accent2"/>
            </a:solidFill>
          </a:ln>
        </p:spPr>
        <p:txBody>
          <a:bodyPr spcFirstLastPara="1" wrap="square" lIns="91400" tIns="45700" rIns="91400" bIns="45700" anchor="t" anchorCtr="0">
            <a:noAutofit/>
          </a:bodyPr>
          <a:lstStyle/>
          <a:p>
            <a:pPr defTabSz="1219170">
              <a:buClr>
                <a:srgbClr val="000000"/>
              </a:buClr>
            </a:pPr>
            <a:endParaRPr lang="en-GB" kern="0" noProof="0">
              <a:solidFill>
                <a:srgbClr val="000000"/>
              </a:solidFill>
              <a:latin typeface="Arial"/>
              <a:ea typeface="Arial"/>
              <a:cs typeface="Arial"/>
              <a:sym typeface="Arial"/>
            </a:endParaRPr>
          </a:p>
        </p:txBody>
      </p:sp>
      <p:sp>
        <p:nvSpPr>
          <p:cNvPr id="423" name="Google Shape;423;p40"/>
          <p:cNvSpPr txBox="1"/>
          <p:nvPr/>
        </p:nvSpPr>
        <p:spPr>
          <a:xfrm>
            <a:off x="4703340" y="5185201"/>
            <a:ext cx="2119600" cy="753600"/>
          </a:xfrm>
          <a:prstGeom prst="rect">
            <a:avLst/>
          </a:prstGeom>
          <a:noFill/>
          <a:ln>
            <a:noFill/>
          </a:ln>
        </p:spPr>
        <p:txBody>
          <a:bodyPr spcFirstLastPara="1" wrap="square" lIns="0" tIns="0" rIns="0" bIns="0" anchor="t" anchorCtr="0">
            <a:noAutofit/>
          </a:bodyPr>
          <a:lstStyle/>
          <a:p>
            <a:pPr defTabSz="1219170">
              <a:buClr>
                <a:srgbClr val="000000"/>
              </a:buClr>
            </a:pPr>
            <a:r>
              <a:rPr lang="en-GB" sz="1400" b="1" kern="0">
                <a:solidFill>
                  <a:srgbClr val="073B2F"/>
                </a:solidFill>
                <a:latin typeface="Helvetica Neue"/>
                <a:ea typeface="Helvetica Neue"/>
                <a:cs typeface="Helvetica Neue"/>
              </a:rPr>
              <a:t>Exchanging one digital asset for another</a:t>
            </a:r>
            <a:endParaRPr lang="en-GB" sz="1400" b="1" kern="0" noProof="0">
              <a:solidFill>
                <a:srgbClr val="073B2F"/>
              </a:solidFill>
              <a:latin typeface="Helvetica Neue"/>
              <a:ea typeface="Helvetica Neue"/>
              <a:cs typeface="Helvetica Neue"/>
            </a:endParaRPr>
          </a:p>
          <a:p>
            <a:pPr marL="0" lvl="1" defTabSz="1219170">
              <a:spcBef>
                <a:spcPts val="267"/>
              </a:spcBef>
              <a:spcAft>
                <a:spcPts val="267"/>
              </a:spcAft>
            </a:pPr>
            <a:r>
              <a:rPr lang="en-GB" sz="1400" kern="0">
                <a:ea typeface="+mn-lt"/>
                <a:cs typeface="+mn-lt"/>
                <a:sym typeface="Helvetica Neue"/>
              </a:rPr>
              <a:t>A user trades 1 BTC (worth KES 9 million) for 40 ETH (worth KES 10 million), resulting in KES 1 million in income</a:t>
            </a:r>
            <a:r>
              <a:rPr lang="en-GB" sz="1400" kern="0" noProof="0">
                <a:ea typeface="+mn-lt"/>
                <a:cs typeface="+mn-lt"/>
                <a:sym typeface="Helvetica Neue"/>
              </a:rPr>
              <a:t>.</a:t>
            </a:r>
            <a:endParaRPr lang="en-GB" sz="1400">
              <a:ea typeface="+mn-lt"/>
              <a:cs typeface="+mn-lt"/>
            </a:endParaRPr>
          </a:p>
        </p:txBody>
      </p:sp>
      <p:sp>
        <p:nvSpPr>
          <p:cNvPr id="424" name="Google Shape;424;p40"/>
          <p:cNvSpPr txBox="1"/>
          <p:nvPr/>
        </p:nvSpPr>
        <p:spPr>
          <a:xfrm>
            <a:off x="7144136" y="3629511"/>
            <a:ext cx="2119600" cy="753600"/>
          </a:xfrm>
          <a:prstGeom prst="rect">
            <a:avLst/>
          </a:prstGeom>
          <a:noFill/>
          <a:ln>
            <a:noFill/>
          </a:ln>
        </p:spPr>
        <p:txBody>
          <a:bodyPr spcFirstLastPara="1" wrap="square" lIns="0" tIns="0" rIns="0" bIns="0" anchor="t" anchorCtr="0">
            <a:noAutofit/>
          </a:bodyPr>
          <a:lstStyle/>
          <a:p>
            <a:pPr defTabSz="1219170">
              <a:buClr>
                <a:srgbClr val="000000"/>
              </a:buClr>
            </a:pPr>
            <a:r>
              <a:rPr lang="en-GB" sz="1400" b="1" kern="0">
                <a:solidFill>
                  <a:srgbClr val="073B2F"/>
                </a:solidFill>
                <a:latin typeface="Helvetica Neue"/>
                <a:ea typeface="Helvetica Neue"/>
                <a:cs typeface="Helvetica Neue"/>
              </a:rPr>
              <a:t>Using Digital Assets as means of payment</a:t>
            </a:r>
            <a:endParaRPr lang="en-GB" sz="1400" b="1" kern="0" noProof="0">
              <a:solidFill>
                <a:srgbClr val="073B2F"/>
              </a:solidFill>
              <a:latin typeface="Helvetica Neue"/>
              <a:ea typeface="Helvetica Neue"/>
              <a:cs typeface="Helvetica Neue"/>
            </a:endParaRPr>
          </a:p>
          <a:p>
            <a:pPr defTabSz="1219170">
              <a:spcBef>
                <a:spcPts val="267"/>
              </a:spcBef>
              <a:spcAft>
                <a:spcPts val="267"/>
              </a:spcAft>
            </a:pPr>
            <a:r>
              <a:rPr lang="en-GB" sz="1400" kern="0">
                <a:ea typeface="+mn-lt"/>
                <a:cs typeface="+mn-lt"/>
                <a:sym typeface="Helvetica Neue"/>
              </a:rPr>
              <a:t>A Freelancer is paid 0.5 ETH </a:t>
            </a:r>
            <a:r>
              <a:rPr lang="en-GB" sz="1400" kern="0" noProof="0">
                <a:ea typeface="+mn-lt"/>
                <a:cs typeface="+mn-lt"/>
                <a:sym typeface="Helvetica Neue"/>
              </a:rPr>
              <a:t>for a </a:t>
            </a:r>
            <a:r>
              <a:rPr lang="en-GB" sz="1400" kern="0">
                <a:ea typeface="+mn-lt"/>
                <a:cs typeface="+mn-lt"/>
                <a:sym typeface="Helvetica Neue"/>
              </a:rPr>
              <a:t>project. At KES 300,000/ETH, the income is KES 150,000</a:t>
            </a:r>
            <a:r>
              <a:rPr lang="en-GB" sz="1400" kern="0" noProof="0">
                <a:ea typeface="+mn-lt"/>
                <a:cs typeface="+mn-lt"/>
                <a:sym typeface="Helvetica Neue"/>
              </a:rPr>
              <a:t>.</a:t>
            </a:r>
            <a:r>
              <a:rPr lang="en-GB" sz="1400" kern="0">
                <a:ea typeface="+mn-lt"/>
                <a:cs typeface="+mn-lt"/>
                <a:sym typeface="Helvetica Neue"/>
              </a:rPr>
              <a:t> </a:t>
            </a:r>
            <a:endParaRPr lang="en-GB" sz="1400"/>
          </a:p>
        </p:txBody>
      </p:sp>
      <p:sp>
        <p:nvSpPr>
          <p:cNvPr id="425" name="Google Shape;425;p40"/>
          <p:cNvSpPr txBox="1"/>
          <p:nvPr/>
        </p:nvSpPr>
        <p:spPr>
          <a:xfrm>
            <a:off x="4703340" y="3614292"/>
            <a:ext cx="2119600" cy="753600"/>
          </a:xfrm>
          <a:prstGeom prst="rect">
            <a:avLst/>
          </a:prstGeom>
          <a:noFill/>
          <a:ln>
            <a:noFill/>
          </a:ln>
        </p:spPr>
        <p:txBody>
          <a:bodyPr spcFirstLastPara="1" wrap="square" lIns="0" tIns="0" rIns="0" bIns="0" anchor="t" anchorCtr="0">
            <a:noAutofit/>
          </a:bodyPr>
          <a:lstStyle/>
          <a:p>
            <a:pPr defTabSz="1219170">
              <a:buClr>
                <a:srgbClr val="000000"/>
              </a:buClr>
            </a:pPr>
            <a:r>
              <a:rPr lang="en-GB" sz="1400" b="1" kern="0">
                <a:solidFill>
                  <a:srgbClr val="073B2F"/>
                </a:solidFill>
                <a:latin typeface="Helvetica Neue"/>
                <a:ea typeface="Helvetica Neue"/>
                <a:cs typeface="Helvetica Neue"/>
                <a:sym typeface="Helvetica Neue"/>
              </a:rPr>
              <a:t>Reading (capital appreciation)</a:t>
            </a:r>
            <a:endParaRPr lang="en-GB" sz="1400" b="1" kern="0" noProof="0">
              <a:solidFill>
                <a:srgbClr val="073B2F"/>
              </a:solidFill>
              <a:latin typeface="Helvetica Neue"/>
              <a:ea typeface="Helvetica Neue"/>
              <a:cs typeface="Helvetica Neue"/>
              <a:sym typeface="Helvetica Neue"/>
            </a:endParaRPr>
          </a:p>
          <a:p>
            <a:pPr defTabSz="1219170">
              <a:spcBef>
                <a:spcPts val="267"/>
              </a:spcBef>
              <a:spcAft>
                <a:spcPts val="267"/>
              </a:spcAft>
            </a:pPr>
            <a:r>
              <a:rPr lang="en-GB" sz="1400" kern="0">
                <a:ea typeface="+mn-lt"/>
                <a:cs typeface="+mn-lt"/>
                <a:sym typeface="Helvetica Neue"/>
              </a:rPr>
              <a:t>A user buys 1 ETH at KES 250,000 </a:t>
            </a:r>
            <a:r>
              <a:rPr lang="en-GB" sz="1400" kern="0" noProof="0">
                <a:ea typeface="+mn-lt"/>
                <a:cs typeface="+mn-lt"/>
                <a:sym typeface="Helvetica Neue"/>
              </a:rPr>
              <a:t>and </a:t>
            </a:r>
            <a:r>
              <a:rPr lang="en-GB" sz="1400" kern="0">
                <a:ea typeface="+mn-lt"/>
                <a:cs typeface="+mn-lt"/>
                <a:sym typeface="Helvetica Neue"/>
              </a:rPr>
              <a:t>later sells it at KES 300,000, earning </a:t>
            </a:r>
            <a:r>
              <a:rPr lang="en-GB" sz="1400" kern="0" noProof="0">
                <a:ea typeface="+mn-lt"/>
                <a:cs typeface="+mn-lt"/>
                <a:sym typeface="Helvetica Neue"/>
              </a:rPr>
              <a:t>a </a:t>
            </a:r>
            <a:r>
              <a:rPr lang="en-GB" sz="1400" kern="0">
                <a:ea typeface="+mn-lt"/>
                <a:cs typeface="+mn-lt"/>
                <a:sym typeface="Helvetica Neue"/>
              </a:rPr>
              <a:t>KES 50,000 profit</a:t>
            </a:r>
            <a:r>
              <a:rPr lang="en-GB" sz="1400" kern="0" noProof="0">
                <a:ea typeface="+mn-lt"/>
                <a:cs typeface="+mn-lt"/>
                <a:sym typeface="Helvetica Neue"/>
              </a:rPr>
              <a:t>.</a:t>
            </a:r>
            <a:endParaRPr lang="en-GB" sz="1400">
              <a:ea typeface="+mn-lt"/>
              <a:cs typeface="+mn-lt"/>
            </a:endParaRPr>
          </a:p>
        </p:txBody>
      </p:sp>
      <p:sp>
        <p:nvSpPr>
          <p:cNvPr id="426" name="Google Shape;426;p40"/>
          <p:cNvSpPr txBox="1"/>
          <p:nvPr/>
        </p:nvSpPr>
        <p:spPr>
          <a:xfrm>
            <a:off x="616084" y="2610684"/>
            <a:ext cx="3496400" cy="1615600"/>
          </a:xfrm>
          <a:prstGeom prst="rect">
            <a:avLst/>
          </a:prstGeom>
          <a:noFill/>
          <a:ln>
            <a:noFill/>
          </a:ln>
        </p:spPr>
        <p:txBody>
          <a:bodyPr spcFirstLastPara="1" wrap="square" lIns="0" tIns="0" rIns="0" bIns="0" anchor="t" anchorCtr="0">
            <a:noAutofit/>
          </a:bodyPr>
          <a:lstStyle/>
          <a:p>
            <a:pPr defTabSz="1219170">
              <a:buClr>
                <a:srgbClr val="000000"/>
              </a:buClr>
              <a:buSzPts val="2000"/>
            </a:pPr>
            <a:r>
              <a:rPr lang="en" sz="2000" kern="0" noProof="0">
                <a:solidFill>
                  <a:srgbClr val="FFC000"/>
                </a:solidFill>
                <a:latin typeface="+mj-lt"/>
                <a:ea typeface="Helvetica Neue"/>
                <a:cs typeface="Helvetica Neue"/>
              </a:rPr>
              <a:t>There are </a:t>
            </a:r>
            <a:r>
              <a:rPr lang="en" sz="2000" b="1" kern="0" noProof="0">
                <a:solidFill>
                  <a:srgbClr val="FFC000"/>
                </a:solidFill>
                <a:latin typeface="+mj-lt"/>
                <a:ea typeface="Helvetica Neue"/>
                <a:cs typeface="Helvetica Neue"/>
              </a:rPr>
              <a:t>two</a:t>
            </a:r>
            <a:r>
              <a:rPr lang="en" sz="2000" kern="0" noProof="0">
                <a:solidFill>
                  <a:srgbClr val="FFC000"/>
                </a:solidFill>
                <a:latin typeface="+mj-lt"/>
                <a:ea typeface="Helvetica Neue"/>
                <a:cs typeface="Helvetica Neue"/>
              </a:rPr>
              <a:t> ways digital assets </a:t>
            </a:r>
            <a:r>
              <a:rPr lang="en" sz="2000" kern="0">
                <a:solidFill>
                  <a:srgbClr val="FFC000"/>
                </a:solidFill>
                <a:latin typeface="+mj-lt"/>
                <a:ea typeface="Helvetica Neue"/>
                <a:cs typeface="Helvetica Neue"/>
              </a:rPr>
              <a:t>can be transacted </a:t>
            </a:r>
            <a:endParaRPr lang="en" sz="2000" kern="0" noProof="0">
              <a:solidFill>
                <a:srgbClr val="FFC000"/>
              </a:solidFill>
              <a:latin typeface="+mj-lt"/>
              <a:ea typeface="Helvetica Neue"/>
              <a:cs typeface="Helvetica Neue"/>
            </a:endParaRPr>
          </a:p>
        </p:txBody>
      </p:sp>
      <p:sp>
        <p:nvSpPr>
          <p:cNvPr id="431" name="Google Shape;431;p40"/>
          <p:cNvSpPr txBox="1"/>
          <p:nvPr/>
        </p:nvSpPr>
        <p:spPr>
          <a:xfrm>
            <a:off x="6623330" y="1732816"/>
            <a:ext cx="1787200" cy="410400"/>
          </a:xfrm>
          <a:prstGeom prst="rect">
            <a:avLst/>
          </a:prstGeom>
          <a:noFill/>
          <a:ln>
            <a:noFill/>
          </a:ln>
        </p:spPr>
        <p:txBody>
          <a:bodyPr spcFirstLastPara="1" wrap="square" lIns="0" tIns="0" rIns="0" bIns="0" anchor="t" anchorCtr="0">
            <a:noAutofit/>
          </a:bodyPr>
          <a:lstStyle/>
          <a:p>
            <a:pPr algn="ctr" defTabSz="1219170">
              <a:buClr>
                <a:srgbClr val="000000"/>
              </a:buClr>
            </a:pPr>
            <a:r>
              <a:rPr lang="en-GB" sz="1400" b="1">
                <a:solidFill>
                  <a:srgbClr val="FFC000"/>
                </a:solidFill>
                <a:latin typeface="Arial"/>
                <a:ea typeface="Helvetica Neue"/>
                <a:cs typeface="Arial"/>
              </a:rPr>
              <a:t>Off the chain</a:t>
            </a:r>
            <a:endParaRPr lang="en-US" sz="1400" b="1">
              <a:solidFill>
                <a:srgbClr val="FFC000"/>
              </a:solidFill>
              <a:latin typeface="Arial"/>
              <a:ea typeface="Helvetica Neue"/>
              <a:cs typeface="Arial"/>
            </a:endParaRPr>
          </a:p>
        </p:txBody>
      </p:sp>
      <p:sp>
        <p:nvSpPr>
          <p:cNvPr id="433" name="Google Shape;433;p40"/>
          <p:cNvSpPr txBox="1"/>
          <p:nvPr/>
        </p:nvSpPr>
        <p:spPr>
          <a:xfrm>
            <a:off x="7139871" y="5129332"/>
            <a:ext cx="2119600" cy="753600"/>
          </a:xfrm>
          <a:prstGeom prst="rect">
            <a:avLst/>
          </a:prstGeom>
          <a:noFill/>
          <a:ln>
            <a:noFill/>
          </a:ln>
        </p:spPr>
        <p:txBody>
          <a:bodyPr spcFirstLastPara="1" wrap="square" lIns="0" tIns="0" rIns="0" bIns="0" anchor="t" anchorCtr="0">
            <a:noAutofit/>
          </a:bodyPr>
          <a:lstStyle/>
          <a:p>
            <a:pPr defTabSz="1219170">
              <a:buClr>
                <a:srgbClr val="000000"/>
              </a:buClr>
            </a:pPr>
            <a:r>
              <a:rPr lang="en-GB" sz="1400" b="1" kern="0">
                <a:solidFill>
                  <a:srgbClr val="073B2F"/>
                </a:solidFill>
                <a:latin typeface="Helvetica Neue"/>
                <a:sym typeface="Helvetica Neue"/>
              </a:rPr>
              <a:t>Holding Digital Assets as a store of Value </a:t>
            </a:r>
            <a:endParaRPr lang="en-US" sz="1400" b="1">
              <a:solidFill>
                <a:srgbClr val="073B2F"/>
              </a:solidFill>
            </a:endParaRPr>
          </a:p>
          <a:p>
            <a:pPr marL="0" lvl="1" defTabSz="1219170">
              <a:spcBef>
                <a:spcPts val="267"/>
              </a:spcBef>
              <a:spcAft>
                <a:spcPts val="267"/>
              </a:spcAft>
              <a:buClr>
                <a:srgbClr val="000000"/>
              </a:buClr>
            </a:pPr>
            <a:r>
              <a:rPr lang="en-US" sz="1400"/>
              <a:t>A freelancer is paid 0.5 ETH for a project. At KES 300,000/ETH, the income is KES 150,000. </a:t>
            </a:r>
            <a:endParaRPr lang="en-GB" sz="1400" kern="0" noProof="0">
              <a:solidFill>
                <a:srgbClr val="D04A02"/>
              </a:solidFill>
              <a:latin typeface="Helvetica Neue"/>
              <a:ea typeface="Helvetica Neue"/>
              <a:cs typeface="Helvetica Neue"/>
            </a:endParaRPr>
          </a:p>
        </p:txBody>
      </p:sp>
      <p:sp>
        <p:nvSpPr>
          <p:cNvPr id="434" name="Google Shape;434;p40"/>
          <p:cNvSpPr txBox="1"/>
          <p:nvPr/>
        </p:nvSpPr>
        <p:spPr>
          <a:xfrm>
            <a:off x="9500484" y="3614292"/>
            <a:ext cx="2119600" cy="753600"/>
          </a:xfrm>
          <a:prstGeom prst="rect">
            <a:avLst/>
          </a:prstGeom>
          <a:noFill/>
          <a:ln>
            <a:noFill/>
          </a:ln>
        </p:spPr>
        <p:txBody>
          <a:bodyPr spcFirstLastPara="1" wrap="square" lIns="0" tIns="0" rIns="0" bIns="0" anchor="t" anchorCtr="0">
            <a:noAutofit/>
          </a:bodyPr>
          <a:lstStyle/>
          <a:p>
            <a:pPr defTabSz="1219170">
              <a:buClr>
                <a:srgbClr val="000000"/>
              </a:buClr>
            </a:pPr>
            <a:r>
              <a:rPr lang="en-GB" sz="1400" b="1" kern="0">
                <a:solidFill>
                  <a:srgbClr val="073B2F"/>
                </a:solidFill>
                <a:latin typeface="Helvetica Neue"/>
                <a:ea typeface="Helvetica Neue"/>
                <a:cs typeface="Helvetica Neue"/>
              </a:rPr>
              <a:t>Selling Digital Assets for Fiat or stablecoins</a:t>
            </a:r>
            <a:endParaRPr lang="en-GB" sz="1400" b="1" kern="0" noProof="0">
              <a:solidFill>
                <a:srgbClr val="073B2F"/>
              </a:solidFill>
              <a:latin typeface="Helvetica Neue"/>
              <a:ea typeface="Helvetica Neue"/>
              <a:cs typeface="Helvetica Neue"/>
              <a:sym typeface="Helvetica Neue"/>
            </a:endParaRPr>
          </a:p>
          <a:p>
            <a:pPr marL="0" lvl="1" defTabSz="1219170">
              <a:spcBef>
                <a:spcPts val="267"/>
              </a:spcBef>
              <a:spcAft>
                <a:spcPts val="267"/>
              </a:spcAft>
            </a:pPr>
            <a:r>
              <a:rPr lang="en-GB" sz="1400" kern="0">
                <a:ea typeface="+mn-lt"/>
                <a:cs typeface="+mn-lt"/>
                <a:sym typeface="Helvetica Neue"/>
              </a:rPr>
              <a:t>A digital artist sells an NFT for USDT 1,000 (≈ KES 150,000) after buying </a:t>
            </a:r>
            <a:r>
              <a:rPr lang="en-GB" sz="1400" kern="0" noProof="0">
                <a:ea typeface="+mn-lt"/>
                <a:cs typeface="+mn-lt"/>
                <a:sym typeface="Helvetica Neue"/>
              </a:rPr>
              <a:t>it </a:t>
            </a:r>
            <a:r>
              <a:rPr lang="en-GB" sz="1400" kern="0">
                <a:ea typeface="+mn-lt"/>
                <a:cs typeface="+mn-lt"/>
                <a:sym typeface="Helvetica Neue"/>
              </a:rPr>
              <a:t>for KES 100,000</a:t>
            </a:r>
            <a:r>
              <a:rPr lang="en-GB" sz="1400" kern="0" noProof="0">
                <a:ea typeface="+mn-lt"/>
                <a:cs typeface="+mn-lt"/>
                <a:sym typeface="Helvetica Neue"/>
              </a:rPr>
              <a:t>, </a:t>
            </a:r>
            <a:r>
              <a:rPr lang="en-GB" sz="1400" kern="0">
                <a:ea typeface="+mn-lt"/>
                <a:cs typeface="+mn-lt"/>
                <a:sym typeface="Helvetica Neue"/>
              </a:rPr>
              <a:t>generating KES 50,000 in income. </a:t>
            </a:r>
            <a:endParaRPr lang="en-GB" sz="1400"/>
          </a:p>
        </p:txBody>
      </p:sp>
      <p:cxnSp>
        <p:nvCxnSpPr>
          <p:cNvPr id="437" name="Google Shape;437;p40"/>
          <p:cNvCxnSpPr/>
          <p:nvPr/>
        </p:nvCxnSpPr>
        <p:spPr>
          <a:xfrm>
            <a:off x="616084" y="3429000"/>
            <a:ext cx="11004000" cy="0"/>
          </a:xfrm>
          <a:prstGeom prst="straightConnector1">
            <a:avLst/>
          </a:prstGeom>
          <a:noFill/>
          <a:ln w="28575" cap="flat" cmpd="sng">
            <a:solidFill>
              <a:srgbClr val="FFC000"/>
            </a:solidFill>
            <a:prstDash val="solid"/>
            <a:round/>
            <a:headEnd type="none" w="med" len="med"/>
            <a:tailEnd type="none" w="med" len="med"/>
          </a:ln>
        </p:spPr>
      </p:cxnSp>
      <p:sp>
        <p:nvSpPr>
          <p:cNvPr id="438" name="Google Shape;438;p40"/>
          <p:cNvSpPr txBox="1"/>
          <p:nvPr/>
        </p:nvSpPr>
        <p:spPr>
          <a:xfrm>
            <a:off x="703340" y="3589421"/>
            <a:ext cx="4000000" cy="569346"/>
          </a:xfrm>
          <a:prstGeom prst="rect">
            <a:avLst/>
          </a:prstGeom>
          <a:noFill/>
          <a:ln>
            <a:noFill/>
          </a:ln>
        </p:spPr>
        <p:txBody>
          <a:bodyPr spcFirstLastPara="1" wrap="square" lIns="0" tIns="121900" rIns="121900" bIns="121900" anchor="t" anchorCtr="0">
            <a:spAutoFit/>
          </a:bodyPr>
          <a:lstStyle/>
          <a:p>
            <a:pPr defTabSz="1219170">
              <a:buClr>
                <a:srgbClr val="000000"/>
              </a:buClr>
            </a:pPr>
            <a:r>
              <a:rPr lang="en-GB" sz="2000" b="1" kern="0">
                <a:solidFill>
                  <a:srgbClr val="073B2F"/>
                </a:solidFill>
                <a:latin typeface="+mj-lt"/>
                <a:ea typeface="Helvetica Neue"/>
                <a:cs typeface="Helvetica Neue"/>
              </a:rPr>
              <a:t>Uses</a:t>
            </a:r>
            <a:r>
              <a:rPr lang="en-GB" sz="2000" kern="0">
                <a:solidFill>
                  <a:srgbClr val="073B2F"/>
                </a:solidFill>
                <a:latin typeface="+mj-lt"/>
                <a:ea typeface="Helvetica Neue"/>
                <a:cs typeface="Helvetica Neue"/>
              </a:rPr>
              <a:t> of Digital assets</a:t>
            </a:r>
            <a:endParaRPr lang="en-GB" sz="2000" kern="0" noProof="0">
              <a:solidFill>
                <a:srgbClr val="073B2F"/>
              </a:solidFill>
              <a:latin typeface="+mj-lt"/>
              <a:ea typeface="Helvetica Neue"/>
              <a:cs typeface="Helvetica Neue"/>
            </a:endParaRPr>
          </a:p>
        </p:txBody>
      </p:sp>
      <p:sp>
        <p:nvSpPr>
          <p:cNvPr id="440" name="Google Shape;440;p40"/>
          <p:cNvSpPr txBox="1">
            <a:spLocks noGrp="1"/>
          </p:cNvSpPr>
          <p:nvPr>
            <p:ph type="title"/>
          </p:nvPr>
        </p:nvSpPr>
        <p:spPr>
          <a:xfrm>
            <a:off x="442913" y="432000"/>
            <a:ext cx="11306000" cy="864000"/>
          </a:xfrm>
          <a:prstGeom prst="rect">
            <a:avLst/>
          </a:prstGeom>
        </p:spPr>
        <p:txBody>
          <a:bodyPr spcFirstLastPara="1" wrap="square" lIns="0" tIns="0" rIns="0" bIns="0" anchor="t" anchorCtr="0">
            <a:noAutofit/>
          </a:bodyPr>
          <a:lstStyle/>
          <a:p>
            <a:r>
              <a:rPr lang="en-GB" b="1">
                <a:solidFill>
                  <a:srgbClr val="073B2F"/>
                </a:solidFill>
              </a:rPr>
              <a:t>Examples of Digital Asset Transactions</a:t>
            </a:r>
            <a:endParaRPr lang="en-GB" b="1" noProof="0">
              <a:solidFill>
                <a:srgbClr val="073B2F"/>
              </a:solidFill>
            </a:endParaRPr>
          </a:p>
        </p:txBody>
      </p:sp>
      <p:sp>
        <p:nvSpPr>
          <p:cNvPr id="2" name="TextBox 1">
            <a:extLst>
              <a:ext uri="{FF2B5EF4-FFF2-40B4-BE49-F238E27FC236}">
                <a16:creationId xmlns:a16="http://schemas.microsoft.com/office/drawing/2014/main" id="{1109A055-15CD-F074-644E-EE65D58F8C65}"/>
              </a:ext>
            </a:extLst>
          </p:cNvPr>
          <p:cNvSpPr txBox="1"/>
          <p:nvPr/>
        </p:nvSpPr>
        <p:spPr>
          <a:xfrm>
            <a:off x="4563918" y="2029800"/>
            <a:ext cx="2584483"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ea typeface="+mn-lt"/>
                <a:cs typeface="+mn-lt"/>
              </a:rPr>
              <a:t>Traders directly send or receive digital assets by interacting directly with the blockchain. </a:t>
            </a:r>
            <a:endParaRPr lang="en-US" sz="1400">
              <a:cs typeface="Arial"/>
            </a:endParaRPr>
          </a:p>
        </p:txBody>
      </p:sp>
      <p:sp>
        <p:nvSpPr>
          <p:cNvPr id="3" name="TextBox 2">
            <a:extLst>
              <a:ext uri="{FF2B5EF4-FFF2-40B4-BE49-F238E27FC236}">
                <a16:creationId xmlns:a16="http://schemas.microsoft.com/office/drawing/2014/main" id="{02049E3B-2452-FC37-A825-EC3EA9FCB774}"/>
              </a:ext>
            </a:extLst>
          </p:cNvPr>
          <p:cNvSpPr txBox="1"/>
          <p:nvPr/>
        </p:nvSpPr>
        <p:spPr>
          <a:xfrm>
            <a:off x="6934759" y="1988137"/>
            <a:ext cx="2737901"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ea typeface="+mn-lt"/>
                <a:cs typeface="+mn-lt"/>
              </a:rPr>
              <a:t>Centralized exchanges like Binance and Coinbase let users trade digital assets easily off-chain using their internal systems, similar to traditional finance apps.</a:t>
            </a:r>
          </a:p>
        </p:txBody>
      </p:sp>
      <p:sp>
        <p:nvSpPr>
          <p:cNvPr id="4" name="Google Shape;436;p40">
            <a:extLst>
              <a:ext uri="{FF2B5EF4-FFF2-40B4-BE49-F238E27FC236}">
                <a16:creationId xmlns:a16="http://schemas.microsoft.com/office/drawing/2014/main" id="{39B5496F-1EC8-B908-2EDF-F9B0F7034C35}"/>
              </a:ext>
            </a:extLst>
          </p:cNvPr>
          <p:cNvSpPr/>
          <p:nvPr/>
        </p:nvSpPr>
        <p:spPr>
          <a:xfrm>
            <a:off x="6934759" y="1119980"/>
            <a:ext cx="503995" cy="504001"/>
          </a:xfrm>
          <a:custGeom>
            <a:avLst/>
            <a:gdLst/>
            <a:ahLst/>
            <a:cxnLst/>
            <a:rect l="l" t="t" r="r" b="b"/>
            <a:pathLst>
              <a:path w="155" h="155" extrusionOk="0">
                <a:moveTo>
                  <a:pt x="0" y="0"/>
                </a:moveTo>
                <a:lnTo>
                  <a:pt x="0" y="107"/>
                </a:lnTo>
                <a:lnTo>
                  <a:pt x="77" y="155"/>
                </a:lnTo>
                <a:lnTo>
                  <a:pt x="155" y="107"/>
                </a:lnTo>
                <a:lnTo>
                  <a:pt x="155" y="0"/>
                </a:lnTo>
                <a:lnTo>
                  <a:pt x="0" y="0"/>
                </a:lnTo>
                <a:close/>
                <a:moveTo>
                  <a:pt x="148" y="103"/>
                </a:moveTo>
                <a:lnTo>
                  <a:pt x="77" y="148"/>
                </a:lnTo>
                <a:lnTo>
                  <a:pt x="7" y="103"/>
                </a:lnTo>
                <a:lnTo>
                  <a:pt x="7" y="8"/>
                </a:lnTo>
                <a:lnTo>
                  <a:pt x="148" y="8"/>
                </a:lnTo>
                <a:lnTo>
                  <a:pt x="148" y="103"/>
                </a:lnTo>
                <a:close/>
                <a:moveTo>
                  <a:pt x="128" y="93"/>
                </a:moveTo>
                <a:lnTo>
                  <a:pt x="128" y="23"/>
                </a:lnTo>
                <a:lnTo>
                  <a:pt x="25" y="23"/>
                </a:lnTo>
                <a:lnTo>
                  <a:pt x="25" y="93"/>
                </a:lnTo>
                <a:lnTo>
                  <a:pt x="77" y="124"/>
                </a:lnTo>
                <a:lnTo>
                  <a:pt x="128" y="93"/>
                </a:lnTo>
                <a:close/>
                <a:moveTo>
                  <a:pt x="32" y="89"/>
                </a:moveTo>
                <a:lnTo>
                  <a:pt x="32" y="30"/>
                </a:lnTo>
                <a:lnTo>
                  <a:pt x="122" y="30"/>
                </a:lnTo>
                <a:lnTo>
                  <a:pt x="122" y="89"/>
                </a:lnTo>
                <a:lnTo>
                  <a:pt x="77" y="116"/>
                </a:lnTo>
                <a:lnTo>
                  <a:pt x="32" y="89"/>
                </a:lnTo>
                <a:close/>
                <a:moveTo>
                  <a:pt x="98" y="47"/>
                </a:moveTo>
                <a:lnTo>
                  <a:pt x="103" y="51"/>
                </a:lnTo>
                <a:lnTo>
                  <a:pt x="73" y="84"/>
                </a:lnTo>
                <a:lnTo>
                  <a:pt x="56" y="68"/>
                </a:lnTo>
                <a:lnTo>
                  <a:pt x="60" y="63"/>
                </a:lnTo>
                <a:lnTo>
                  <a:pt x="73" y="75"/>
                </a:lnTo>
                <a:lnTo>
                  <a:pt x="98" y="47"/>
                </a:lnTo>
                <a:close/>
              </a:path>
            </a:pathLst>
          </a:custGeom>
          <a:solidFill>
            <a:srgbClr val="FFC000"/>
          </a:solidFill>
          <a:ln>
            <a:solidFill>
              <a:srgbClr val="FFC000"/>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endParaRPr sz="800">
              <a:solidFill>
                <a:srgbClr val="000000"/>
              </a:solidFill>
              <a:latin typeface="Arial"/>
              <a:ea typeface="Arial"/>
              <a:cs typeface="Arial"/>
              <a:sym typeface="Arial"/>
            </a:endParaRPr>
          </a:p>
        </p:txBody>
      </p:sp>
      <p:sp>
        <p:nvSpPr>
          <p:cNvPr id="5" name="Rectangle 4">
            <a:extLst>
              <a:ext uri="{FF2B5EF4-FFF2-40B4-BE49-F238E27FC236}">
                <a16:creationId xmlns:a16="http://schemas.microsoft.com/office/drawing/2014/main" id="{F72739C1-95DA-4ED7-CECF-A7CC2C5DCAB5}"/>
              </a:ext>
            </a:extLst>
          </p:cNvPr>
          <p:cNvSpPr/>
          <p:nvPr/>
        </p:nvSpPr>
        <p:spPr>
          <a:xfrm>
            <a:off x="399594" y="6449961"/>
            <a:ext cx="1291554" cy="24840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3B09436-5D8C-4112-31F5-997C06470DA9}"/>
              </a:ext>
            </a:extLst>
          </p:cNvPr>
          <p:cNvSpPr>
            <a:spLocks noGrp="1"/>
          </p:cNvSpPr>
          <p:nvPr>
            <p:ph type="sldNum" idx="12"/>
          </p:nvPr>
        </p:nvSpPr>
        <p:spPr/>
        <p:txBody>
          <a:bodyPr/>
          <a:lstStyle/>
          <a:p>
            <a:fld id="{00000000-1234-1234-1234-123412341234}" type="slidenum">
              <a:rPr lang="en" smtClean="0"/>
              <a:pPr/>
              <a:t>6</a:t>
            </a:fld>
            <a:endParaRPr lang="e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56">
          <a:extLst>
            <a:ext uri="{FF2B5EF4-FFF2-40B4-BE49-F238E27FC236}">
              <a16:creationId xmlns:a16="http://schemas.microsoft.com/office/drawing/2014/main" id="{3B866193-E64B-136C-24C2-238072A2303D}"/>
            </a:ext>
          </a:extLst>
        </p:cNvPr>
        <p:cNvGrpSpPr/>
        <p:nvPr/>
      </p:nvGrpSpPr>
      <p:grpSpPr>
        <a:xfrm>
          <a:off x="0" y="0"/>
          <a:ext cx="0" cy="0"/>
          <a:chOff x="0" y="0"/>
          <a:chExt cx="0" cy="0"/>
        </a:xfrm>
      </p:grpSpPr>
      <p:sp>
        <p:nvSpPr>
          <p:cNvPr id="2073" name="Google Shape;2073;p104">
            <a:extLst>
              <a:ext uri="{FF2B5EF4-FFF2-40B4-BE49-F238E27FC236}">
                <a16:creationId xmlns:a16="http://schemas.microsoft.com/office/drawing/2014/main" id="{A6F95607-E12D-6DC7-6271-26EB22A282E9}"/>
              </a:ext>
            </a:extLst>
          </p:cNvPr>
          <p:cNvSpPr txBox="1"/>
          <p:nvPr/>
        </p:nvSpPr>
        <p:spPr>
          <a:xfrm>
            <a:off x="3857425" y="1076200"/>
            <a:ext cx="1183200" cy="4002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6" name="TextBox 5">
            <a:extLst>
              <a:ext uri="{FF2B5EF4-FFF2-40B4-BE49-F238E27FC236}">
                <a16:creationId xmlns:a16="http://schemas.microsoft.com/office/drawing/2014/main" id="{A74FA358-BFE2-A0E7-BBE5-BF01DD2A1AE4}"/>
              </a:ext>
            </a:extLst>
          </p:cNvPr>
          <p:cNvSpPr txBox="1"/>
          <p:nvPr/>
        </p:nvSpPr>
        <p:spPr>
          <a:xfrm>
            <a:off x="485233" y="543630"/>
            <a:ext cx="8343357" cy="461665"/>
          </a:xfrm>
          <a:prstGeom prst="rect">
            <a:avLst/>
          </a:prstGeom>
          <a:noFill/>
        </p:spPr>
        <p:txBody>
          <a:bodyPr wrap="square" rtlCol="0">
            <a:spAutoFit/>
          </a:bodyPr>
          <a:lstStyle/>
          <a:p>
            <a:r>
              <a:rPr lang="en-GB" sz="2400" b="1" noProof="0">
                <a:solidFill>
                  <a:srgbClr val="073B2F"/>
                </a:solidFill>
                <a:latin typeface="Georgia" panose="02040502050405020303" pitchFamily="18" charset="0"/>
              </a:rPr>
              <a:t>Digital Asset Landscape in Kenya</a:t>
            </a:r>
          </a:p>
        </p:txBody>
      </p:sp>
      <p:sp>
        <p:nvSpPr>
          <p:cNvPr id="3" name="Google Shape;2060;p104">
            <a:extLst>
              <a:ext uri="{FF2B5EF4-FFF2-40B4-BE49-F238E27FC236}">
                <a16:creationId xmlns:a16="http://schemas.microsoft.com/office/drawing/2014/main" id="{C0038092-FEAC-96A4-C9A9-559F080B875B}"/>
              </a:ext>
            </a:extLst>
          </p:cNvPr>
          <p:cNvSpPr txBox="1">
            <a:spLocks/>
          </p:cNvSpPr>
          <p:nvPr/>
        </p:nvSpPr>
        <p:spPr>
          <a:xfrm>
            <a:off x="1614384" y="1553626"/>
            <a:ext cx="6447921" cy="79507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Clr>
                <a:schemeClr val="accent5"/>
              </a:buClr>
              <a:buSzPts val="1600"/>
            </a:pPr>
            <a:r>
              <a:rPr lang="en-US" sz="1800" kern="0">
                <a:solidFill>
                  <a:schemeClr val="accent2"/>
                </a:solidFill>
                <a:latin typeface="+mn-lt"/>
              </a:rPr>
              <a:t>Key Participants in the Virtual Asset Ecosystem</a:t>
            </a:r>
            <a:br>
              <a:rPr lang="en-US" sz="2400" kern="0">
                <a:latin typeface="+mn-lt"/>
              </a:rPr>
            </a:br>
            <a:r>
              <a:rPr lang="en-US" sz="1400" b="0" i="0">
                <a:solidFill>
                  <a:srgbClr val="424242"/>
                </a:solidFill>
                <a:effectLst/>
                <a:latin typeface="+mn-lt"/>
              </a:rPr>
              <a:t>Kenya’s virtual asset space includes VASPs such as exchanges and wallet providers, miners and validators who secure blockchain networks, and token issuers who create and distribute digital tokens.</a:t>
            </a:r>
            <a:endParaRPr lang="en-US" sz="2400" kern="0">
              <a:latin typeface="+mn-lt"/>
            </a:endParaRPr>
          </a:p>
        </p:txBody>
      </p:sp>
      <p:sp>
        <p:nvSpPr>
          <p:cNvPr id="4" name="Google Shape;2061;p104">
            <a:extLst>
              <a:ext uri="{FF2B5EF4-FFF2-40B4-BE49-F238E27FC236}">
                <a16:creationId xmlns:a16="http://schemas.microsoft.com/office/drawing/2014/main" id="{3AD81240-7B76-4933-D763-9822D8F0457D}"/>
              </a:ext>
            </a:extLst>
          </p:cNvPr>
          <p:cNvSpPr txBox="1">
            <a:spLocks/>
          </p:cNvSpPr>
          <p:nvPr/>
        </p:nvSpPr>
        <p:spPr>
          <a:xfrm>
            <a:off x="1614384" y="2894930"/>
            <a:ext cx="6447921" cy="79507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6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600"/>
              </a:spcBef>
              <a:spcAft>
                <a:spcPts val="0"/>
              </a:spcAft>
              <a:buClr>
                <a:schemeClr val="dk1"/>
              </a:buClr>
              <a:buSzPts val="1400"/>
              <a:buFont typeface="Georgia"/>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600"/>
              </a:spcBef>
              <a:spcAft>
                <a:spcPts val="0"/>
              </a:spcAft>
              <a:buClr>
                <a:schemeClr val="dk1"/>
              </a:buClr>
              <a:buSzPts val="1400"/>
              <a:buFont typeface="Georgia"/>
              <a:buChar char="◦"/>
              <a:defRPr sz="1400" b="0" i="0" u="none" strike="noStrike" cap="none">
                <a:solidFill>
                  <a:schemeClr val="dk1"/>
                </a:solidFill>
                <a:latin typeface="Arial"/>
                <a:ea typeface="Arial"/>
                <a:cs typeface="Arial"/>
                <a:sym typeface="Arial"/>
              </a:defRPr>
            </a:lvl5pPr>
            <a:lvl6pPr marL="2743200" marR="0" lvl="5" indent="-304800" algn="l" rtl="0">
              <a:lnSpc>
                <a:spcPct val="100000"/>
              </a:lnSpc>
              <a:spcBef>
                <a:spcPts val="6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45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45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450"/>
              </a:spcBef>
              <a:spcAft>
                <a:spcPts val="45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pPr marL="0" indent="0">
              <a:buClr>
                <a:schemeClr val="accent4"/>
              </a:buClr>
              <a:buSzPts val="1600"/>
            </a:pPr>
            <a:r>
              <a:rPr lang="en-US" sz="1800" kern="0">
                <a:solidFill>
                  <a:srgbClr val="073B2F"/>
                </a:solidFill>
                <a:latin typeface="+mn-lt"/>
              </a:rPr>
              <a:t>Adoption Trends and Usage Patterns</a:t>
            </a:r>
            <a:br>
              <a:rPr lang="en-US" kern="0">
                <a:latin typeface="+mn-lt"/>
              </a:rPr>
            </a:br>
            <a:r>
              <a:rPr lang="en-US" b="0" i="0">
                <a:solidFill>
                  <a:srgbClr val="424242"/>
                </a:solidFill>
                <a:effectLst/>
                <a:latin typeface="+mn-lt"/>
              </a:rPr>
              <a:t>Virtual assets are increasingly used in Kenya—especially by youth aged 18–40—for investment, remittances, and online transactions, with platforms like Binance, Coinbase, and Aza Finance among the most popular.</a:t>
            </a:r>
            <a:endParaRPr lang="en-US" kern="0">
              <a:latin typeface="+mn-lt"/>
            </a:endParaRPr>
          </a:p>
        </p:txBody>
      </p:sp>
      <p:sp>
        <p:nvSpPr>
          <p:cNvPr id="5" name="Google Shape;2062;p104">
            <a:extLst>
              <a:ext uri="{FF2B5EF4-FFF2-40B4-BE49-F238E27FC236}">
                <a16:creationId xmlns:a16="http://schemas.microsoft.com/office/drawing/2014/main" id="{C45C5CE3-C7A2-8C5B-34E0-8B9CB917BE9A}"/>
              </a:ext>
            </a:extLst>
          </p:cNvPr>
          <p:cNvSpPr txBox="1">
            <a:spLocks/>
          </p:cNvSpPr>
          <p:nvPr/>
        </p:nvSpPr>
        <p:spPr>
          <a:xfrm>
            <a:off x="1614385" y="4204489"/>
            <a:ext cx="5268334" cy="79507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6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600"/>
              </a:spcBef>
              <a:spcAft>
                <a:spcPts val="0"/>
              </a:spcAft>
              <a:buClr>
                <a:schemeClr val="dk1"/>
              </a:buClr>
              <a:buSzPts val="1400"/>
              <a:buFont typeface="Georgia"/>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600"/>
              </a:spcBef>
              <a:spcAft>
                <a:spcPts val="0"/>
              </a:spcAft>
              <a:buClr>
                <a:schemeClr val="dk1"/>
              </a:buClr>
              <a:buSzPts val="1400"/>
              <a:buFont typeface="Georgia"/>
              <a:buChar char="◦"/>
              <a:defRPr sz="1400" b="0" i="0" u="none" strike="noStrike" cap="none">
                <a:solidFill>
                  <a:schemeClr val="dk1"/>
                </a:solidFill>
                <a:latin typeface="Arial"/>
                <a:ea typeface="Arial"/>
                <a:cs typeface="Arial"/>
                <a:sym typeface="Arial"/>
              </a:defRPr>
            </a:lvl5pPr>
            <a:lvl6pPr marL="2743200" marR="0" lvl="5" indent="-304800" algn="l" rtl="0">
              <a:lnSpc>
                <a:spcPct val="100000"/>
              </a:lnSpc>
              <a:spcBef>
                <a:spcPts val="6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45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45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450"/>
              </a:spcBef>
              <a:spcAft>
                <a:spcPts val="45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pPr marL="0" indent="0">
              <a:buClr>
                <a:schemeClr val="accent1"/>
              </a:buClr>
              <a:buSzPts val="1600"/>
            </a:pPr>
            <a:r>
              <a:rPr lang="en-US" sz="1800" kern="0">
                <a:solidFill>
                  <a:srgbClr val="FFC000"/>
                </a:solidFill>
                <a:latin typeface="+mn-lt"/>
              </a:rPr>
              <a:t>Policy and Regulatory Direction</a:t>
            </a:r>
          </a:p>
          <a:p>
            <a:pPr marL="285750" indent="-285750">
              <a:buClr>
                <a:schemeClr val="accent1"/>
              </a:buClr>
              <a:buSzPts val="1600"/>
              <a:buFont typeface="Wingdings" panose="05000000000000000000" pitchFamily="2" charset="2"/>
              <a:buChar char="ü"/>
            </a:pPr>
            <a:r>
              <a:rPr lang="en-US" sz="1400" b="0" i="0">
                <a:solidFill>
                  <a:schemeClr val="tx1"/>
                </a:solidFill>
                <a:effectLst/>
                <a:latin typeface="+mn-lt"/>
              </a:rPr>
              <a:t>The Draft National Policy on Virtual Assets (December 2024) affirms Kenya’s commitment to a “regulate-and-enable” approach.</a:t>
            </a:r>
          </a:p>
          <a:p>
            <a:pPr marL="285750" indent="-285750">
              <a:buClr>
                <a:schemeClr val="accent1"/>
              </a:buClr>
              <a:buSzPts val="1600"/>
              <a:buFont typeface="Wingdings" panose="05000000000000000000" pitchFamily="2" charset="2"/>
              <a:buChar char="ü"/>
            </a:pPr>
            <a:r>
              <a:rPr lang="en-US" b="0" i="0">
                <a:solidFill>
                  <a:srgbClr val="424242"/>
                </a:solidFill>
                <a:effectLst/>
                <a:latin typeface="+mn-lt"/>
              </a:rPr>
              <a:t>The Virtual Asset Service Providers (VASP) Bill, 2025 aims to balance innovation in digital assets with regulation to ensure consumer protection and financial system integrity.</a:t>
            </a:r>
            <a:endParaRPr lang="en-US" kern="0">
              <a:solidFill>
                <a:schemeClr val="tx1"/>
              </a:solidFill>
              <a:latin typeface="+mn-lt"/>
            </a:endParaRPr>
          </a:p>
        </p:txBody>
      </p:sp>
      <p:sp>
        <p:nvSpPr>
          <p:cNvPr id="7" name="Google Shape;2074;p104">
            <a:extLst>
              <a:ext uri="{FF2B5EF4-FFF2-40B4-BE49-F238E27FC236}">
                <a16:creationId xmlns:a16="http://schemas.microsoft.com/office/drawing/2014/main" id="{818882DC-061F-096F-8E40-513447046388}"/>
              </a:ext>
            </a:extLst>
          </p:cNvPr>
          <p:cNvSpPr txBox="1"/>
          <p:nvPr/>
        </p:nvSpPr>
        <p:spPr>
          <a:xfrm>
            <a:off x="552165" y="1326262"/>
            <a:ext cx="1062219" cy="109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0" b="1">
                <a:solidFill>
                  <a:schemeClr val="accent2"/>
                </a:solidFill>
              </a:rPr>
              <a:t>01</a:t>
            </a:r>
            <a:endParaRPr>
              <a:solidFill>
                <a:schemeClr val="accent2"/>
              </a:solidFill>
            </a:endParaRPr>
          </a:p>
        </p:txBody>
      </p:sp>
      <p:sp>
        <p:nvSpPr>
          <p:cNvPr id="8" name="Google Shape;2075;p104">
            <a:extLst>
              <a:ext uri="{FF2B5EF4-FFF2-40B4-BE49-F238E27FC236}">
                <a16:creationId xmlns:a16="http://schemas.microsoft.com/office/drawing/2014/main" id="{C4A74508-D844-23A3-D884-E94BDB1AEC19}"/>
              </a:ext>
            </a:extLst>
          </p:cNvPr>
          <p:cNvSpPr txBox="1"/>
          <p:nvPr/>
        </p:nvSpPr>
        <p:spPr>
          <a:xfrm>
            <a:off x="552165" y="2691962"/>
            <a:ext cx="1062219" cy="109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0" b="1">
                <a:solidFill>
                  <a:srgbClr val="073B2F"/>
                </a:solidFill>
              </a:rPr>
              <a:t>02</a:t>
            </a:r>
            <a:endParaRPr>
              <a:solidFill>
                <a:srgbClr val="073B2F"/>
              </a:solidFill>
            </a:endParaRPr>
          </a:p>
        </p:txBody>
      </p:sp>
      <p:sp>
        <p:nvSpPr>
          <p:cNvPr id="9" name="Google Shape;2076;p104">
            <a:extLst>
              <a:ext uri="{FF2B5EF4-FFF2-40B4-BE49-F238E27FC236}">
                <a16:creationId xmlns:a16="http://schemas.microsoft.com/office/drawing/2014/main" id="{E08F0825-2EC4-F2A8-E4B6-929E8371CB4E}"/>
              </a:ext>
            </a:extLst>
          </p:cNvPr>
          <p:cNvSpPr txBox="1"/>
          <p:nvPr/>
        </p:nvSpPr>
        <p:spPr>
          <a:xfrm>
            <a:off x="552165" y="3986612"/>
            <a:ext cx="3577532" cy="109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0" b="1">
                <a:solidFill>
                  <a:schemeClr val="accent2"/>
                </a:solidFill>
              </a:rPr>
              <a:t>03</a:t>
            </a:r>
            <a:endParaRPr>
              <a:solidFill>
                <a:schemeClr val="accent2"/>
              </a:solidFill>
            </a:endParaRPr>
          </a:p>
        </p:txBody>
      </p:sp>
      <p:pic>
        <p:nvPicPr>
          <p:cNvPr id="22" name="Picture 21" descr="A person looking at a computer&#10;&#10;AI-generated content may be incorrect.">
            <a:extLst>
              <a:ext uri="{FF2B5EF4-FFF2-40B4-BE49-F238E27FC236}">
                <a16:creationId xmlns:a16="http://schemas.microsoft.com/office/drawing/2014/main" id="{1E5ABF84-AA50-37AC-5DD0-487AFEC76B04}"/>
              </a:ext>
            </a:extLst>
          </p:cNvPr>
          <p:cNvPicPr>
            <a:picLocks noChangeAspect="1"/>
          </p:cNvPicPr>
          <p:nvPr/>
        </p:nvPicPr>
        <p:blipFill>
          <a:blip r:embed="rId3"/>
          <a:srcRect l="59855"/>
          <a:stretch/>
        </p:blipFill>
        <p:spPr>
          <a:xfrm>
            <a:off x="8062305" y="0"/>
            <a:ext cx="4129695" cy="6858000"/>
          </a:xfrm>
          <a:prstGeom prst="rect">
            <a:avLst/>
          </a:prstGeom>
        </p:spPr>
      </p:pic>
      <p:sp>
        <p:nvSpPr>
          <p:cNvPr id="24" name="Rectangle 23">
            <a:extLst>
              <a:ext uri="{FF2B5EF4-FFF2-40B4-BE49-F238E27FC236}">
                <a16:creationId xmlns:a16="http://schemas.microsoft.com/office/drawing/2014/main" id="{0B56099A-C1D8-80D3-19E5-6E074FB9AD65}"/>
              </a:ext>
            </a:extLst>
          </p:cNvPr>
          <p:cNvSpPr/>
          <p:nvPr/>
        </p:nvSpPr>
        <p:spPr>
          <a:xfrm>
            <a:off x="442904" y="6486144"/>
            <a:ext cx="1062219" cy="22928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lide Number Placeholder 24">
            <a:extLst>
              <a:ext uri="{FF2B5EF4-FFF2-40B4-BE49-F238E27FC236}">
                <a16:creationId xmlns:a16="http://schemas.microsoft.com/office/drawing/2014/main" id="{2C85B609-2048-8697-3BC7-52DCFC07128C}"/>
              </a:ext>
            </a:extLst>
          </p:cNvPr>
          <p:cNvSpPr>
            <a:spLocks noGrp="1"/>
          </p:cNvSpPr>
          <p:nvPr>
            <p:ph type="sldNum" idx="12"/>
          </p:nvPr>
        </p:nvSpPr>
        <p:spPr/>
        <p:txBody>
          <a:bodyPr/>
          <a:lstStyle/>
          <a:p>
            <a:fld id="{00000000-1234-1234-1234-123412341234}" type="slidenum">
              <a:rPr lang="en" smtClean="0"/>
              <a:pPr/>
              <a:t>7</a:t>
            </a:fld>
            <a:endParaRPr lang="en"/>
          </a:p>
        </p:txBody>
      </p:sp>
    </p:spTree>
    <p:extLst>
      <p:ext uri="{BB962C8B-B14F-4D97-AF65-F5344CB8AC3E}">
        <p14:creationId xmlns:p14="http://schemas.microsoft.com/office/powerpoint/2010/main" val="4128998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5">
          <a:extLst>
            <a:ext uri="{FF2B5EF4-FFF2-40B4-BE49-F238E27FC236}">
              <a16:creationId xmlns:a16="http://schemas.microsoft.com/office/drawing/2014/main" id="{0C7E26F0-AF62-CBA9-4559-D5695A59E456}"/>
            </a:ext>
          </a:extLst>
        </p:cNvPr>
        <p:cNvGrpSpPr/>
        <p:nvPr/>
      </p:nvGrpSpPr>
      <p:grpSpPr>
        <a:xfrm>
          <a:off x="0" y="0"/>
          <a:ext cx="0" cy="0"/>
          <a:chOff x="0" y="0"/>
          <a:chExt cx="0" cy="0"/>
        </a:xfrm>
      </p:grpSpPr>
      <p:sp>
        <p:nvSpPr>
          <p:cNvPr id="1956" name="Google Shape;1956;p101">
            <a:extLst>
              <a:ext uri="{FF2B5EF4-FFF2-40B4-BE49-F238E27FC236}">
                <a16:creationId xmlns:a16="http://schemas.microsoft.com/office/drawing/2014/main" id="{71E2698B-6F35-49F9-79C1-EEF366CAC4EE}"/>
              </a:ext>
            </a:extLst>
          </p:cNvPr>
          <p:cNvSpPr/>
          <p:nvPr/>
        </p:nvSpPr>
        <p:spPr>
          <a:xfrm>
            <a:off x="4321074" y="2103438"/>
            <a:ext cx="3540300" cy="4068900"/>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57" name="Google Shape;1957;p101">
            <a:extLst>
              <a:ext uri="{FF2B5EF4-FFF2-40B4-BE49-F238E27FC236}">
                <a16:creationId xmlns:a16="http://schemas.microsoft.com/office/drawing/2014/main" id="{21A0697A-46D0-CCED-3728-0347C09F5DB8}"/>
              </a:ext>
            </a:extLst>
          </p:cNvPr>
          <p:cNvSpPr/>
          <p:nvPr/>
        </p:nvSpPr>
        <p:spPr>
          <a:xfrm>
            <a:off x="8218488" y="2123961"/>
            <a:ext cx="3530700" cy="4068900"/>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58" name="Google Shape;1958;p101">
            <a:extLst>
              <a:ext uri="{FF2B5EF4-FFF2-40B4-BE49-F238E27FC236}">
                <a16:creationId xmlns:a16="http://schemas.microsoft.com/office/drawing/2014/main" id="{1606C7E1-DA3B-2A37-5152-F8F0FA5AB5A2}"/>
              </a:ext>
            </a:extLst>
          </p:cNvPr>
          <p:cNvSpPr/>
          <p:nvPr/>
        </p:nvSpPr>
        <p:spPr>
          <a:xfrm>
            <a:off x="442913" y="2103438"/>
            <a:ext cx="3540300" cy="4068900"/>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60" name="Google Shape;1960;p101">
            <a:extLst>
              <a:ext uri="{FF2B5EF4-FFF2-40B4-BE49-F238E27FC236}">
                <a16:creationId xmlns:a16="http://schemas.microsoft.com/office/drawing/2014/main" id="{EEA9FBEE-EA30-BDA3-1195-BF8C3D8766EE}"/>
              </a:ext>
            </a:extLst>
          </p:cNvPr>
          <p:cNvSpPr/>
          <p:nvPr/>
        </p:nvSpPr>
        <p:spPr>
          <a:xfrm>
            <a:off x="4327524" y="2103438"/>
            <a:ext cx="3533700" cy="1325700"/>
          </a:xfrm>
          <a:prstGeom prst="rect">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61" name="Google Shape;1961;p101">
            <a:extLst>
              <a:ext uri="{FF2B5EF4-FFF2-40B4-BE49-F238E27FC236}">
                <a16:creationId xmlns:a16="http://schemas.microsoft.com/office/drawing/2014/main" id="{CE3AAC9F-E9D3-9C85-8377-892507BC7C4E}"/>
              </a:ext>
            </a:extLst>
          </p:cNvPr>
          <p:cNvSpPr/>
          <p:nvPr/>
        </p:nvSpPr>
        <p:spPr>
          <a:xfrm>
            <a:off x="8218488" y="2123961"/>
            <a:ext cx="3524100" cy="1333500"/>
          </a:xfrm>
          <a:prstGeom prst="rect">
            <a:avLst/>
          </a:prstGeom>
          <a:solidFill>
            <a:srgbClr val="073B2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59" name="Google Shape;1959;p101">
            <a:extLst>
              <a:ext uri="{FF2B5EF4-FFF2-40B4-BE49-F238E27FC236}">
                <a16:creationId xmlns:a16="http://schemas.microsoft.com/office/drawing/2014/main" id="{F0E370A2-6E70-2B30-684A-6DD0F032294F}"/>
              </a:ext>
            </a:extLst>
          </p:cNvPr>
          <p:cNvSpPr/>
          <p:nvPr/>
        </p:nvSpPr>
        <p:spPr>
          <a:xfrm>
            <a:off x="442913" y="2103439"/>
            <a:ext cx="3540300" cy="1325700"/>
          </a:xfrm>
          <a:prstGeom prst="rect">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62" name="Google Shape;1962;p101">
            <a:extLst>
              <a:ext uri="{FF2B5EF4-FFF2-40B4-BE49-F238E27FC236}">
                <a16:creationId xmlns:a16="http://schemas.microsoft.com/office/drawing/2014/main" id="{56387D6C-0CEA-7B4A-52E1-D989B7201340}"/>
              </a:ext>
            </a:extLst>
          </p:cNvPr>
          <p:cNvSpPr txBox="1">
            <a:spLocks noGrp="1"/>
          </p:cNvSpPr>
          <p:nvPr>
            <p:ph type="title"/>
          </p:nvPr>
        </p:nvSpPr>
        <p:spPr>
          <a:xfrm>
            <a:off x="914399" y="1073855"/>
            <a:ext cx="10860325" cy="502800"/>
          </a:xfrm>
          <a:prstGeom prst="rect">
            <a:avLst/>
          </a:prstGeom>
        </p:spPr>
        <p:txBody>
          <a:bodyPr spcFirstLastPara="1" wrap="square" lIns="0" tIns="0" rIns="0" bIns="0" anchor="t" anchorCtr="0">
            <a:noAutofit/>
          </a:bodyPr>
          <a:lstStyle/>
          <a:p>
            <a:r>
              <a:rPr lang="en-GB" sz="2400" noProof="0">
                <a:solidFill>
                  <a:srgbClr val="073B2F"/>
                </a:solidFill>
                <a:latin typeface="Georgia"/>
              </a:rPr>
              <a:t>Proposal 1: Deletion of Section 12F of the ITA </a:t>
            </a:r>
          </a:p>
        </p:txBody>
      </p:sp>
      <p:sp>
        <p:nvSpPr>
          <p:cNvPr id="1964" name="Google Shape;1964;p101">
            <a:extLst>
              <a:ext uri="{FF2B5EF4-FFF2-40B4-BE49-F238E27FC236}">
                <a16:creationId xmlns:a16="http://schemas.microsoft.com/office/drawing/2014/main" id="{6C140579-4E96-253B-7E57-5A0B586B0CFD}"/>
              </a:ext>
            </a:extLst>
          </p:cNvPr>
          <p:cNvSpPr txBox="1"/>
          <p:nvPr/>
        </p:nvSpPr>
        <p:spPr>
          <a:xfrm>
            <a:off x="667929" y="3599550"/>
            <a:ext cx="3103200" cy="2397300"/>
          </a:xfrm>
          <a:prstGeom prst="rect">
            <a:avLst/>
          </a:prstGeom>
          <a:noFill/>
          <a:ln>
            <a:noFill/>
          </a:ln>
        </p:spPr>
        <p:txBody>
          <a:bodyPr spcFirstLastPara="1" wrap="square" lIns="0" tIns="0" rIns="0" bIns="0" anchor="t" anchorCtr="0">
            <a:noAutofit/>
          </a:bodyPr>
          <a:lstStyle/>
          <a:p>
            <a:pPr marL="0" lvl="0" indent="0" algn="l" rtl="0">
              <a:spcBef>
                <a:spcPts val="600"/>
              </a:spcBef>
              <a:spcAft>
                <a:spcPts val="0"/>
              </a:spcAft>
              <a:buNone/>
            </a:pPr>
            <a:r>
              <a:rPr lang="en-GB" sz="1400" noProof="0">
                <a:solidFill>
                  <a:schemeClr val="tx1"/>
                </a:solidFill>
                <a:latin typeface="Arial" panose="020B0604020202020204" pitchFamily="34" charset="0"/>
                <a:cs typeface="Arial" panose="020B0604020202020204" pitchFamily="34" charset="0"/>
              </a:rPr>
              <a:t>The </a:t>
            </a:r>
            <a:r>
              <a:rPr lang="en-GB" sz="1400" noProof="0">
                <a:latin typeface="Arial" panose="020B0604020202020204" pitchFamily="34" charset="0"/>
                <a:cs typeface="Arial" panose="020B0604020202020204" pitchFamily="34" charset="0"/>
              </a:rPr>
              <a:t>specialised taxation regime established under Section 12F has the following shortcomings:  </a:t>
            </a:r>
          </a:p>
          <a:p>
            <a:pPr marL="285750" lvl="0" indent="-285750" algn="l" rtl="0">
              <a:spcBef>
                <a:spcPts val="600"/>
              </a:spcBef>
              <a:spcAft>
                <a:spcPts val="0"/>
              </a:spcAft>
              <a:buFont typeface="Arial" panose="020B0604020202020204" pitchFamily="34" charset="0"/>
              <a:buChar char="•"/>
            </a:pPr>
            <a:r>
              <a:rPr lang="en-GB" sz="1400" noProof="0">
                <a:solidFill>
                  <a:schemeClr val="tx1"/>
                </a:solidFill>
                <a:latin typeface="Arial" panose="020B0604020202020204" pitchFamily="34" charset="0"/>
                <a:cs typeface="Arial" panose="020B0604020202020204" pitchFamily="34" charset="0"/>
              </a:rPr>
              <a:t>It fails to recognize losses </a:t>
            </a:r>
            <a:r>
              <a:rPr lang="en-GB" sz="1400" noProof="0">
                <a:latin typeface="Arial" panose="020B0604020202020204" pitchFamily="34" charset="0"/>
                <a:cs typeface="Arial" panose="020B0604020202020204" pitchFamily="34" charset="0"/>
              </a:rPr>
              <a:t>and the volatility of digital assets</a:t>
            </a:r>
          </a:p>
          <a:p>
            <a:pPr marL="285750" lvl="0" indent="-285750" algn="l" rtl="0">
              <a:spcBef>
                <a:spcPts val="600"/>
              </a:spcBef>
              <a:spcAft>
                <a:spcPts val="0"/>
              </a:spcAft>
              <a:buFont typeface="Arial" panose="020B0604020202020204" pitchFamily="34" charset="0"/>
              <a:buChar char="•"/>
            </a:pPr>
            <a:r>
              <a:rPr lang="en-GB" sz="1400" noProof="0">
                <a:solidFill>
                  <a:schemeClr val="tx1"/>
                </a:solidFill>
                <a:latin typeface="Arial" panose="020B0604020202020204" pitchFamily="34" charset="0"/>
                <a:cs typeface="Arial" panose="020B0604020202020204" pitchFamily="34" charset="0"/>
              </a:rPr>
              <a:t>It treats digital assets </a:t>
            </a:r>
            <a:r>
              <a:rPr lang="en-GB" sz="1400" noProof="0">
                <a:latin typeface="Arial" panose="020B0604020202020204" pitchFamily="34" charset="0"/>
                <a:cs typeface="Arial" panose="020B0604020202020204" pitchFamily="34" charset="0"/>
              </a:rPr>
              <a:t>more harshly than other forms of property</a:t>
            </a:r>
          </a:p>
          <a:p>
            <a:pPr marL="285750" lvl="0" indent="-285750" algn="l" rtl="0">
              <a:spcBef>
                <a:spcPts val="600"/>
              </a:spcBef>
              <a:spcAft>
                <a:spcPts val="0"/>
              </a:spcAft>
              <a:buFont typeface="Arial" panose="020B0604020202020204" pitchFamily="34" charset="0"/>
              <a:buChar char="•"/>
            </a:pPr>
            <a:r>
              <a:rPr lang="en-GB" sz="1400" noProof="0">
                <a:solidFill>
                  <a:schemeClr val="tx1"/>
                </a:solidFill>
                <a:latin typeface="Arial" panose="020B0604020202020204" pitchFamily="34" charset="0"/>
                <a:cs typeface="Arial" panose="020B0604020202020204" pitchFamily="34" charset="0"/>
              </a:rPr>
              <a:t>There is high likelihood of double taxation in digital asset swaps </a:t>
            </a:r>
          </a:p>
          <a:p>
            <a:pPr marL="285750" lvl="0" indent="-285750" algn="l" rtl="0">
              <a:spcBef>
                <a:spcPts val="600"/>
              </a:spcBef>
              <a:spcAft>
                <a:spcPts val="0"/>
              </a:spcAft>
              <a:buFont typeface="Arial" panose="020B0604020202020204" pitchFamily="34" charset="0"/>
              <a:buChar char="•"/>
            </a:pPr>
            <a:endParaRPr lang="en-GB" sz="1400" noProof="0">
              <a:solidFill>
                <a:schemeClr val="tx1"/>
              </a:solidFill>
            </a:endParaRPr>
          </a:p>
        </p:txBody>
      </p:sp>
      <p:sp>
        <p:nvSpPr>
          <p:cNvPr id="1965" name="Google Shape;1965;p101">
            <a:extLst>
              <a:ext uri="{FF2B5EF4-FFF2-40B4-BE49-F238E27FC236}">
                <a16:creationId xmlns:a16="http://schemas.microsoft.com/office/drawing/2014/main" id="{35678D0B-7B42-767E-0C65-05FCE39B00CB}"/>
              </a:ext>
            </a:extLst>
          </p:cNvPr>
          <p:cNvSpPr txBox="1"/>
          <p:nvPr/>
        </p:nvSpPr>
        <p:spPr>
          <a:xfrm>
            <a:off x="4516825" y="3599550"/>
            <a:ext cx="3209700" cy="23973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sz="1400" noProof="0">
                <a:latin typeface="Arial "/>
                <a:cs typeface="Arabic Typesetting" panose="03020402040406030203" pitchFamily="66" charset="-78"/>
              </a:rPr>
              <a:t>Delete Section 12F of the </a:t>
            </a:r>
            <a:r>
              <a:rPr lang="en-GB" sz="1400">
                <a:latin typeface="Arial "/>
                <a:cs typeface="Arabic Typesetting" panose="03020402040406030203" pitchFamily="66" charset="-78"/>
              </a:rPr>
              <a:t>ITA, effectively repealing the specialised regime. </a:t>
            </a:r>
            <a:r>
              <a:rPr lang="en-GB" sz="1400" noProof="0">
                <a:latin typeface="Arial "/>
                <a:cs typeface="Arabic Typesetting" panose="03020402040406030203" pitchFamily="66" charset="-78"/>
              </a:rPr>
              <a:t> </a:t>
            </a:r>
            <a:endParaRPr kumimoji="0" lang="en-GB" sz="1400" b="0" i="0" u="none" strike="noStrike" kern="1200" cap="none" spc="0" normalizeH="0" baseline="0" noProof="0">
              <a:ln>
                <a:noFill/>
              </a:ln>
              <a:solidFill>
                <a:schemeClr val="tx1"/>
              </a:solidFill>
              <a:effectLst/>
              <a:uLnTx/>
              <a:uFillTx/>
              <a:latin typeface="Arial "/>
              <a:cs typeface="Arabic Typesetting" panose="03020402040406030203" pitchFamily="66" charset="-78"/>
            </a:endParaRPr>
          </a:p>
        </p:txBody>
      </p:sp>
      <p:sp>
        <p:nvSpPr>
          <p:cNvPr id="1966" name="Google Shape;1966;p101">
            <a:extLst>
              <a:ext uri="{FF2B5EF4-FFF2-40B4-BE49-F238E27FC236}">
                <a16:creationId xmlns:a16="http://schemas.microsoft.com/office/drawing/2014/main" id="{9BE39198-FB07-EE52-4617-36C66E7D5756}"/>
              </a:ext>
            </a:extLst>
          </p:cNvPr>
          <p:cNvSpPr txBox="1"/>
          <p:nvPr/>
        </p:nvSpPr>
        <p:spPr>
          <a:xfrm>
            <a:off x="8415775" y="3599550"/>
            <a:ext cx="3157800" cy="2397300"/>
          </a:xfrm>
          <a:prstGeom prst="rect">
            <a:avLst/>
          </a:prstGeom>
          <a:noFill/>
          <a:ln>
            <a:noFill/>
          </a:ln>
        </p:spPr>
        <p:txBody>
          <a:bodyPr spcFirstLastPara="1" wrap="square" lIns="0" tIns="0" rIns="0" bIns="0" anchor="t" anchorCtr="0">
            <a:noAutofit/>
          </a:bodyPr>
          <a:lstStyle/>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kern="1200" noProof="0">
                <a:solidFill>
                  <a:schemeClr val="tx1"/>
                </a:solidFill>
                <a:latin typeface="Arial" panose="020B0604020202020204" pitchFamily="34" charset="0"/>
                <a:cs typeface="Arial" panose="020B0604020202020204" pitchFamily="34" charset="0"/>
              </a:rPr>
              <a:t>A</a:t>
            </a:r>
            <a:r>
              <a:rPr kumimoji="0" lang="en-GB" sz="140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ligning with the International Best Practice </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a:latin typeface="Arial" panose="020B0604020202020204" pitchFamily="34" charset="0"/>
                <a:cs typeface="Arial" panose="020B0604020202020204" pitchFamily="34" charset="0"/>
              </a:rPr>
              <a:t>The existing laws are sufficient to tax the digital asset regime</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GB" sz="140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Ensure the tax canon of neutrality and facilitate equity in the taxation of different forms of property </a:t>
            </a:r>
            <a:endParaRPr lang="en-GB" sz="140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1967" name="Google Shape;1967;p101">
            <a:extLst>
              <a:ext uri="{FF2B5EF4-FFF2-40B4-BE49-F238E27FC236}">
                <a16:creationId xmlns:a16="http://schemas.microsoft.com/office/drawing/2014/main" id="{B0F55CA5-CE50-B0B6-49C2-280E4654B013}"/>
              </a:ext>
            </a:extLst>
          </p:cNvPr>
          <p:cNvSpPr txBox="1"/>
          <p:nvPr/>
        </p:nvSpPr>
        <p:spPr>
          <a:xfrm>
            <a:off x="8311014" y="2494642"/>
            <a:ext cx="3314400" cy="9543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sz="6000" b="1" noProof="0">
                <a:solidFill>
                  <a:srgbClr val="FFFFFF"/>
                </a:solidFill>
              </a:rPr>
              <a:t>3</a:t>
            </a:r>
          </a:p>
        </p:txBody>
      </p:sp>
      <p:sp>
        <p:nvSpPr>
          <p:cNvPr id="1968" name="Google Shape;1968;p101">
            <a:extLst>
              <a:ext uri="{FF2B5EF4-FFF2-40B4-BE49-F238E27FC236}">
                <a16:creationId xmlns:a16="http://schemas.microsoft.com/office/drawing/2014/main" id="{2C566108-9366-60BF-791B-CA55EB13CDD4}"/>
              </a:ext>
            </a:extLst>
          </p:cNvPr>
          <p:cNvSpPr txBox="1"/>
          <p:nvPr/>
        </p:nvSpPr>
        <p:spPr>
          <a:xfrm>
            <a:off x="8841125" y="2674728"/>
            <a:ext cx="2804400" cy="611700"/>
          </a:xfrm>
          <a:prstGeom prst="rect">
            <a:avLst/>
          </a:prstGeom>
          <a:noFill/>
          <a:ln>
            <a:noFill/>
          </a:ln>
        </p:spPr>
        <p:txBody>
          <a:bodyPr spcFirstLastPara="1" wrap="square" lIns="0" tIns="0" rIns="0" bIns="0" anchor="t" anchorCtr="0">
            <a:noAutofit/>
          </a:bodyPr>
          <a:lstStyle/>
          <a:p>
            <a:pPr marL="0" lvl="0" indent="0" algn="l" rtl="0">
              <a:lnSpc>
                <a:spcPct val="85000"/>
              </a:lnSpc>
              <a:spcBef>
                <a:spcPts val="0"/>
              </a:spcBef>
              <a:spcAft>
                <a:spcPts val="0"/>
              </a:spcAft>
              <a:buNone/>
            </a:pPr>
            <a:r>
              <a:rPr lang="en-GB" sz="2000" noProof="0">
                <a:solidFill>
                  <a:srgbClr val="FFFFFF"/>
                </a:solidFill>
                <a:latin typeface="Arial "/>
              </a:rPr>
              <a:t>Justification</a:t>
            </a:r>
          </a:p>
        </p:txBody>
      </p:sp>
      <p:sp>
        <p:nvSpPr>
          <p:cNvPr id="1969" name="Google Shape;1969;p101">
            <a:extLst>
              <a:ext uri="{FF2B5EF4-FFF2-40B4-BE49-F238E27FC236}">
                <a16:creationId xmlns:a16="http://schemas.microsoft.com/office/drawing/2014/main" id="{04F16455-C198-E02C-8EF5-BD79AC3B8C01}"/>
              </a:ext>
            </a:extLst>
          </p:cNvPr>
          <p:cNvSpPr txBox="1"/>
          <p:nvPr/>
        </p:nvSpPr>
        <p:spPr>
          <a:xfrm>
            <a:off x="4424516" y="2503224"/>
            <a:ext cx="3301800" cy="9543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sz="6000" b="1" noProof="0">
                <a:solidFill>
                  <a:srgbClr val="000000"/>
                </a:solidFill>
              </a:rPr>
              <a:t>2</a:t>
            </a:r>
          </a:p>
        </p:txBody>
      </p:sp>
      <p:sp>
        <p:nvSpPr>
          <p:cNvPr id="1970" name="Google Shape;1970;p101">
            <a:extLst>
              <a:ext uri="{FF2B5EF4-FFF2-40B4-BE49-F238E27FC236}">
                <a16:creationId xmlns:a16="http://schemas.microsoft.com/office/drawing/2014/main" id="{53FD9AD9-D5A5-B3C1-66C7-37B9729545A6}"/>
              </a:ext>
            </a:extLst>
          </p:cNvPr>
          <p:cNvSpPr txBox="1"/>
          <p:nvPr/>
        </p:nvSpPr>
        <p:spPr>
          <a:xfrm>
            <a:off x="566442" y="2496857"/>
            <a:ext cx="3266400" cy="9198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sz="6000" b="1" noProof="0">
                <a:solidFill>
                  <a:srgbClr val="000000"/>
                </a:solidFill>
              </a:rPr>
              <a:t>1</a:t>
            </a:r>
          </a:p>
        </p:txBody>
      </p:sp>
      <p:sp>
        <p:nvSpPr>
          <p:cNvPr id="1971" name="Google Shape;1971;p101">
            <a:extLst>
              <a:ext uri="{FF2B5EF4-FFF2-40B4-BE49-F238E27FC236}">
                <a16:creationId xmlns:a16="http://schemas.microsoft.com/office/drawing/2014/main" id="{AB309983-F059-81D7-2F85-010E6605989D}"/>
              </a:ext>
            </a:extLst>
          </p:cNvPr>
          <p:cNvSpPr txBox="1"/>
          <p:nvPr/>
        </p:nvSpPr>
        <p:spPr>
          <a:xfrm>
            <a:off x="4941975" y="2690601"/>
            <a:ext cx="2804400" cy="611700"/>
          </a:xfrm>
          <a:prstGeom prst="rect">
            <a:avLst/>
          </a:prstGeom>
          <a:noFill/>
          <a:ln>
            <a:noFill/>
          </a:ln>
        </p:spPr>
        <p:txBody>
          <a:bodyPr spcFirstLastPara="1" wrap="square" lIns="0" tIns="0" rIns="0" bIns="0" anchor="t" anchorCtr="0">
            <a:noAutofit/>
          </a:bodyPr>
          <a:lstStyle/>
          <a:p>
            <a:pPr marL="0" marR="0" lvl="0" indent="0" algn="l" rtl="0">
              <a:lnSpc>
                <a:spcPct val="85000"/>
              </a:lnSpc>
              <a:spcBef>
                <a:spcPts val="0"/>
              </a:spcBef>
              <a:spcAft>
                <a:spcPts val="0"/>
              </a:spcAft>
              <a:buClr>
                <a:srgbClr val="000000"/>
              </a:buClr>
              <a:buSzPts val="2200"/>
              <a:buFont typeface="Arial"/>
              <a:buNone/>
            </a:pPr>
            <a:r>
              <a:rPr lang="en-GB" sz="2000" noProof="0">
                <a:solidFill>
                  <a:srgbClr val="000000"/>
                </a:solidFill>
                <a:latin typeface="Arial "/>
              </a:rPr>
              <a:t>Proposal</a:t>
            </a:r>
            <a:endParaRPr lang="en-GB" sz="1200" noProof="0">
              <a:latin typeface="Arial "/>
            </a:endParaRPr>
          </a:p>
        </p:txBody>
      </p:sp>
      <p:sp>
        <p:nvSpPr>
          <p:cNvPr id="1972" name="Google Shape;1972;p101">
            <a:extLst>
              <a:ext uri="{FF2B5EF4-FFF2-40B4-BE49-F238E27FC236}">
                <a16:creationId xmlns:a16="http://schemas.microsoft.com/office/drawing/2014/main" id="{F337EECC-E942-0F4C-1DC2-19E158F7EC2C}"/>
              </a:ext>
            </a:extLst>
          </p:cNvPr>
          <p:cNvSpPr txBox="1"/>
          <p:nvPr/>
        </p:nvSpPr>
        <p:spPr>
          <a:xfrm>
            <a:off x="1042825" y="2690601"/>
            <a:ext cx="2804400" cy="611700"/>
          </a:xfrm>
          <a:prstGeom prst="rect">
            <a:avLst/>
          </a:prstGeom>
          <a:noFill/>
          <a:ln>
            <a:noFill/>
          </a:ln>
        </p:spPr>
        <p:txBody>
          <a:bodyPr spcFirstLastPara="1" wrap="square" lIns="0" tIns="0" rIns="0" bIns="0" anchor="t" anchorCtr="0">
            <a:noAutofit/>
          </a:bodyPr>
          <a:lstStyle/>
          <a:p>
            <a:pPr marL="0" marR="0" lvl="0" indent="0" algn="l" rtl="0">
              <a:lnSpc>
                <a:spcPct val="85000"/>
              </a:lnSpc>
              <a:spcBef>
                <a:spcPts val="0"/>
              </a:spcBef>
              <a:spcAft>
                <a:spcPts val="0"/>
              </a:spcAft>
              <a:buClr>
                <a:srgbClr val="000000"/>
              </a:buClr>
              <a:buSzPts val="2200"/>
              <a:buFont typeface="Arial"/>
              <a:buNone/>
            </a:pPr>
            <a:r>
              <a:rPr lang="en-GB" sz="2000" noProof="0">
                <a:latin typeface="Arial "/>
              </a:rPr>
              <a:t>Issue</a:t>
            </a:r>
            <a:endParaRPr lang="en-GB" sz="1200" noProof="0">
              <a:latin typeface="Arial "/>
            </a:endParaRPr>
          </a:p>
        </p:txBody>
      </p:sp>
      <p:grpSp>
        <p:nvGrpSpPr>
          <p:cNvPr id="1973" name="Google Shape;1973;p101">
            <a:extLst>
              <a:ext uri="{FF2B5EF4-FFF2-40B4-BE49-F238E27FC236}">
                <a16:creationId xmlns:a16="http://schemas.microsoft.com/office/drawing/2014/main" id="{3925D32F-7500-4253-4666-14BC79334125}"/>
              </a:ext>
            </a:extLst>
          </p:cNvPr>
          <p:cNvGrpSpPr/>
          <p:nvPr/>
        </p:nvGrpSpPr>
        <p:grpSpPr>
          <a:xfrm>
            <a:off x="7383196" y="2232935"/>
            <a:ext cx="357669" cy="312741"/>
            <a:chOff x="4135465" y="4330087"/>
            <a:chExt cx="438912" cy="383778"/>
          </a:xfrm>
        </p:grpSpPr>
        <p:sp>
          <p:nvSpPr>
            <p:cNvPr id="1974" name="Google Shape;1974;p101">
              <a:extLst>
                <a:ext uri="{FF2B5EF4-FFF2-40B4-BE49-F238E27FC236}">
                  <a16:creationId xmlns:a16="http://schemas.microsoft.com/office/drawing/2014/main" id="{22B7858D-5B33-AB98-9F8F-CA9BA79BB1D0}"/>
                </a:ext>
              </a:extLst>
            </p:cNvPr>
            <p:cNvSpPr/>
            <p:nvPr/>
          </p:nvSpPr>
          <p:spPr>
            <a:xfrm>
              <a:off x="4135465" y="4330087"/>
              <a:ext cx="438912" cy="383778"/>
            </a:xfrm>
            <a:custGeom>
              <a:avLst/>
              <a:gdLst/>
              <a:ahLst/>
              <a:cxnLst/>
              <a:rect l="l" t="t" r="r" b="b"/>
              <a:pathLst>
                <a:path w="438912" h="383778" extrusionOk="0">
                  <a:moveTo>
                    <a:pt x="0" y="0"/>
                  </a:moveTo>
                  <a:lnTo>
                    <a:pt x="0" y="356366"/>
                  </a:lnTo>
                  <a:cubicBezTo>
                    <a:pt x="0" y="371504"/>
                    <a:pt x="12284" y="383779"/>
                    <a:pt x="27432" y="383779"/>
                  </a:cubicBezTo>
                  <a:lnTo>
                    <a:pt x="411480" y="383779"/>
                  </a:lnTo>
                  <a:cubicBezTo>
                    <a:pt x="426616" y="383742"/>
                    <a:pt x="438882" y="371492"/>
                    <a:pt x="438912" y="356366"/>
                  </a:cubicBezTo>
                  <a:lnTo>
                    <a:pt x="438912" y="0"/>
                  </a:lnTo>
                  <a:close/>
                  <a:moveTo>
                    <a:pt x="411480" y="67496"/>
                  </a:moveTo>
                  <a:lnTo>
                    <a:pt x="106680" y="67496"/>
                  </a:lnTo>
                  <a:lnTo>
                    <a:pt x="106680" y="27474"/>
                  </a:lnTo>
                  <a:lnTo>
                    <a:pt x="411480" y="27474"/>
                  </a:lnTo>
                  <a:close/>
                  <a:moveTo>
                    <a:pt x="79248" y="27474"/>
                  </a:moveTo>
                  <a:lnTo>
                    <a:pt x="79248" y="67496"/>
                  </a:lnTo>
                  <a:lnTo>
                    <a:pt x="27432" y="67496"/>
                  </a:lnTo>
                  <a:lnTo>
                    <a:pt x="27432" y="27474"/>
                  </a:lnTo>
                  <a:close/>
                  <a:moveTo>
                    <a:pt x="27432" y="356427"/>
                  </a:moveTo>
                  <a:lnTo>
                    <a:pt x="27432" y="94848"/>
                  </a:lnTo>
                  <a:lnTo>
                    <a:pt x="411480" y="94848"/>
                  </a:lnTo>
                  <a:lnTo>
                    <a:pt x="411480" y="356366"/>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75" name="Google Shape;1975;p101">
              <a:extLst>
                <a:ext uri="{FF2B5EF4-FFF2-40B4-BE49-F238E27FC236}">
                  <a16:creationId xmlns:a16="http://schemas.microsoft.com/office/drawing/2014/main" id="{7A08E976-F420-37CE-B348-2F8978291165}"/>
                </a:ext>
              </a:extLst>
            </p:cNvPr>
            <p:cNvSpPr/>
            <p:nvPr/>
          </p:nvSpPr>
          <p:spPr>
            <a:xfrm>
              <a:off x="4354007" y="4489995"/>
              <a:ext cx="169712" cy="27412"/>
            </a:xfrm>
            <a:custGeom>
              <a:avLst/>
              <a:gdLst/>
              <a:ahLst/>
              <a:cxnLst/>
              <a:rect l="l" t="t" r="r" b="b"/>
              <a:pathLst>
                <a:path w="169712" h="27412" extrusionOk="0">
                  <a:moveTo>
                    <a:pt x="0" y="0"/>
                  </a:moveTo>
                  <a:lnTo>
                    <a:pt x="169713" y="0"/>
                  </a:lnTo>
                  <a:lnTo>
                    <a:pt x="169713" y="27413"/>
                  </a:lnTo>
                  <a:lnTo>
                    <a:pt x="0" y="2741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76" name="Google Shape;1976;p101">
              <a:extLst>
                <a:ext uri="{FF2B5EF4-FFF2-40B4-BE49-F238E27FC236}">
                  <a16:creationId xmlns:a16="http://schemas.microsoft.com/office/drawing/2014/main" id="{C5A87252-404C-D542-F910-1C2BBB98BF23}"/>
                </a:ext>
              </a:extLst>
            </p:cNvPr>
            <p:cNvSpPr/>
            <p:nvPr/>
          </p:nvSpPr>
          <p:spPr>
            <a:xfrm>
              <a:off x="4353885" y="4545795"/>
              <a:ext cx="109057" cy="27412"/>
            </a:xfrm>
            <a:custGeom>
              <a:avLst/>
              <a:gdLst/>
              <a:ahLst/>
              <a:cxnLst/>
              <a:rect l="l" t="t" r="r" b="b"/>
              <a:pathLst>
                <a:path w="109057" h="27412" extrusionOk="0">
                  <a:moveTo>
                    <a:pt x="0" y="0"/>
                  </a:moveTo>
                  <a:lnTo>
                    <a:pt x="109057" y="0"/>
                  </a:lnTo>
                  <a:lnTo>
                    <a:pt x="109057" y="27413"/>
                  </a:lnTo>
                  <a:lnTo>
                    <a:pt x="0" y="2741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77" name="Google Shape;1977;p101">
              <a:extLst>
                <a:ext uri="{FF2B5EF4-FFF2-40B4-BE49-F238E27FC236}">
                  <a16:creationId xmlns:a16="http://schemas.microsoft.com/office/drawing/2014/main" id="{8D2D0DA8-B639-6802-26B0-96636D6D395D}"/>
                </a:ext>
              </a:extLst>
            </p:cNvPr>
            <p:cNvSpPr/>
            <p:nvPr/>
          </p:nvSpPr>
          <p:spPr>
            <a:xfrm>
              <a:off x="4190329" y="4482380"/>
              <a:ext cx="134112" cy="134017"/>
            </a:xfrm>
            <a:custGeom>
              <a:avLst/>
              <a:gdLst/>
              <a:ahLst/>
              <a:cxnLst/>
              <a:rect l="l" t="t" r="r" b="b"/>
              <a:pathLst>
                <a:path w="134112" h="134017" extrusionOk="0">
                  <a:moveTo>
                    <a:pt x="120396" y="0"/>
                  </a:moveTo>
                  <a:lnTo>
                    <a:pt x="13716" y="0"/>
                  </a:lnTo>
                  <a:cubicBezTo>
                    <a:pt x="6138" y="0"/>
                    <a:pt x="0" y="6134"/>
                    <a:pt x="0" y="13706"/>
                  </a:cubicBezTo>
                  <a:lnTo>
                    <a:pt x="0" y="120312"/>
                  </a:lnTo>
                  <a:cubicBezTo>
                    <a:pt x="0" y="127884"/>
                    <a:pt x="6138" y="134018"/>
                    <a:pt x="13716" y="134018"/>
                  </a:cubicBezTo>
                  <a:lnTo>
                    <a:pt x="120396" y="134018"/>
                  </a:lnTo>
                  <a:cubicBezTo>
                    <a:pt x="127973" y="134018"/>
                    <a:pt x="134112" y="127884"/>
                    <a:pt x="134112" y="120312"/>
                  </a:cubicBezTo>
                  <a:lnTo>
                    <a:pt x="134112" y="13706"/>
                  </a:lnTo>
                  <a:cubicBezTo>
                    <a:pt x="134112" y="6134"/>
                    <a:pt x="127973" y="0"/>
                    <a:pt x="120396" y="0"/>
                  </a:cubicBezTo>
                  <a:close/>
                  <a:moveTo>
                    <a:pt x="106680" y="106605"/>
                  </a:moveTo>
                  <a:lnTo>
                    <a:pt x="27432" y="106605"/>
                  </a:lnTo>
                  <a:lnTo>
                    <a:pt x="27432" y="27413"/>
                  </a:lnTo>
                  <a:lnTo>
                    <a:pt x="106680" y="2741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grpSp>
      <p:grpSp>
        <p:nvGrpSpPr>
          <p:cNvPr id="1978" name="Google Shape;1978;p101">
            <a:extLst>
              <a:ext uri="{FF2B5EF4-FFF2-40B4-BE49-F238E27FC236}">
                <a16:creationId xmlns:a16="http://schemas.microsoft.com/office/drawing/2014/main" id="{35FD5797-42F8-FCC1-A016-8E3879C3B1EE}"/>
              </a:ext>
            </a:extLst>
          </p:cNvPr>
          <p:cNvGrpSpPr/>
          <p:nvPr/>
        </p:nvGrpSpPr>
        <p:grpSpPr>
          <a:xfrm>
            <a:off x="3508127" y="2220212"/>
            <a:ext cx="357663" cy="357716"/>
            <a:chOff x="2384207" y="1225878"/>
            <a:chExt cx="445464" cy="445530"/>
          </a:xfrm>
        </p:grpSpPr>
        <p:sp>
          <p:nvSpPr>
            <p:cNvPr id="1979" name="Google Shape;1979;p101">
              <a:extLst>
                <a:ext uri="{FF2B5EF4-FFF2-40B4-BE49-F238E27FC236}">
                  <a16:creationId xmlns:a16="http://schemas.microsoft.com/office/drawing/2014/main" id="{E7E54465-1073-CD52-7EAB-C05BD2B33194}"/>
                </a:ext>
              </a:extLst>
            </p:cNvPr>
            <p:cNvSpPr/>
            <p:nvPr/>
          </p:nvSpPr>
          <p:spPr>
            <a:xfrm>
              <a:off x="2384207" y="1225878"/>
              <a:ext cx="445464" cy="445530"/>
            </a:xfrm>
            <a:custGeom>
              <a:avLst/>
              <a:gdLst/>
              <a:ahLst/>
              <a:cxnLst/>
              <a:rect l="l" t="t" r="r" b="b"/>
              <a:pathLst>
                <a:path w="445464" h="445530" extrusionOk="0">
                  <a:moveTo>
                    <a:pt x="408343" y="0"/>
                  </a:moveTo>
                  <a:lnTo>
                    <a:pt x="37122" y="0"/>
                  </a:lnTo>
                  <a:cubicBezTo>
                    <a:pt x="16643" y="0"/>
                    <a:pt x="0" y="16621"/>
                    <a:pt x="0" y="37128"/>
                  </a:cubicBezTo>
                  <a:lnTo>
                    <a:pt x="0" y="408403"/>
                  </a:lnTo>
                  <a:cubicBezTo>
                    <a:pt x="0" y="428910"/>
                    <a:pt x="16643" y="445530"/>
                    <a:pt x="37122" y="445530"/>
                  </a:cubicBezTo>
                  <a:lnTo>
                    <a:pt x="408343" y="445530"/>
                  </a:lnTo>
                  <a:cubicBezTo>
                    <a:pt x="428821" y="445530"/>
                    <a:pt x="445465" y="428910"/>
                    <a:pt x="445465" y="408403"/>
                  </a:cubicBezTo>
                  <a:lnTo>
                    <a:pt x="445465" y="37128"/>
                  </a:lnTo>
                  <a:cubicBezTo>
                    <a:pt x="445465" y="16621"/>
                    <a:pt x="428821" y="0"/>
                    <a:pt x="408343" y="0"/>
                  </a:cubicBezTo>
                  <a:close/>
                  <a:moveTo>
                    <a:pt x="417623" y="417685"/>
                  </a:moveTo>
                  <a:lnTo>
                    <a:pt x="259854" y="417685"/>
                  </a:lnTo>
                  <a:lnTo>
                    <a:pt x="222732" y="352712"/>
                  </a:lnTo>
                  <a:lnTo>
                    <a:pt x="27718" y="352712"/>
                  </a:lnTo>
                  <a:lnTo>
                    <a:pt x="27718" y="27846"/>
                  </a:lnTo>
                  <a:lnTo>
                    <a:pt x="417499" y="27846"/>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0" name="Google Shape;1980;p101">
              <a:extLst>
                <a:ext uri="{FF2B5EF4-FFF2-40B4-BE49-F238E27FC236}">
                  <a16:creationId xmlns:a16="http://schemas.microsoft.com/office/drawing/2014/main" id="{9685D782-9761-A824-0A3D-B4B8265675C2}"/>
                </a:ext>
              </a:extLst>
            </p:cNvPr>
            <p:cNvSpPr/>
            <p:nvPr/>
          </p:nvSpPr>
          <p:spPr>
            <a:xfrm>
              <a:off x="2477012" y="1448705"/>
              <a:ext cx="37122" cy="74255"/>
            </a:xfrm>
            <a:custGeom>
              <a:avLst/>
              <a:gdLst/>
              <a:ahLst/>
              <a:cxnLst/>
              <a:rect l="l" t="t" r="r" b="b"/>
              <a:pathLst>
                <a:path w="37122" h="74255" extrusionOk="0">
                  <a:moveTo>
                    <a:pt x="0" y="0"/>
                  </a:moveTo>
                  <a:lnTo>
                    <a:pt x="37122" y="0"/>
                  </a:lnTo>
                  <a:lnTo>
                    <a:pt x="37122" y="74255"/>
                  </a:lnTo>
                  <a:lnTo>
                    <a:pt x="0" y="74255"/>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1" name="Google Shape;1981;p101">
              <a:extLst>
                <a:ext uri="{FF2B5EF4-FFF2-40B4-BE49-F238E27FC236}">
                  <a16:creationId xmlns:a16="http://schemas.microsoft.com/office/drawing/2014/main" id="{99479189-2484-57E2-FE8D-38616A3F6783}"/>
                </a:ext>
              </a:extLst>
            </p:cNvPr>
            <p:cNvSpPr/>
            <p:nvPr/>
          </p:nvSpPr>
          <p:spPr>
            <a:xfrm>
              <a:off x="2551256" y="1374450"/>
              <a:ext cx="37122" cy="148510"/>
            </a:xfrm>
            <a:custGeom>
              <a:avLst/>
              <a:gdLst/>
              <a:ahLst/>
              <a:cxnLst/>
              <a:rect l="l" t="t" r="r" b="b"/>
              <a:pathLst>
                <a:path w="37122" h="148510" extrusionOk="0">
                  <a:moveTo>
                    <a:pt x="0" y="0"/>
                  </a:moveTo>
                  <a:lnTo>
                    <a:pt x="37122" y="0"/>
                  </a:lnTo>
                  <a:lnTo>
                    <a:pt x="37122" y="148510"/>
                  </a:lnTo>
                  <a:lnTo>
                    <a:pt x="0" y="148510"/>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2" name="Google Shape;1982;p101">
              <a:extLst>
                <a:ext uri="{FF2B5EF4-FFF2-40B4-BE49-F238E27FC236}">
                  <a16:creationId xmlns:a16="http://schemas.microsoft.com/office/drawing/2014/main" id="{48C2E126-5907-FCFB-836B-A04EC01217A3}"/>
                </a:ext>
              </a:extLst>
            </p:cNvPr>
            <p:cNvSpPr/>
            <p:nvPr/>
          </p:nvSpPr>
          <p:spPr>
            <a:xfrm>
              <a:off x="2625500" y="1411578"/>
              <a:ext cx="37122" cy="111382"/>
            </a:xfrm>
            <a:custGeom>
              <a:avLst/>
              <a:gdLst/>
              <a:ahLst/>
              <a:cxnLst/>
              <a:rect l="l" t="t" r="r" b="b"/>
              <a:pathLst>
                <a:path w="37122" h="111382" extrusionOk="0">
                  <a:moveTo>
                    <a:pt x="0" y="0"/>
                  </a:moveTo>
                  <a:lnTo>
                    <a:pt x="37122" y="0"/>
                  </a:lnTo>
                  <a:lnTo>
                    <a:pt x="37122" y="111383"/>
                  </a:lnTo>
                  <a:lnTo>
                    <a:pt x="0" y="11138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3" name="Google Shape;1983;p101">
              <a:extLst>
                <a:ext uri="{FF2B5EF4-FFF2-40B4-BE49-F238E27FC236}">
                  <a16:creationId xmlns:a16="http://schemas.microsoft.com/office/drawing/2014/main" id="{95CFE8B1-AD16-6F6F-B3B5-3C9A1014CD5A}"/>
                </a:ext>
              </a:extLst>
            </p:cNvPr>
            <p:cNvSpPr/>
            <p:nvPr/>
          </p:nvSpPr>
          <p:spPr>
            <a:xfrm>
              <a:off x="2699744" y="1337323"/>
              <a:ext cx="37122" cy="185637"/>
            </a:xfrm>
            <a:custGeom>
              <a:avLst/>
              <a:gdLst/>
              <a:ahLst/>
              <a:cxnLst/>
              <a:rect l="l" t="t" r="r" b="b"/>
              <a:pathLst>
                <a:path w="37122" h="185637" extrusionOk="0">
                  <a:moveTo>
                    <a:pt x="0" y="0"/>
                  </a:moveTo>
                  <a:lnTo>
                    <a:pt x="37122" y="0"/>
                  </a:lnTo>
                  <a:lnTo>
                    <a:pt x="37122" y="185638"/>
                  </a:lnTo>
                  <a:lnTo>
                    <a:pt x="0" y="18563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grpSp>
      <p:grpSp>
        <p:nvGrpSpPr>
          <p:cNvPr id="1984" name="Google Shape;1984;p101">
            <a:extLst>
              <a:ext uri="{FF2B5EF4-FFF2-40B4-BE49-F238E27FC236}">
                <a16:creationId xmlns:a16="http://schemas.microsoft.com/office/drawing/2014/main" id="{BFA3B3CD-33C9-61C8-E5D0-6503A3F74B75}"/>
              </a:ext>
            </a:extLst>
          </p:cNvPr>
          <p:cNvGrpSpPr/>
          <p:nvPr/>
        </p:nvGrpSpPr>
        <p:grpSpPr>
          <a:xfrm>
            <a:off x="11270915" y="2218249"/>
            <a:ext cx="374598" cy="286151"/>
            <a:chOff x="11694859" y="2697784"/>
            <a:chExt cx="447869" cy="342122"/>
          </a:xfrm>
        </p:grpSpPr>
        <p:sp>
          <p:nvSpPr>
            <p:cNvPr id="1985" name="Google Shape;1985;p101">
              <a:extLst>
                <a:ext uri="{FF2B5EF4-FFF2-40B4-BE49-F238E27FC236}">
                  <a16:creationId xmlns:a16="http://schemas.microsoft.com/office/drawing/2014/main" id="{D15CED8E-E88B-AD3D-63FB-120B1907A5B3}"/>
                </a:ext>
              </a:extLst>
            </p:cNvPr>
            <p:cNvSpPr/>
            <p:nvPr/>
          </p:nvSpPr>
          <p:spPr>
            <a:xfrm>
              <a:off x="11694859" y="2697784"/>
              <a:ext cx="447869" cy="342122"/>
            </a:xfrm>
            <a:custGeom>
              <a:avLst/>
              <a:gdLst/>
              <a:ahLst/>
              <a:cxnLst/>
              <a:rect l="l" t="t" r="r" b="b"/>
              <a:pathLst>
                <a:path w="447869" h="342122" extrusionOk="0">
                  <a:moveTo>
                    <a:pt x="0" y="0"/>
                  </a:moveTo>
                  <a:lnTo>
                    <a:pt x="0" y="314131"/>
                  </a:lnTo>
                  <a:cubicBezTo>
                    <a:pt x="62" y="329576"/>
                    <a:pt x="12565" y="342091"/>
                    <a:pt x="27992" y="342122"/>
                  </a:cubicBezTo>
                  <a:lnTo>
                    <a:pt x="419878" y="342122"/>
                  </a:lnTo>
                  <a:cubicBezTo>
                    <a:pt x="435366" y="342122"/>
                    <a:pt x="447869" y="329588"/>
                    <a:pt x="447869" y="314131"/>
                  </a:cubicBezTo>
                  <a:lnTo>
                    <a:pt x="447869" y="0"/>
                  </a:lnTo>
                  <a:close/>
                  <a:moveTo>
                    <a:pt x="419878" y="314131"/>
                  </a:moveTo>
                  <a:lnTo>
                    <a:pt x="27992" y="314131"/>
                  </a:lnTo>
                  <a:lnTo>
                    <a:pt x="27992" y="27992"/>
                  </a:lnTo>
                  <a:lnTo>
                    <a:pt x="419878" y="2799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6" name="Google Shape;1986;p101">
              <a:extLst>
                <a:ext uri="{FF2B5EF4-FFF2-40B4-BE49-F238E27FC236}">
                  <a16:creationId xmlns:a16="http://schemas.microsoft.com/office/drawing/2014/main" id="{6D1F0939-725C-7FDA-C967-CAE248D61488}"/>
                </a:ext>
              </a:extLst>
            </p:cNvPr>
            <p:cNvSpPr/>
            <p:nvPr/>
          </p:nvSpPr>
          <p:spPr>
            <a:xfrm>
              <a:off x="11906042" y="2918608"/>
              <a:ext cx="140705" cy="27991"/>
            </a:xfrm>
            <a:custGeom>
              <a:avLst/>
              <a:gdLst/>
              <a:ahLst/>
              <a:cxnLst/>
              <a:rect l="l" t="t" r="r" b="b"/>
              <a:pathLst>
                <a:path w="140705" h="27991" extrusionOk="0">
                  <a:moveTo>
                    <a:pt x="0" y="27992"/>
                  </a:moveTo>
                  <a:lnTo>
                    <a:pt x="140706" y="27992"/>
                  </a:lnTo>
                  <a:lnTo>
                    <a:pt x="140706" y="0"/>
                  </a:lnTo>
                  <a:lnTo>
                    <a:pt x="0" y="0"/>
                  </a:lnTo>
                  <a:lnTo>
                    <a:pt x="0" y="2799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7" name="Google Shape;1987;p101">
              <a:extLst>
                <a:ext uri="{FF2B5EF4-FFF2-40B4-BE49-F238E27FC236}">
                  <a16:creationId xmlns:a16="http://schemas.microsoft.com/office/drawing/2014/main" id="{7FDDDD13-5A1B-6D91-B0DE-8CB32B8E47A8}"/>
                </a:ext>
              </a:extLst>
            </p:cNvPr>
            <p:cNvSpPr/>
            <p:nvPr/>
          </p:nvSpPr>
          <p:spPr>
            <a:xfrm>
              <a:off x="11764652" y="2780639"/>
              <a:ext cx="107986" cy="176410"/>
            </a:xfrm>
            <a:custGeom>
              <a:avLst/>
              <a:gdLst/>
              <a:ahLst/>
              <a:cxnLst/>
              <a:rect l="l" t="t" r="r" b="b"/>
              <a:pathLst>
                <a:path w="107986" h="176410" extrusionOk="0">
                  <a:moveTo>
                    <a:pt x="68424" y="88205"/>
                  </a:moveTo>
                  <a:lnTo>
                    <a:pt x="0" y="156630"/>
                  </a:lnTo>
                  <a:lnTo>
                    <a:pt x="19780" y="176411"/>
                  </a:lnTo>
                  <a:lnTo>
                    <a:pt x="107986" y="88205"/>
                  </a:lnTo>
                  <a:lnTo>
                    <a:pt x="19780" y="0"/>
                  </a:lnTo>
                  <a:lnTo>
                    <a:pt x="0" y="19781"/>
                  </a:lnTo>
                  <a:lnTo>
                    <a:pt x="68424" y="8820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grpSp>
      <p:sp>
        <p:nvSpPr>
          <p:cNvPr id="2" name="Slide Number Placeholder 1">
            <a:extLst>
              <a:ext uri="{FF2B5EF4-FFF2-40B4-BE49-F238E27FC236}">
                <a16:creationId xmlns:a16="http://schemas.microsoft.com/office/drawing/2014/main" id="{9386BFBA-A9A5-DA1C-B7C6-D73B9EE92C4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a:t>
            </a:fld>
            <a:endParaRPr lang="en-GB"/>
          </a:p>
        </p:txBody>
      </p:sp>
    </p:spTree>
    <p:extLst>
      <p:ext uri="{BB962C8B-B14F-4D97-AF65-F5344CB8AC3E}">
        <p14:creationId xmlns:p14="http://schemas.microsoft.com/office/powerpoint/2010/main" val="4229960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5">
          <a:extLst>
            <a:ext uri="{FF2B5EF4-FFF2-40B4-BE49-F238E27FC236}">
              <a16:creationId xmlns:a16="http://schemas.microsoft.com/office/drawing/2014/main" id="{6EB9E62E-DD9A-AFF0-BD36-4C95AF0982E1}"/>
            </a:ext>
          </a:extLst>
        </p:cNvPr>
        <p:cNvGrpSpPr/>
        <p:nvPr/>
      </p:nvGrpSpPr>
      <p:grpSpPr>
        <a:xfrm>
          <a:off x="0" y="0"/>
          <a:ext cx="0" cy="0"/>
          <a:chOff x="0" y="0"/>
          <a:chExt cx="0" cy="0"/>
        </a:xfrm>
      </p:grpSpPr>
      <p:sp>
        <p:nvSpPr>
          <p:cNvPr id="1956" name="Google Shape;1956;p101">
            <a:extLst>
              <a:ext uri="{FF2B5EF4-FFF2-40B4-BE49-F238E27FC236}">
                <a16:creationId xmlns:a16="http://schemas.microsoft.com/office/drawing/2014/main" id="{BF0EE16C-8302-3BE3-776E-57A6D1AAA43A}"/>
              </a:ext>
            </a:extLst>
          </p:cNvPr>
          <p:cNvSpPr/>
          <p:nvPr/>
        </p:nvSpPr>
        <p:spPr>
          <a:xfrm>
            <a:off x="4321074" y="2103438"/>
            <a:ext cx="3540300" cy="4169346"/>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57" name="Google Shape;1957;p101">
            <a:extLst>
              <a:ext uri="{FF2B5EF4-FFF2-40B4-BE49-F238E27FC236}">
                <a16:creationId xmlns:a16="http://schemas.microsoft.com/office/drawing/2014/main" id="{51F15993-9345-F27D-B9A6-1C6B8713B252}"/>
              </a:ext>
            </a:extLst>
          </p:cNvPr>
          <p:cNvSpPr/>
          <p:nvPr/>
        </p:nvSpPr>
        <p:spPr>
          <a:xfrm>
            <a:off x="8218488" y="2123960"/>
            <a:ext cx="3530700" cy="4169345"/>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58" name="Google Shape;1958;p101">
            <a:extLst>
              <a:ext uri="{FF2B5EF4-FFF2-40B4-BE49-F238E27FC236}">
                <a16:creationId xmlns:a16="http://schemas.microsoft.com/office/drawing/2014/main" id="{BB1682F0-52F8-C354-98AF-109EFB4733FD}"/>
              </a:ext>
            </a:extLst>
          </p:cNvPr>
          <p:cNvSpPr/>
          <p:nvPr/>
        </p:nvSpPr>
        <p:spPr>
          <a:xfrm>
            <a:off x="442913" y="2103438"/>
            <a:ext cx="3540300" cy="4169346"/>
          </a:xfrm>
          <a:prstGeom prst="rect">
            <a:avLst/>
          </a:pr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60" name="Google Shape;1960;p101">
            <a:extLst>
              <a:ext uri="{FF2B5EF4-FFF2-40B4-BE49-F238E27FC236}">
                <a16:creationId xmlns:a16="http://schemas.microsoft.com/office/drawing/2014/main" id="{71362316-C81E-A072-7CF4-B5DD5F8665BE}"/>
              </a:ext>
            </a:extLst>
          </p:cNvPr>
          <p:cNvSpPr/>
          <p:nvPr/>
        </p:nvSpPr>
        <p:spPr>
          <a:xfrm>
            <a:off x="4327524" y="2103438"/>
            <a:ext cx="3533700" cy="1325700"/>
          </a:xfrm>
          <a:prstGeom prst="rect">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61" name="Google Shape;1961;p101">
            <a:extLst>
              <a:ext uri="{FF2B5EF4-FFF2-40B4-BE49-F238E27FC236}">
                <a16:creationId xmlns:a16="http://schemas.microsoft.com/office/drawing/2014/main" id="{8FF37081-39E5-B5B2-CE1A-E1BE584AAB00}"/>
              </a:ext>
            </a:extLst>
          </p:cNvPr>
          <p:cNvSpPr/>
          <p:nvPr/>
        </p:nvSpPr>
        <p:spPr>
          <a:xfrm>
            <a:off x="8218488" y="2123961"/>
            <a:ext cx="3524100" cy="1333500"/>
          </a:xfrm>
          <a:prstGeom prst="rect">
            <a:avLst/>
          </a:prstGeom>
          <a:solidFill>
            <a:srgbClr val="073B2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59" name="Google Shape;1959;p101">
            <a:extLst>
              <a:ext uri="{FF2B5EF4-FFF2-40B4-BE49-F238E27FC236}">
                <a16:creationId xmlns:a16="http://schemas.microsoft.com/office/drawing/2014/main" id="{FC81760D-0A29-91BB-B5BC-C42260E1B950}"/>
              </a:ext>
            </a:extLst>
          </p:cNvPr>
          <p:cNvSpPr/>
          <p:nvPr/>
        </p:nvSpPr>
        <p:spPr>
          <a:xfrm>
            <a:off x="442913" y="2103439"/>
            <a:ext cx="3540300" cy="1325700"/>
          </a:xfrm>
          <a:prstGeom prst="rect">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n-GB" sz="1600" noProof="0">
              <a:solidFill>
                <a:schemeClr val="lt1"/>
              </a:solidFill>
              <a:latin typeface="Arial"/>
              <a:ea typeface="Arial"/>
              <a:cs typeface="Arial"/>
              <a:sym typeface="Arial"/>
            </a:endParaRPr>
          </a:p>
        </p:txBody>
      </p:sp>
      <p:sp>
        <p:nvSpPr>
          <p:cNvPr id="1962" name="Google Shape;1962;p101">
            <a:extLst>
              <a:ext uri="{FF2B5EF4-FFF2-40B4-BE49-F238E27FC236}">
                <a16:creationId xmlns:a16="http://schemas.microsoft.com/office/drawing/2014/main" id="{7BCF78C3-08A0-B571-54CA-533AE9D54D15}"/>
              </a:ext>
            </a:extLst>
          </p:cNvPr>
          <p:cNvSpPr txBox="1">
            <a:spLocks noGrp="1"/>
          </p:cNvSpPr>
          <p:nvPr>
            <p:ph type="title"/>
          </p:nvPr>
        </p:nvSpPr>
        <p:spPr>
          <a:xfrm>
            <a:off x="422366" y="1163898"/>
            <a:ext cx="11306100" cy="5028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US" sz="2400">
                <a:solidFill>
                  <a:schemeClr val="accent3">
                    <a:lumMod val="50000"/>
                  </a:schemeClr>
                </a:solidFill>
                <a:latin typeface="Georgia" panose="02040502050405020303" pitchFamily="18" charset="0"/>
              </a:rPr>
              <a:t>Proposal 2: A</a:t>
            </a:r>
            <a:r>
              <a:rPr lang="en-GB" sz="2400">
                <a:solidFill>
                  <a:schemeClr val="accent3">
                    <a:lumMod val="50000"/>
                  </a:schemeClr>
                </a:solidFill>
                <a:latin typeface="Georgia" panose="02040502050405020303" pitchFamily="18" charset="0"/>
              </a:rPr>
              <a:t>mending the definition of ‘property’ under the Eighth Schedule of the ITA</a:t>
            </a:r>
            <a:endParaRPr lang="en-GB" sz="2400" noProof="0">
              <a:solidFill>
                <a:schemeClr val="accent3">
                  <a:lumMod val="50000"/>
                </a:schemeClr>
              </a:solidFill>
              <a:latin typeface="Georgia" panose="02040502050405020303" pitchFamily="18" charset="0"/>
            </a:endParaRPr>
          </a:p>
        </p:txBody>
      </p:sp>
      <p:sp>
        <p:nvSpPr>
          <p:cNvPr id="1964" name="Google Shape;1964;p101">
            <a:extLst>
              <a:ext uri="{FF2B5EF4-FFF2-40B4-BE49-F238E27FC236}">
                <a16:creationId xmlns:a16="http://schemas.microsoft.com/office/drawing/2014/main" id="{DBB335FE-A5F3-C761-7F04-E8FB9EB11428}"/>
              </a:ext>
            </a:extLst>
          </p:cNvPr>
          <p:cNvSpPr txBox="1"/>
          <p:nvPr/>
        </p:nvSpPr>
        <p:spPr>
          <a:xfrm>
            <a:off x="651599" y="3599550"/>
            <a:ext cx="3195625" cy="2673234"/>
          </a:xfrm>
          <a:prstGeom prst="rect">
            <a:avLst/>
          </a:prstGeom>
          <a:noFill/>
          <a:ln>
            <a:noFill/>
          </a:ln>
        </p:spPr>
        <p:txBody>
          <a:bodyPr spcFirstLastPara="1" wrap="square" lIns="0" tIns="0" rIns="0" bIns="0" anchor="t" anchorCtr="0">
            <a:noAutofit/>
          </a:bodyPr>
          <a:lstStyle/>
          <a:p>
            <a:pPr marL="285750" lvl="0" indent="-285750" algn="l" rtl="0">
              <a:spcBef>
                <a:spcPts val="600"/>
              </a:spcBef>
              <a:spcAft>
                <a:spcPts val="0"/>
              </a:spcAft>
              <a:buFont typeface="Arial" panose="020B0604020202020204" pitchFamily="34" charset="0"/>
              <a:buChar char="•"/>
            </a:pPr>
            <a:r>
              <a:rPr lang="en-US" sz="1400" noProof="0">
                <a:solidFill>
                  <a:schemeClr val="tx1"/>
                </a:solidFill>
                <a:latin typeface="Arial "/>
              </a:rPr>
              <a:t>Digital assets despite being intangible forms of property, are not included in the definition of ‘property’ in the Eighth Schedule to the Act </a:t>
            </a:r>
          </a:p>
          <a:p>
            <a:pPr marL="285750" lvl="0" indent="-285750" algn="l" rtl="0">
              <a:spcBef>
                <a:spcPts val="600"/>
              </a:spcBef>
              <a:spcAft>
                <a:spcPts val="0"/>
              </a:spcAft>
              <a:buFont typeface="Arial" panose="020B0604020202020204" pitchFamily="34" charset="0"/>
              <a:buChar char="•"/>
            </a:pPr>
            <a:r>
              <a:rPr lang="en-US" sz="1400">
                <a:latin typeface="Arial "/>
              </a:rPr>
              <a:t>Inclusion of digital assets in the definition of property, would ensure that digital assets are taxed under normal rules of property disposal (Capital Gains Tax rules and business income rules)</a:t>
            </a:r>
            <a:endParaRPr lang="en-GB" sz="1400" noProof="0">
              <a:solidFill>
                <a:schemeClr val="tx1"/>
              </a:solidFill>
              <a:latin typeface="Arial "/>
            </a:endParaRPr>
          </a:p>
        </p:txBody>
      </p:sp>
      <p:sp>
        <p:nvSpPr>
          <p:cNvPr id="1965" name="Google Shape;1965;p101">
            <a:extLst>
              <a:ext uri="{FF2B5EF4-FFF2-40B4-BE49-F238E27FC236}">
                <a16:creationId xmlns:a16="http://schemas.microsoft.com/office/drawing/2014/main" id="{8D98CB83-E1CF-E0A9-4D06-BBE7EEDB76D5}"/>
              </a:ext>
            </a:extLst>
          </p:cNvPr>
          <p:cNvSpPr txBox="1"/>
          <p:nvPr/>
        </p:nvSpPr>
        <p:spPr>
          <a:xfrm>
            <a:off x="4516824" y="3599550"/>
            <a:ext cx="3344399" cy="2572788"/>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chemeClr val="tx1"/>
                </a:solidFill>
                <a:effectLst/>
                <a:uLnTx/>
                <a:uFillTx/>
                <a:latin typeface="Arial"/>
                <a:ea typeface="+mn-ea"/>
                <a:cs typeface="+mn-cs"/>
              </a:rPr>
              <a:t>Amend the definition of property in the Eighth Schedule to read as follows: </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chemeClr val="tx1"/>
                </a:solidFill>
                <a:effectLst/>
                <a:uLnTx/>
                <a:uFillTx/>
                <a:latin typeface="Arial"/>
                <a:ea typeface="+mn-ea"/>
                <a:cs typeface="+mn-cs"/>
              </a:rPr>
              <a:t>"property"–</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chemeClr val="tx1"/>
                </a:solidFill>
                <a:effectLst/>
                <a:uLnTx/>
                <a:uFillTx/>
                <a:latin typeface="Arial"/>
                <a:ea typeface="+mn-ea"/>
                <a:cs typeface="+mn-cs"/>
              </a:rPr>
              <a:t>in the case of an individual means–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chemeClr val="tx1"/>
                </a:solidFill>
                <a:effectLst/>
                <a:uLnTx/>
                <a:uFillTx/>
                <a:latin typeface="Arial"/>
                <a:ea typeface="+mn-ea"/>
                <a:cs typeface="+mn-cs"/>
              </a:rPr>
              <a:t>(</a:t>
            </a:r>
            <a:r>
              <a:rPr kumimoji="0" lang="en-US" sz="1400" b="0" i="0" u="none" strike="noStrike" kern="1200" cap="none" spc="0" normalizeH="0" baseline="0" noProof="0" err="1">
                <a:ln>
                  <a:noFill/>
                </a:ln>
                <a:solidFill>
                  <a:schemeClr val="tx1"/>
                </a:solidFill>
                <a:effectLst/>
                <a:uLnTx/>
                <a:uFillTx/>
                <a:latin typeface="Arial"/>
                <a:ea typeface="+mn-ea"/>
                <a:cs typeface="+mn-cs"/>
              </a:rPr>
              <a:t>i</a:t>
            </a:r>
            <a:r>
              <a:rPr kumimoji="0" lang="en-US" sz="1400" b="0" i="0" u="none" strike="noStrike" kern="1200" cap="none" spc="0" normalizeH="0" baseline="0" noProof="0">
                <a:ln>
                  <a:noFill/>
                </a:ln>
                <a:solidFill>
                  <a:schemeClr val="tx1"/>
                </a:solidFill>
                <a:effectLst/>
                <a:uLnTx/>
                <a:uFillTx/>
                <a:latin typeface="Arial"/>
                <a:ea typeface="+mn-ea"/>
                <a:cs typeface="+mn-cs"/>
              </a:rPr>
              <a:t>) and situated in Kenya and any right or interest in or over that land;</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chemeClr val="tx1"/>
                </a:solidFill>
                <a:effectLst/>
                <a:uLnTx/>
                <a:uFillTx/>
                <a:latin typeface="Arial"/>
                <a:ea typeface="+mn-ea"/>
                <a:cs typeface="+mn-cs"/>
              </a:rPr>
              <a:t>(ii) a marketable security situated in Kenya, other than an investment share as defined in Part II of this Schedule; and </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a:latin typeface="Arial"/>
              </a:rPr>
              <a:t>(iii) Digital asset.</a:t>
            </a:r>
            <a:endParaRPr kumimoji="0" lang="en-US" sz="1400" b="0" i="0" u="none" strike="noStrike" kern="1200" cap="none" spc="0" normalizeH="0" baseline="0" noProof="0">
              <a:ln>
                <a:noFill/>
              </a:ln>
              <a:solidFill>
                <a:schemeClr val="tx1"/>
              </a:solidFill>
              <a:effectLst/>
              <a:uLnTx/>
              <a:uFillTx/>
              <a:latin typeface="Arial"/>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GB" sz="1400" b="0" i="0" u="none" strike="noStrike" kern="1200" cap="none" spc="0" normalizeH="0" baseline="0" noProof="0">
              <a:ln>
                <a:noFill/>
              </a:ln>
              <a:solidFill>
                <a:schemeClr val="tx1"/>
              </a:solidFill>
              <a:effectLst/>
              <a:uLnTx/>
              <a:uFillTx/>
              <a:latin typeface="Arial"/>
              <a:ea typeface="+mn-ea"/>
              <a:cs typeface="+mn-cs"/>
            </a:endParaRPr>
          </a:p>
        </p:txBody>
      </p:sp>
      <p:sp>
        <p:nvSpPr>
          <p:cNvPr id="1966" name="Google Shape;1966;p101">
            <a:extLst>
              <a:ext uri="{FF2B5EF4-FFF2-40B4-BE49-F238E27FC236}">
                <a16:creationId xmlns:a16="http://schemas.microsoft.com/office/drawing/2014/main" id="{D9A01C1F-62EF-8D67-B723-629FB7111886}"/>
              </a:ext>
            </a:extLst>
          </p:cNvPr>
          <p:cNvSpPr txBox="1"/>
          <p:nvPr/>
        </p:nvSpPr>
        <p:spPr>
          <a:xfrm>
            <a:off x="8415775" y="3599550"/>
            <a:ext cx="3157800" cy="2397300"/>
          </a:xfrm>
          <a:prstGeom prst="rect">
            <a:avLst/>
          </a:prstGeom>
          <a:noFill/>
          <a:ln>
            <a:noFill/>
          </a:ln>
        </p:spPr>
        <p:txBody>
          <a:bodyPr spcFirstLastPara="1" wrap="square" lIns="0" tIns="0" rIns="0" bIns="0" anchor="t" anchorCtr="0">
            <a:noAutofit/>
          </a:bodyPr>
          <a:lstStyle/>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solidFill>
                <a:effectLst/>
                <a:uLnTx/>
                <a:uFillTx/>
                <a:latin typeface="Arial"/>
                <a:ea typeface="+mn-ea"/>
                <a:cs typeface="+mn-cs"/>
              </a:rPr>
              <a:t>Digital Assets are an intangible form of property</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solidFill>
                <a:effectLst/>
                <a:uLnTx/>
                <a:uFillTx/>
                <a:latin typeface="Arial"/>
                <a:ea typeface="+mn-ea"/>
                <a:cs typeface="+mn-cs"/>
              </a:rPr>
              <a:t>Normal rules of property disposal are sufficient and clear in the manner in which to tax the transfer of property. </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solidFill>
                <a:effectLst/>
                <a:uLnTx/>
                <a:uFillTx/>
                <a:latin typeface="Arial"/>
                <a:ea typeface="+mn-ea"/>
                <a:cs typeface="+mn-cs"/>
              </a:rPr>
              <a:t>Ensuring equality and fairness in the tax rules </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a:latin typeface="Arial"/>
              </a:rPr>
              <a:t>Aligning with international best practice. </a:t>
            </a:r>
            <a:endParaRPr kumimoji="0" lang="en-GB" sz="1400" b="0" i="0" u="none" strike="noStrike" kern="1200" cap="none" spc="0" normalizeH="0" baseline="0" noProof="0">
              <a:ln>
                <a:noFill/>
              </a:ln>
              <a:solidFill>
                <a:schemeClr val="tx1"/>
              </a:solidFill>
              <a:effectLst/>
              <a:uLnTx/>
              <a:uFillTx/>
              <a:latin typeface="Arial"/>
              <a:ea typeface="+mn-ea"/>
              <a:cs typeface="+mn-cs"/>
            </a:endParaRPr>
          </a:p>
        </p:txBody>
      </p:sp>
      <p:sp>
        <p:nvSpPr>
          <p:cNvPr id="1967" name="Google Shape;1967;p101">
            <a:extLst>
              <a:ext uri="{FF2B5EF4-FFF2-40B4-BE49-F238E27FC236}">
                <a16:creationId xmlns:a16="http://schemas.microsoft.com/office/drawing/2014/main" id="{C85B28AC-EA20-9058-E016-AA44CFEDC4B6}"/>
              </a:ext>
            </a:extLst>
          </p:cNvPr>
          <p:cNvSpPr txBox="1"/>
          <p:nvPr/>
        </p:nvSpPr>
        <p:spPr>
          <a:xfrm>
            <a:off x="8311014" y="2494642"/>
            <a:ext cx="3314400" cy="9543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sz="6000" b="1" noProof="0">
                <a:solidFill>
                  <a:srgbClr val="FFFFFF"/>
                </a:solidFill>
              </a:rPr>
              <a:t>3</a:t>
            </a:r>
          </a:p>
        </p:txBody>
      </p:sp>
      <p:sp>
        <p:nvSpPr>
          <p:cNvPr id="1968" name="Google Shape;1968;p101">
            <a:extLst>
              <a:ext uri="{FF2B5EF4-FFF2-40B4-BE49-F238E27FC236}">
                <a16:creationId xmlns:a16="http://schemas.microsoft.com/office/drawing/2014/main" id="{644CC8DE-B71A-B221-F9C1-524CD3DA0201}"/>
              </a:ext>
            </a:extLst>
          </p:cNvPr>
          <p:cNvSpPr txBox="1"/>
          <p:nvPr/>
        </p:nvSpPr>
        <p:spPr>
          <a:xfrm>
            <a:off x="8841125" y="2674728"/>
            <a:ext cx="2804400" cy="611700"/>
          </a:xfrm>
          <a:prstGeom prst="rect">
            <a:avLst/>
          </a:prstGeom>
          <a:noFill/>
          <a:ln>
            <a:noFill/>
          </a:ln>
        </p:spPr>
        <p:txBody>
          <a:bodyPr spcFirstLastPara="1" wrap="square" lIns="0" tIns="0" rIns="0" bIns="0" anchor="t" anchorCtr="0">
            <a:noAutofit/>
          </a:bodyPr>
          <a:lstStyle/>
          <a:p>
            <a:pPr marL="0" lvl="0" indent="0" algn="l" rtl="0">
              <a:lnSpc>
                <a:spcPct val="85000"/>
              </a:lnSpc>
              <a:spcBef>
                <a:spcPts val="0"/>
              </a:spcBef>
              <a:spcAft>
                <a:spcPts val="0"/>
              </a:spcAft>
              <a:buNone/>
            </a:pPr>
            <a:r>
              <a:rPr lang="en-GB" sz="2000" noProof="0">
                <a:solidFill>
                  <a:srgbClr val="FFFFFF"/>
                </a:solidFill>
                <a:latin typeface="Arial "/>
              </a:rPr>
              <a:t>Justification</a:t>
            </a:r>
          </a:p>
        </p:txBody>
      </p:sp>
      <p:sp>
        <p:nvSpPr>
          <p:cNvPr id="1969" name="Google Shape;1969;p101">
            <a:extLst>
              <a:ext uri="{FF2B5EF4-FFF2-40B4-BE49-F238E27FC236}">
                <a16:creationId xmlns:a16="http://schemas.microsoft.com/office/drawing/2014/main" id="{6D4B3BF9-5BF9-90CC-6369-BBB58F5AE867}"/>
              </a:ext>
            </a:extLst>
          </p:cNvPr>
          <p:cNvSpPr txBox="1"/>
          <p:nvPr/>
        </p:nvSpPr>
        <p:spPr>
          <a:xfrm>
            <a:off x="4424516" y="2503224"/>
            <a:ext cx="3301800" cy="9543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sz="6000" b="1" noProof="0">
                <a:solidFill>
                  <a:srgbClr val="000000"/>
                </a:solidFill>
              </a:rPr>
              <a:t>2</a:t>
            </a:r>
          </a:p>
        </p:txBody>
      </p:sp>
      <p:sp>
        <p:nvSpPr>
          <p:cNvPr id="1970" name="Google Shape;1970;p101">
            <a:extLst>
              <a:ext uri="{FF2B5EF4-FFF2-40B4-BE49-F238E27FC236}">
                <a16:creationId xmlns:a16="http://schemas.microsoft.com/office/drawing/2014/main" id="{3CB11028-0CBE-1058-2A67-51BFC5F01E48}"/>
              </a:ext>
            </a:extLst>
          </p:cNvPr>
          <p:cNvSpPr txBox="1"/>
          <p:nvPr/>
        </p:nvSpPr>
        <p:spPr>
          <a:xfrm>
            <a:off x="566442" y="2496857"/>
            <a:ext cx="3266400" cy="9198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sz="6000" b="1" noProof="0">
                <a:solidFill>
                  <a:srgbClr val="000000"/>
                </a:solidFill>
              </a:rPr>
              <a:t>1</a:t>
            </a:r>
          </a:p>
        </p:txBody>
      </p:sp>
      <p:sp>
        <p:nvSpPr>
          <p:cNvPr id="1971" name="Google Shape;1971;p101">
            <a:extLst>
              <a:ext uri="{FF2B5EF4-FFF2-40B4-BE49-F238E27FC236}">
                <a16:creationId xmlns:a16="http://schemas.microsoft.com/office/drawing/2014/main" id="{4EF6DD23-7DCF-82B5-F9E9-3F7D3D6699F7}"/>
              </a:ext>
            </a:extLst>
          </p:cNvPr>
          <p:cNvSpPr txBox="1"/>
          <p:nvPr/>
        </p:nvSpPr>
        <p:spPr>
          <a:xfrm>
            <a:off x="4941975" y="2690601"/>
            <a:ext cx="2804400" cy="611700"/>
          </a:xfrm>
          <a:prstGeom prst="rect">
            <a:avLst/>
          </a:prstGeom>
          <a:noFill/>
          <a:ln>
            <a:noFill/>
          </a:ln>
        </p:spPr>
        <p:txBody>
          <a:bodyPr spcFirstLastPara="1" wrap="square" lIns="0" tIns="0" rIns="0" bIns="0" anchor="t" anchorCtr="0">
            <a:noAutofit/>
          </a:bodyPr>
          <a:lstStyle/>
          <a:p>
            <a:pPr marL="0" marR="0" lvl="0" indent="0" algn="l" rtl="0">
              <a:lnSpc>
                <a:spcPct val="85000"/>
              </a:lnSpc>
              <a:spcBef>
                <a:spcPts val="0"/>
              </a:spcBef>
              <a:spcAft>
                <a:spcPts val="0"/>
              </a:spcAft>
              <a:buClr>
                <a:srgbClr val="000000"/>
              </a:buClr>
              <a:buSzPts val="2200"/>
              <a:buFont typeface="Arial"/>
              <a:buNone/>
            </a:pPr>
            <a:r>
              <a:rPr lang="en-GB" sz="2000" noProof="0">
                <a:solidFill>
                  <a:srgbClr val="000000"/>
                </a:solidFill>
                <a:latin typeface="Arial "/>
              </a:rPr>
              <a:t>Proposal</a:t>
            </a:r>
            <a:endParaRPr lang="en-GB" sz="1200" noProof="0">
              <a:latin typeface="Arial "/>
            </a:endParaRPr>
          </a:p>
        </p:txBody>
      </p:sp>
      <p:sp>
        <p:nvSpPr>
          <p:cNvPr id="1972" name="Google Shape;1972;p101">
            <a:extLst>
              <a:ext uri="{FF2B5EF4-FFF2-40B4-BE49-F238E27FC236}">
                <a16:creationId xmlns:a16="http://schemas.microsoft.com/office/drawing/2014/main" id="{C75ECD54-40FB-430D-1601-D30A9DD6542B}"/>
              </a:ext>
            </a:extLst>
          </p:cNvPr>
          <p:cNvSpPr txBox="1"/>
          <p:nvPr/>
        </p:nvSpPr>
        <p:spPr>
          <a:xfrm>
            <a:off x="1042825" y="2690601"/>
            <a:ext cx="2804400" cy="611700"/>
          </a:xfrm>
          <a:prstGeom prst="rect">
            <a:avLst/>
          </a:prstGeom>
          <a:noFill/>
          <a:ln>
            <a:noFill/>
          </a:ln>
        </p:spPr>
        <p:txBody>
          <a:bodyPr spcFirstLastPara="1" wrap="square" lIns="0" tIns="0" rIns="0" bIns="0" anchor="t" anchorCtr="0">
            <a:noAutofit/>
          </a:bodyPr>
          <a:lstStyle/>
          <a:p>
            <a:pPr marL="0" marR="0" lvl="0" indent="0" algn="l" rtl="0">
              <a:lnSpc>
                <a:spcPct val="85000"/>
              </a:lnSpc>
              <a:spcBef>
                <a:spcPts val="0"/>
              </a:spcBef>
              <a:spcAft>
                <a:spcPts val="0"/>
              </a:spcAft>
              <a:buClr>
                <a:srgbClr val="000000"/>
              </a:buClr>
              <a:buSzPts val="2200"/>
              <a:buFont typeface="Arial"/>
              <a:buNone/>
            </a:pPr>
            <a:r>
              <a:rPr lang="en-GB" sz="2000" noProof="0">
                <a:latin typeface="Arial "/>
              </a:rPr>
              <a:t>Issue</a:t>
            </a:r>
            <a:endParaRPr lang="en-GB" sz="1200" noProof="0">
              <a:latin typeface="Arial "/>
            </a:endParaRPr>
          </a:p>
        </p:txBody>
      </p:sp>
      <p:grpSp>
        <p:nvGrpSpPr>
          <p:cNvPr id="1973" name="Google Shape;1973;p101">
            <a:extLst>
              <a:ext uri="{FF2B5EF4-FFF2-40B4-BE49-F238E27FC236}">
                <a16:creationId xmlns:a16="http://schemas.microsoft.com/office/drawing/2014/main" id="{935D983D-C900-E8CA-54DA-D018DF5BF351}"/>
              </a:ext>
            </a:extLst>
          </p:cNvPr>
          <p:cNvGrpSpPr/>
          <p:nvPr/>
        </p:nvGrpSpPr>
        <p:grpSpPr>
          <a:xfrm>
            <a:off x="7383196" y="2232935"/>
            <a:ext cx="357669" cy="312741"/>
            <a:chOff x="4135465" y="4330087"/>
            <a:chExt cx="438912" cy="383778"/>
          </a:xfrm>
        </p:grpSpPr>
        <p:sp>
          <p:nvSpPr>
            <p:cNvPr id="1974" name="Google Shape;1974;p101">
              <a:extLst>
                <a:ext uri="{FF2B5EF4-FFF2-40B4-BE49-F238E27FC236}">
                  <a16:creationId xmlns:a16="http://schemas.microsoft.com/office/drawing/2014/main" id="{F1B4A8DA-51B5-AFDB-3738-ABDD7B1F8609}"/>
                </a:ext>
              </a:extLst>
            </p:cNvPr>
            <p:cNvSpPr/>
            <p:nvPr/>
          </p:nvSpPr>
          <p:spPr>
            <a:xfrm>
              <a:off x="4135465" y="4330087"/>
              <a:ext cx="438912" cy="383778"/>
            </a:xfrm>
            <a:custGeom>
              <a:avLst/>
              <a:gdLst/>
              <a:ahLst/>
              <a:cxnLst/>
              <a:rect l="l" t="t" r="r" b="b"/>
              <a:pathLst>
                <a:path w="438912" h="383778" extrusionOk="0">
                  <a:moveTo>
                    <a:pt x="0" y="0"/>
                  </a:moveTo>
                  <a:lnTo>
                    <a:pt x="0" y="356366"/>
                  </a:lnTo>
                  <a:cubicBezTo>
                    <a:pt x="0" y="371504"/>
                    <a:pt x="12284" y="383779"/>
                    <a:pt x="27432" y="383779"/>
                  </a:cubicBezTo>
                  <a:lnTo>
                    <a:pt x="411480" y="383779"/>
                  </a:lnTo>
                  <a:cubicBezTo>
                    <a:pt x="426616" y="383742"/>
                    <a:pt x="438882" y="371492"/>
                    <a:pt x="438912" y="356366"/>
                  </a:cubicBezTo>
                  <a:lnTo>
                    <a:pt x="438912" y="0"/>
                  </a:lnTo>
                  <a:close/>
                  <a:moveTo>
                    <a:pt x="411480" y="67496"/>
                  </a:moveTo>
                  <a:lnTo>
                    <a:pt x="106680" y="67496"/>
                  </a:lnTo>
                  <a:lnTo>
                    <a:pt x="106680" y="27474"/>
                  </a:lnTo>
                  <a:lnTo>
                    <a:pt x="411480" y="27474"/>
                  </a:lnTo>
                  <a:close/>
                  <a:moveTo>
                    <a:pt x="79248" y="27474"/>
                  </a:moveTo>
                  <a:lnTo>
                    <a:pt x="79248" y="67496"/>
                  </a:lnTo>
                  <a:lnTo>
                    <a:pt x="27432" y="67496"/>
                  </a:lnTo>
                  <a:lnTo>
                    <a:pt x="27432" y="27474"/>
                  </a:lnTo>
                  <a:close/>
                  <a:moveTo>
                    <a:pt x="27432" y="356427"/>
                  </a:moveTo>
                  <a:lnTo>
                    <a:pt x="27432" y="94848"/>
                  </a:lnTo>
                  <a:lnTo>
                    <a:pt x="411480" y="94848"/>
                  </a:lnTo>
                  <a:lnTo>
                    <a:pt x="411480" y="356366"/>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75" name="Google Shape;1975;p101">
              <a:extLst>
                <a:ext uri="{FF2B5EF4-FFF2-40B4-BE49-F238E27FC236}">
                  <a16:creationId xmlns:a16="http://schemas.microsoft.com/office/drawing/2014/main" id="{435F1E70-5637-3CD7-59AE-E43E67EE9C64}"/>
                </a:ext>
              </a:extLst>
            </p:cNvPr>
            <p:cNvSpPr/>
            <p:nvPr/>
          </p:nvSpPr>
          <p:spPr>
            <a:xfrm>
              <a:off x="4354007" y="4489995"/>
              <a:ext cx="169712" cy="27412"/>
            </a:xfrm>
            <a:custGeom>
              <a:avLst/>
              <a:gdLst/>
              <a:ahLst/>
              <a:cxnLst/>
              <a:rect l="l" t="t" r="r" b="b"/>
              <a:pathLst>
                <a:path w="169712" h="27412" extrusionOk="0">
                  <a:moveTo>
                    <a:pt x="0" y="0"/>
                  </a:moveTo>
                  <a:lnTo>
                    <a:pt x="169713" y="0"/>
                  </a:lnTo>
                  <a:lnTo>
                    <a:pt x="169713" y="27413"/>
                  </a:lnTo>
                  <a:lnTo>
                    <a:pt x="0" y="2741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76" name="Google Shape;1976;p101">
              <a:extLst>
                <a:ext uri="{FF2B5EF4-FFF2-40B4-BE49-F238E27FC236}">
                  <a16:creationId xmlns:a16="http://schemas.microsoft.com/office/drawing/2014/main" id="{7D07CDC4-1F66-4201-7443-3500E46F06F4}"/>
                </a:ext>
              </a:extLst>
            </p:cNvPr>
            <p:cNvSpPr/>
            <p:nvPr/>
          </p:nvSpPr>
          <p:spPr>
            <a:xfrm>
              <a:off x="4353885" y="4545795"/>
              <a:ext cx="109057" cy="27412"/>
            </a:xfrm>
            <a:custGeom>
              <a:avLst/>
              <a:gdLst/>
              <a:ahLst/>
              <a:cxnLst/>
              <a:rect l="l" t="t" r="r" b="b"/>
              <a:pathLst>
                <a:path w="109057" h="27412" extrusionOk="0">
                  <a:moveTo>
                    <a:pt x="0" y="0"/>
                  </a:moveTo>
                  <a:lnTo>
                    <a:pt x="109057" y="0"/>
                  </a:lnTo>
                  <a:lnTo>
                    <a:pt x="109057" y="27413"/>
                  </a:lnTo>
                  <a:lnTo>
                    <a:pt x="0" y="2741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77" name="Google Shape;1977;p101">
              <a:extLst>
                <a:ext uri="{FF2B5EF4-FFF2-40B4-BE49-F238E27FC236}">
                  <a16:creationId xmlns:a16="http://schemas.microsoft.com/office/drawing/2014/main" id="{0413522A-F860-EDCE-2580-1F4D1993847E}"/>
                </a:ext>
              </a:extLst>
            </p:cNvPr>
            <p:cNvSpPr/>
            <p:nvPr/>
          </p:nvSpPr>
          <p:spPr>
            <a:xfrm>
              <a:off x="4190329" y="4482380"/>
              <a:ext cx="134112" cy="134017"/>
            </a:xfrm>
            <a:custGeom>
              <a:avLst/>
              <a:gdLst/>
              <a:ahLst/>
              <a:cxnLst/>
              <a:rect l="l" t="t" r="r" b="b"/>
              <a:pathLst>
                <a:path w="134112" h="134017" extrusionOk="0">
                  <a:moveTo>
                    <a:pt x="120396" y="0"/>
                  </a:moveTo>
                  <a:lnTo>
                    <a:pt x="13716" y="0"/>
                  </a:lnTo>
                  <a:cubicBezTo>
                    <a:pt x="6138" y="0"/>
                    <a:pt x="0" y="6134"/>
                    <a:pt x="0" y="13706"/>
                  </a:cubicBezTo>
                  <a:lnTo>
                    <a:pt x="0" y="120312"/>
                  </a:lnTo>
                  <a:cubicBezTo>
                    <a:pt x="0" y="127884"/>
                    <a:pt x="6138" y="134018"/>
                    <a:pt x="13716" y="134018"/>
                  </a:cubicBezTo>
                  <a:lnTo>
                    <a:pt x="120396" y="134018"/>
                  </a:lnTo>
                  <a:cubicBezTo>
                    <a:pt x="127973" y="134018"/>
                    <a:pt x="134112" y="127884"/>
                    <a:pt x="134112" y="120312"/>
                  </a:cubicBezTo>
                  <a:lnTo>
                    <a:pt x="134112" y="13706"/>
                  </a:lnTo>
                  <a:cubicBezTo>
                    <a:pt x="134112" y="6134"/>
                    <a:pt x="127973" y="0"/>
                    <a:pt x="120396" y="0"/>
                  </a:cubicBezTo>
                  <a:close/>
                  <a:moveTo>
                    <a:pt x="106680" y="106605"/>
                  </a:moveTo>
                  <a:lnTo>
                    <a:pt x="27432" y="106605"/>
                  </a:lnTo>
                  <a:lnTo>
                    <a:pt x="27432" y="27413"/>
                  </a:lnTo>
                  <a:lnTo>
                    <a:pt x="106680" y="2741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grpSp>
      <p:grpSp>
        <p:nvGrpSpPr>
          <p:cNvPr id="1978" name="Google Shape;1978;p101">
            <a:extLst>
              <a:ext uri="{FF2B5EF4-FFF2-40B4-BE49-F238E27FC236}">
                <a16:creationId xmlns:a16="http://schemas.microsoft.com/office/drawing/2014/main" id="{3B72CD84-45C5-6BD9-FBCE-2F6118E9574C}"/>
              </a:ext>
            </a:extLst>
          </p:cNvPr>
          <p:cNvGrpSpPr/>
          <p:nvPr/>
        </p:nvGrpSpPr>
        <p:grpSpPr>
          <a:xfrm>
            <a:off x="3508127" y="2220212"/>
            <a:ext cx="357663" cy="357716"/>
            <a:chOff x="2384207" y="1225878"/>
            <a:chExt cx="445464" cy="445530"/>
          </a:xfrm>
        </p:grpSpPr>
        <p:sp>
          <p:nvSpPr>
            <p:cNvPr id="1979" name="Google Shape;1979;p101">
              <a:extLst>
                <a:ext uri="{FF2B5EF4-FFF2-40B4-BE49-F238E27FC236}">
                  <a16:creationId xmlns:a16="http://schemas.microsoft.com/office/drawing/2014/main" id="{AE4967B1-3A4F-80C3-ACE4-2DF8E9B25BBE}"/>
                </a:ext>
              </a:extLst>
            </p:cNvPr>
            <p:cNvSpPr/>
            <p:nvPr/>
          </p:nvSpPr>
          <p:spPr>
            <a:xfrm>
              <a:off x="2384207" y="1225878"/>
              <a:ext cx="445464" cy="445530"/>
            </a:xfrm>
            <a:custGeom>
              <a:avLst/>
              <a:gdLst/>
              <a:ahLst/>
              <a:cxnLst/>
              <a:rect l="l" t="t" r="r" b="b"/>
              <a:pathLst>
                <a:path w="445464" h="445530" extrusionOk="0">
                  <a:moveTo>
                    <a:pt x="408343" y="0"/>
                  </a:moveTo>
                  <a:lnTo>
                    <a:pt x="37122" y="0"/>
                  </a:lnTo>
                  <a:cubicBezTo>
                    <a:pt x="16643" y="0"/>
                    <a:pt x="0" y="16621"/>
                    <a:pt x="0" y="37128"/>
                  </a:cubicBezTo>
                  <a:lnTo>
                    <a:pt x="0" y="408403"/>
                  </a:lnTo>
                  <a:cubicBezTo>
                    <a:pt x="0" y="428910"/>
                    <a:pt x="16643" y="445530"/>
                    <a:pt x="37122" y="445530"/>
                  </a:cubicBezTo>
                  <a:lnTo>
                    <a:pt x="408343" y="445530"/>
                  </a:lnTo>
                  <a:cubicBezTo>
                    <a:pt x="428821" y="445530"/>
                    <a:pt x="445465" y="428910"/>
                    <a:pt x="445465" y="408403"/>
                  </a:cubicBezTo>
                  <a:lnTo>
                    <a:pt x="445465" y="37128"/>
                  </a:lnTo>
                  <a:cubicBezTo>
                    <a:pt x="445465" y="16621"/>
                    <a:pt x="428821" y="0"/>
                    <a:pt x="408343" y="0"/>
                  </a:cubicBezTo>
                  <a:close/>
                  <a:moveTo>
                    <a:pt x="417623" y="417685"/>
                  </a:moveTo>
                  <a:lnTo>
                    <a:pt x="259854" y="417685"/>
                  </a:lnTo>
                  <a:lnTo>
                    <a:pt x="222732" y="352712"/>
                  </a:lnTo>
                  <a:lnTo>
                    <a:pt x="27718" y="352712"/>
                  </a:lnTo>
                  <a:lnTo>
                    <a:pt x="27718" y="27846"/>
                  </a:lnTo>
                  <a:lnTo>
                    <a:pt x="417499" y="27846"/>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0" name="Google Shape;1980;p101">
              <a:extLst>
                <a:ext uri="{FF2B5EF4-FFF2-40B4-BE49-F238E27FC236}">
                  <a16:creationId xmlns:a16="http://schemas.microsoft.com/office/drawing/2014/main" id="{38F584E0-8AE5-C73A-BD11-A6C1A4799CEE}"/>
                </a:ext>
              </a:extLst>
            </p:cNvPr>
            <p:cNvSpPr/>
            <p:nvPr/>
          </p:nvSpPr>
          <p:spPr>
            <a:xfrm>
              <a:off x="2477012" y="1448705"/>
              <a:ext cx="37122" cy="74255"/>
            </a:xfrm>
            <a:custGeom>
              <a:avLst/>
              <a:gdLst/>
              <a:ahLst/>
              <a:cxnLst/>
              <a:rect l="l" t="t" r="r" b="b"/>
              <a:pathLst>
                <a:path w="37122" h="74255" extrusionOk="0">
                  <a:moveTo>
                    <a:pt x="0" y="0"/>
                  </a:moveTo>
                  <a:lnTo>
                    <a:pt x="37122" y="0"/>
                  </a:lnTo>
                  <a:lnTo>
                    <a:pt x="37122" y="74255"/>
                  </a:lnTo>
                  <a:lnTo>
                    <a:pt x="0" y="74255"/>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1" name="Google Shape;1981;p101">
              <a:extLst>
                <a:ext uri="{FF2B5EF4-FFF2-40B4-BE49-F238E27FC236}">
                  <a16:creationId xmlns:a16="http://schemas.microsoft.com/office/drawing/2014/main" id="{8AFD16FE-F2B1-8963-98DB-179B1CA0FA82}"/>
                </a:ext>
              </a:extLst>
            </p:cNvPr>
            <p:cNvSpPr/>
            <p:nvPr/>
          </p:nvSpPr>
          <p:spPr>
            <a:xfrm>
              <a:off x="2551256" y="1374450"/>
              <a:ext cx="37122" cy="148510"/>
            </a:xfrm>
            <a:custGeom>
              <a:avLst/>
              <a:gdLst/>
              <a:ahLst/>
              <a:cxnLst/>
              <a:rect l="l" t="t" r="r" b="b"/>
              <a:pathLst>
                <a:path w="37122" h="148510" extrusionOk="0">
                  <a:moveTo>
                    <a:pt x="0" y="0"/>
                  </a:moveTo>
                  <a:lnTo>
                    <a:pt x="37122" y="0"/>
                  </a:lnTo>
                  <a:lnTo>
                    <a:pt x="37122" y="148510"/>
                  </a:lnTo>
                  <a:lnTo>
                    <a:pt x="0" y="148510"/>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2" name="Google Shape;1982;p101">
              <a:extLst>
                <a:ext uri="{FF2B5EF4-FFF2-40B4-BE49-F238E27FC236}">
                  <a16:creationId xmlns:a16="http://schemas.microsoft.com/office/drawing/2014/main" id="{73C2823B-ABD0-F7A0-630B-F55726E10E69}"/>
                </a:ext>
              </a:extLst>
            </p:cNvPr>
            <p:cNvSpPr/>
            <p:nvPr/>
          </p:nvSpPr>
          <p:spPr>
            <a:xfrm>
              <a:off x="2625500" y="1411578"/>
              <a:ext cx="37122" cy="111382"/>
            </a:xfrm>
            <a:custGeom>
              <a:avLst/>
              <a:gdLst/>
              <a:ahLst/>
              <a:cxnLst/>
              <a:rect l="l" t="t" r="r" b="b"/>
              <a:pathLst>
                <a:path w="37122" h="111382" extrusionOk="0">
                  <a:moveTo>
                    <a:pt x="0" y="0"/>
                  </a:moveTo>
                  <a:lnTo>
                    <a:pt x="37122" y="0"/>
                  </a:lnTo>
                  <a:lnTo>
                    <a:pt x="37122" y="111383"/>
                  </a:lnTo>
                  <a:lnTo>
                    <a:pt x="0" y="11138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3" name="Google Shape;1983;p101">
              <a:extLst>
                <a:ext uri="{FF2B5EF4-FFF2-40B4-BE49-F238E27FC236}">
                  <a16:creationId xmlns:a16="http://schemas.microsoft.com/office/drawing/2014/main" id="{8AA43ED8-489B-E6D6-6550-EE4FCECE5700}"/>
                </a:ext>
              </a:extLst>
            </p:cNvPr>
            <p:cNvSpPr/>
            <p:nvPr/>
          </p:nvSpPr>
          <p:spPr>
            <a:xfrm>
              <a:off x="2699744" y="1337323"/>
              <a:ext cx="37122" cy="185637"/>
            </a:xfrm>
            <a:custGeom>
              <a:avLst/>
              <a:gdLst/>
              <a:ahLst/>
              <a:cxnLst/>
              <a:rect l="l" t="t" r="r" b="b"/>
              <a:pathLst>
                <a:path w="37122" h="185637" extrusionOk="0">
                  <a:moveTo>
                    <a:pt x="0" y="0"/>
                  </a:moveTo>
                  <a:lnTo>
                    <a:pt x="37122" y="0"/>
                  </a:lnTo>
                  <a:lnTo>
                    <a:pt x="37122" y="185638"/>
                  </a:lnTo>
                  <a:lnTo>
                    <a:pt x="0" y="18563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grpSp>
      <p:grpSp>
        <p:nvGrpSpPr>
          <p:cNvPr id="1984" name="Google Shape;1984;p101">
            <a:extLst>
              <a:ext uri="{FF2B5EF4-FFF2-40B4-BE49-F238E27FC236}">
                <a16:creationId xmlns:a16="http://schemas.microsoft.com/office/drawing/2014/main" id="{19C41821-F66C-F2DA-C826-E5DAEBC2CB59}"/>
              </a:ext>
            </a:extLst>
          </p:cNvPr>
          <p:cNvGrpSpPr/>
          <p:nvPr/>
        </p:nvGrpSpPr>
        <p:grpSpPr>
          <a:xfrm>
            <a:off x="11270915" y="2218249"/>
            <a:ext cx="374598" cy="286151"/>
            <a:chOff x="11694859" y="2697784"/>
            <a:chExt cx="447869" cy="342122"/>
          </a:xfrm>
        </p:grpSpPr>
        <p:sp>
          <p:nvSpPr>
            <p:cNvPr id="1985" name="Google Shape;1985;p101">
              <a:extLst>
                <a:ext uri="{FF2B5EF4-FFF2-40B4-BE49-F238E27FC236}">
                  <a16:creationId xmlns:a16="http://schemas.microsoft.com/office/drawing/2014/main" id="{9D012621-8546-83DF-CBA3-33ECF2D69107}"/>
                </a:ext>
              </a:extLst>
            </p:cNvPr>
            <p:cNvSpPr/>
            <p:nvPr/>
          </p:nvSpPr>
          <p:spPr>
            <a:xfrm>
              <a:off x="11694859" y="2697784"/>
              <a:ext cx="447869" cy="342122"/>
            </a:xfrm>
            <a:custGeom>
              <a:avLst/>
              <a:gdLst/>
              <a:ahLst/>
              <a:cxnLst/>
              <a:rect l="l" t="t" r="r" b="b"/>
              <a:pathLst>
                <a:path w="447869" h="342122" extrusionOk="0">
                  <a:moveTo>
                    <a:pt x="0" y="0"/>
                  </a:moveTo>
                  <a:lnTo>
                    <a:pt x="0" y="314131"/>
                  </a:lnTo>
                  <a:cubicBezTo>
                    <a:pt x="62" y="329576"/>
                    <a:pt x="12565" y="342091"/>
                    <a:pt x="27992" y="342122"/>
                  </a:cubicBezTo>
                  <a:lnTo>
                    <a:pt x="419878" y="342122"/>
                  </a:lnTo>
                  <a:cubicBezTo>
                    <a:pt x="435366" y="342122"/>
                    <a:pt x="447869" y="329588"/>
                    <a:pt x="447869" y="314131"/>
                  </a:cubicBezTo>
                  <a:lnTo>
                    <a:pt x="447869" y="0"/>
                  </a:lnTo>
                  <a:close/>
                  <a:moveTo>
                    <a:pt x="419878" y="314131"/>
                  </a:moveTo>
                  <a:lnTo>
                    <a:pt x="27992" y="314131"/>
                  </a:lnTo>
                  <a:lnTo>
                    <a:pt x="27992" y="27992"/>
                  </a:lnTo>
                  <a:lnTo>
                    <a:pt x="419878" y="2799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6" name="Google Shape;1986;p101">
              <a:extLst>
                <a:ext uri="{FF2B5EF4-FFF2-40B4-BE49-F238E27FC236}">
                  <a16:creationId xmlns:a16="http://schemas.microsoft.com/office/drawing/2014/main" id="{70FFBA3C-328B-7E76-85C4-06B0B4CED218}"/>
                </a:ext>
              </a:extLst>
            </p:cNvPr>
            <p:cNvSpPr/>
            <p:nvPr/>
          </p:nvSpPr>
          <p:spPr>
            <a:xfrm>
              <a:off x="11906042" y="2918608"/>
              <a:ext cx="140705" cy="27991"/>
            </a:xfrm>
            <a:custGeom>
              <a:avLst/>
              <a:gdLst/>
              <a:ahLst/>
              <a:cxnLst/>
              <a:rect l="l" t="t" r="r" b="b"/>
              <a:pathLst>
                <a:path w="140705" h="27991" extrusionOk="0">
                  <a:moveTo>
                    <a:pt x="0" y="27992"/>
                  </a:moveTo>
                  <a:lnTo>
                    <a:pt x="140706" y="27992"/>
                  </a:lnTo>
                  <a:lnTo>
                    <a:pt x="140706" y="0"/>
                  </a:lnTo>
                  <a:lnTo>
                    <a:pt x="0" y="0"/>
                  </a:lnTo>
                  <a:lnTo>
                    <a:pt x="0" y="2799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sp>
          <p:nvSpPr>
            <p:cNvPr id="1987" name="Google Shape;1987;p101">
              <a:extLst>
                <a:ext uri="{FF2B5EF4-FFF2-40B4-BE49-F238E27FC236}">
                  <a16:creationId xmlns:a16="http://schemas.microsoft.com/office/drawing/2014/main" id="{8AC18E0F-67E7-2947-0FC9-0631B67B126B}"/>
                </a:ext>
              </a:extLst>
            </p:cNvPr>
            <p:cNvSpPr/>
            <p:nvPr/>
          </p:nvSpPr>
          <p:spPr>
            <a:xfrm>
              <a:off x="11764652" y="2780639"/>
              <a:ext cx="107986" cy="176410"/>
            </a:xfrm>
            <a:custGeom>
              <a:avLst/>
              <a:gdLst/>
              <a:ahLst/>
              <a:cxnLst/>
              <a:rect l="l" t="t" r="r" b="b"/>
              <a:pathLst>
                <a:path w="107986" h="176410" extrusionOk="0">
                  <a:moveTo>
                    <a:pt x="68424" y="88205"/>
                  </a:moveTo>
                  <a:lnTo>
                    <a:pt x="0" y="156630"/>
                  </a:lnTo>
                  <a:lnTo>
                    <a:pt x="19780" y="176411"/>
                  </a:lnTo>
                  <a:lnTo>
                    <a:pt x="107986" y="88205"/>
                  </a:lnTo>
                  <a:lnTo>
                    <a:pt x="19780" y="0"/>
                  </a:lnTo>
                  <a:lnTo>
                    <a:pt x="0" y="19781"/>
                  </a:lnTo>
                  <a:lnTo>
                    <a:pt x="68424" y="8820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noProof="0">
                <a:solidFill>
                  <a:srgbClr val="000000"/>
                </a:solidFill>
                <a:latin typeface="Arial"/>
                <a:ea typeface="Arial"/>
                <a:cs typeface="Arial"/>
                <a:sym typeface="Arial"/>
              </a:endParaRPr>
            </a:p>
          </p:txBody>
        </p:sp>
      </p:grpSp>
      <p:sp>
        <p:nvSpPr>
          <p:cNvPr id="2" name="Slide Number Placeholder 1">
            <a:extLst>
              <a:ext uri="{FF2B5EF4-FFF2-40B4-BE49-F238E27FC236}">
                <a16:creationId xmlns:a16="http://schemas.microsoft.com/office/drawing/2014/main" id="{A03FF146-0BE6-27B1-641B-4D024C95E42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9</a:t>
            </a:fld>
            <a:endParaRPr lang="en-GB"/>
          </a:p>
        </p:txBody>
      </p:sp>
    </p:spTree>
    <p:extLst>
      <p:ext uri="{BB962C8B-B14F-4D97-AF65-F5344CB8AC3E}">
        <p14:creationId xmlns:p14="http://schemas.microsoft.com/office/powerpoint/2010/main" val="34436017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spAutoFit/>
      </a:bodyPr>
      <a:lstStyle>
        <a:defPPr>
          <a:lnSpc>
            <a:spcPct val="100000"/>
          </a:lnSpc>
          <a:spcAft>
            <a:spcPts val="600"/>
          </a:spcAft>
          <a:buSzPct val="100000"/>
          <a:defRPr sz="1600" dirty="0" err="1" smtClean="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potx" id="{5FCE2CC9-94AF-43CD-9FC8-9A6D2A439359}" vid="{F395F39C-0405-4A6A-8966-FB0783FC3DA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12</Slides>
  <Notes>9</Notes>
  <HiddenSlides>0</HiddenSlides>
  <ScaleCrop>false</ScaleCrop>
  <HeadingPairs>
    <vt:vector size="4" baseType="variant">
      <vt:variant>
        <vt:lpstr>Theme</vt:lpstr>
      </vt:variant>
      <vt:variant>
        <vt:i4>3</vt:i4>
      </vt:variant>
      <vt:variant>
        <vt:lpstr>Slide Titles</vt:lpstr>
      </vt:variant>
      <vt:variant>
        <vt:i4>12</vt:i4>
      </vt:variant>
    </vt:vector>
  </HeadingPairs>
  <TitlesOfParts>
    <vt:vector size="15" baseType="lpstr">
      <vt:lpstr>Office Theme</vt:lpstr>
      <vt:lpstr>PwC</vt:lpstr>
      <vt:lpstr>1_PwC</vt:lpstr>
      <vt:lpstr>Keega &amp; Company Advocates</vt:lpstr>
      <vt:lpstr>PowerPoint Presentation</vt:lpstr>
      <vt:lpstr>PowerPoint Presentation</vt:lpstr>
      <vt:lpstr>PowerPoint Presentation</vt:lpstr>
      <vt:lpstr>PowerPoint Presentation</vt:lpstr>
      <vt:lpstr>Examples of Digital Asset Transactions</vt:lpstr>
      <vt:lpstr>PowerPoint Presentation</vt:lpstr>
      <vt:lpstr>Proposal 1: Deletion of Section 12F of the ITA </vt:lpstr>
      <vt:lpstr>Proposal 2: Amending the definition of ‘property’ under the Eighth Schedule of the ITA</vt:lpstr>
      <vt:lpstr>Proposal 3: Inclusion of Virtual Asset Service Providers (‘VASPs’) under the definition of financial institution</vt:lpstr>
      <vt:lpstr>Q&amp;A</vt:lpstr>
      <vt:lpstr>Thank you!</vt:lpstr>
    </vt:vector>
  </TitlesOfParts>
  <Company>PricewaterhouseCoopers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Amelia Midwa (KE)</dc:creator>
  <cp:revision>4</cp:revision>
  <dcterms:created xsi:type="dcterms:W3CDTF">2025-05-28T10:08:26Z</dcterms:created>
  <dcterms:modified xsi:type="dcterms:W3CDTF">2025-05-29T03:34:07Z</dcterms:modified>
</cp:coreProperties>
</file>