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73.xml" ContentType="application/vnd.openxmlformats-officedocument.presentationml.tags+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04" r:id="rId4"/>
    <p:sldMasterId id="2147483706" r:id="rId5"/>
    <p:sldMasterId id="2147483733" r:id="rId6"/>
  </p:sldMasterIdLst>
  <p:notesMasterIdLst>
    <p:notesMasterId r:id="rId44"/>
  </p:notesMasterIdLst>
  <p:sldIdLst>
    <p:sldId id="257" r:id="rId7"/>
    <p:sldId id="1196" r:id="rId8"/>
    <p:sldId id="3785" r:id="rId9"/>
    <p:sldId id="3787" r:id="rId10"/>
    <p:sldId id="272" r:id="rId11"/>
    <p:sldId id="295" r:id="rId12"/>
    <p:sldId id="3786" r:id="rId13"/>
    <p:sldId id="3771" r:id="rId14"/>
    <p:sldId id="3792" r:id="rId15"/>
    <p:sldId id="3793" r:id="rId16"/>
    <p:sldId id="3794" r:id="rId17"/>
    <p:sldId id="3805" r:id="rId18"/>
    <p:sldId id="3796" r:id="rId19"/>
    <p:sldId id="3797" r:id="rId20"/>
    <p:sldId id="3808" r:id="rId21"/>
    <p:sldId id="264" r:id="rId22"/>
    <p:sldId id="3815" r:id="rId23"/>
    <p:sldId id="3811" r:id="rId24"/>
    <p:sldId id="3813" r:id="rId25"/>
    <p:sldId id="3812" r:id="rId26"/>
    <p:sldId id="3788" r:id="rId27"/>
    <p:sldId id="3809" r:id="rId28"/>
    <p:sldId id="3807" r:id="rId29"/>
    <p:sldId id="3806" r:id="rId30"/>
    <p:sldId id="3801" r:id="rId31"/>
    <p:sldId id="3790" r:id="rId32"/>
    <p:sldId id="3789" r:id="rId33"/>
    <p:sldId id="3791" r:id="rId34"/>
    <p:sldId id="3798" r:id="rId35"/>
    <p:sldId id="3776" r:id="rId36"/>
    <p:sldId id="3799" r:id="rId37"/>
    <p:sldId id="3804" r:id="rId38"/>
    <p:sldId id="3780" r:id="rId39"/>
    <p:sldId id="3782" r:id="rId40"/>
    <p:sldId id="3800" r:id="rId41"/>
    <p:sldId id="3758" r:id="rId42"/>
    <p:sldId id="1247" r:id="rId43"/>
  </p:sldIdLst>
  <p:sldSz cx="9144000" cy="5143500" type="screen16x9"/>
  <p:notesSz cx="6858000" cy="9144000"/>
  <p:custDataLst>
    <p:tags r:id="rId45"/>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A98FD27-0C7D-2304-BA6E-E125525DA8A7}" name="Wongel Moges (KE)" initials="WM" userId="S::wongel.moges@pwc.com::63eb9ee7-6e07-447e-889f-ace4e844dd03" providerId="AD"/>
  <p188:author id="{8F08652C-42DE-C827-A8A5-F223EF8DD043}" name="Hannah Wanyoike (KE)" initials="" userId="S::hannah.wanyoike@pwc.com::60098003-a9fd-41cb-b72c-9e30297193e4" providerId="AD"/>
  <p188:author id="{84D7C746-DE86-C4E2-65E0-3DF283C4BAF4}" name="Maurice Mwaniki (KE)" initials="M(" userId="S::maurice.mwaniki@pwc.com::9bb11d2f-cdb3-4b34-addf-9f482873fdfe" providerId="AD"/>
  <p188:author id="{FB87464D-8A8E-3C5C-88CA-F1401788D647}" name="Primrose Saina (KE)" initials="" userId="S::primrose.saina@pwc.com::5718cb01-be4b-452c-b45c-75d6a7ae930e" providerId="AD"/>
  <p188:author id="{F2B88C65-0080-FA4D-7C51-44B8C3D3287E}" name="Valentine Lusweti (KE)" initials="VL(" userId="S::valentine.lusweti@pwc.com::db108565-4fdd-4691-9193-64394fcbe60b" providerId="AD"/>
  <p188:author id="{0217A76B-95C1-2DF0-239E-8B2C8907746D}" name="Salome Kaiba (KE)" initials="S(" userId="S::salome.kaiba@pwc.com::ec9c74fd-9db8-4320-868d-7e18767813f9" providerId="AD"/>
  <p188:author id="{1AA65F89-8E94-9A05-F712-5E6B0466530C}" name="Lawrence Mungai (KE)" initials="LM(" userId="S::lawrence.mungai@pwc.com::5de80227-28dc-45b2-b0b4-07ad2f5ea687" providerId="AD"/>
  <p188:author id="{33560995-A09E-0E38-C19D-B9A7AEA88970}" name="Janet Makori (KE)" initials="JM" userId="S::janet.makori@pwc.com::4b8681c6-fe92-4389-9e0d-4a08d1865c9c" providerId="AD"/>
  <p188:author id="{C1B3D3A9-88F2-133D-0AA3-E8667D0F0488}" name="Titus Mukora (KE)" initials="T(" userId="S::titus.mukora@pwc.com::537cffff-b0ae-4459-b8d1-7836f2899fbb" providerId="AD"/>
  <p188:author id="{47F1E0AE-EBEE-7232-02BA-2859F605DCFE}" name="Lucretia Fontaine" initials="LF" userId="S::Lucretia.Fontaine@americantower.com::5a286ff2-760d-4f44-9dfe-ee3203ca5a61" providerId="AD"/>
  <p188:author id="{C859D2C7-19FD-C300-4E79-5DAFEA5C2226}" name="Ben Kangangi" initials="BK" userId="Ben Kangangi" providerId="None"/>
  <p188:author id="{86949BEF-C0BC-59D4-93DD-4F399E40E4D9}" name="Ted Wiedemann" initials="TW" userId="S::Ted.Wiedemann@americantower.com::b6d755b5-d365-4ec0-ab5d-e42ff109fe5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601198-2DCE-5A0C-0E76-A31E6445BDCF}" v="22" dt="2025-05-28T12:48:32.074"/>
    <p1510:client id="{620FE29B-C6BF-44B8-B6FA-70D775DFB4A7}" v="57" dt="2025-05-28T13:26:01.112"/>
    <p1510:client id="{706700DB-9D97-49FE-B23D-8CF39CFB777C}" v="1187" dt="2025-05-28T13:44:04.115"/>
    <p1510:client id="{8DC63C52-9E0E-E1CC-14E9-0385F5D11D93}" v="694" dt="2025-05-28T10:53:09.182"/>
    <p1510:client id="{9590328F-68A4-7175-0BF9-F90E3628070D}" v="47" dt="2025-05-28T09:32:10.012"/>
  </p1510:revLst>
</p1510:revInfo>
</file>

<file path=ppt/tableStyles.xml><?xml version="1.0" encoding="utf-8"?>
<a:tblStyleLst xmlns:a="http://schemas.openxmlformats.org/drawingml/2006/main" def="{0AD10E78-1447-4D22-8733-B55ABC51E607}">
  <a:tblStyle styleId="{0AD10E78-1447-4D22-8733-B55ABC51E607}"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7" d="100"/>
          <a:sy n="67" d="100"/>
        </p:scale>
        <p:origin x="1260" y="39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GB" sz="1600"/>
              <a:t>Refund Position</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39163074252005"/>
          <c:y val="0.17873107340251473"/>
          <c:w val="0.86083692574799497"/>
          <c:h val="0.63387282767556818"/>
        </c:manualLayout>
      </c:layout>
      <c:barChart>
        <c:barDir val="col"/>
        <c:grouping val="clustered"/>
        <c:varyColors val="0"/>
        <c:ser>
          <c:idx val="0"/>
          <c:order val="0"/>
          <c:tx>
            <c:strRef>
              <c:f>Sheet1!$B$1</c:f>
              <c:strCache>
                <c:ptCount val="1"/>
                <c:pt idx="0">
                  <c:v>CIT</c:v>
                </c:pt>
              </c:strCache>
            </c:strRef>
          </c:tx>
          <c:spPr>
            <a:solidFill>
              <a:schemeClr val="accent1"/>
            </a:solidFill>
            <a:ln>
              <a:noFill/>
            </a:ln>
            <a:effectLst/>
          </c:spPr>
          <c:invertIfNegative val="0"/>
          <c:dLbls>
            <c:dLbl>
              <c:idx val="1"/>
              <c:layout>
                <c:manualLayout>
                  <c:x val="2.8438844057278073E-3"/>
                  <c:y val="2.470372852542612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1A5-4CBD-85A8-2564F22ED237}"/>
                </c:ext>
              </c:extLst>
            </c:dLbl>
            <c:dLbl>
              <c:idx val="2"/>
              <c:layout>
                <c:manualLayout>
                  <c:x val="-1.0427455695477289E-16"/>
                  <c:y val="3.9442927897738395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1A5-4CBD-85A8-2564F22ED237}"/>
                </c:ext>
              </c:extLst>
            </c:dLbl>
            <c:dLbl>
              <c:idx val="3"/>
              <c:layout>
                <c:manualLayout>
                  <c:x val="0"/>
                  <c:y val="3.9442927897738872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75B-467E-933D-BB4B746D3C5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2021</c:v>
                </c:pt>
                <c:pt idx="1">
                  <c:v>2022</c:v>
                </c:pt>
                <c:pt idx="2">
                  <c:v>2023</c:v>
                </c:pt>
                <c:pt idx="3">
                  <c:v>2024</c:v>
                </c:pt>
              </c:numCache>
            </c:numRef>
          </c:cat>
          <c:val>
            <c:numRef>
              <c:f>Sheet1!$B$2:$B$5</c:f>
              <c:numCache>
                <c:formatCode>General</c:formatCode>
                <c:ptCount val="4"/>
                <c:pt idx="0">
                  <c:v>0.1</c:v>
                </c:pt>
                <c:pt idx="1">
                  <c:v>1</c:v>
                </c:pt>
                <c:pt idx="2">
                  <c:v>1.2</c:v>
                </c:pt>
                <c:pt idx="3">
                  <c:v>2.5</c:v>
                </c:pt>
              </c:numCache>
            </c:numRef>
          </c:val>
          <c:extLst>
            <c:ext xmlns:c16="http://schemas.microsoft.com/office/drawing/2014/chart" uri="{C3380CC4-5D6E-409C-BE32-E72D297353CC}">
              <c16:uniqueId val="{00000000-F994-41D4-B1D2-E4596B4AC327}"/>
            </c:ext>
          </c:extLst>
        </c:ser>
        <c:ser>
          <c:idx val="1"/>
          <c:order val="1"/>
          <c:tx>
            <c:strRef>
              <c:f>Sheet1!$C$1</c:f>
              <c:strCache>
                <c:ptCount val="1"/>
                <c:pt idx="0">
                  <c:v>VAT</c:v>
                </c:pt>
              </c:strCache>
            </c:strRef>
          </c:tx>
          <c:spPr>
            <a:solidFill>
              <a:schemeClr val="accent2"/>
            </a:solidFill>
            <a:ln>
              <a:noFill/>
            </a:ln>
            <a:effectLst/>
          </c:spPr>
          <c:invertIfNegative val="0"/>
          <c:dLbls>
            <c:dLbl>
              <c:idx val="0"/>
              <c:layout>
                <c:manualLayout>
                  <c:x val="0"/>
                  <c:y val="2.989358745933929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1A5-4CBD-85A8-2564F22ED237}"/>
                </c:ext>
              </c:extLst>
            </c:dLbl>
            <c:dLbl>
              <c:idx val="1"/>
              <c:layout>
                <c:manualLayout>
                  <c:x val="2.8438844057278073E-3"/>
                  <c:y val="2.47037285254262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1A5-4CBD-85A8-2564F22ED237}"/>
                </c:ext>
              </c:extLst>
            </c:dLbl>
            <c:dLbl>
              <c:idx val="2"/>
              <c:layout>
                <c:manualLayout>
                  <c:x val="0"/>
                  <c:y val="2.47037285254262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1A5-4CBD-85A8-2564F22ED237}"/>
                </c:ext>
              </c:extLst>
            </c:dLbl>
            <c:dLbl>
              <c:idx val="3"/>
              <c:layout>
                <c:manualLayout>
                  <c:x val="5.6877688114556147E-3"/>
                  <c:y val="-6.435425078052304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75B-467E-933D-BB4B746D3C5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2021</c:v>
                </c:pt>
                <c:pt idx="1">
                  <c:v>2022</c:v>
                </c:pt>
                <c:pt idx="2">
                  <c:v>2023</c:v>
                </c:pt>
                <c:pt idx="3">
                  <c:v>2024</c:v>
                </c:pt>
              </c:numCache>
            </c:numRef>
          </c:cat>
          <c:val>
            <c:numRef>
              <c:f>Sheet1!$C$2:$C$5</c:f>
              <c:numCache>
                <c:formatCode>General</c:formatCode>
                <c:ptCount val="4"/>
                <c:pt idx="0">
                  <c:v>3.4</c:v>
                </c:pt>
                <c:pt idx="1">
                  <c:v>4</c:v>
                </c:pt>
                <c:pt idx="2">
                  <c:v>3.1</c:v>
                </c:pt>
                <c:pt idx="3">
                  <c:v>1.1000000000000001</c:v>
                </c:pt>
              </c:numCache>
            </c:numRef>
          </c:val>
          <c:extLst>
            <c:ext xmlns:c16="http://schemas.microsoft.com/office/drawing/2014/chart" uri="{C3380CC4-5D6E-409C-BE32-E72D297353CC}">
              <c16:uniqueId val="{00000001-F994-41D4-B1D2-E4596B4AC327}"/>
            </c:ext>
          </c:extLst>
        </c:ser>
        <c:dLbls>
          <c:dLblPos val="inEnd"/>
          <c:showLegendKey val="0"/>
          <c:showVal val="1"/>
          <c:showCatName val="0"/>
          <c:showSerName val="0"/>
          <c:showPercent val="0"/>
          <c:showBubbleSize val="0"/>
        </c:dLbls>
        <c:gapWidth val="219"/>
        <c:overlap val="-27"/>
        <c:axId val="150697392"/>
        <c:axId val="150682992"/>
      </c:barChart>
      <c:catAx>
        <c:axId val="150697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0682992"/>
        <c:crosses val="autoZero"/>
        <c:auto val="1"/>
        <c:lblAlgn val="ctr"/>
        <c:lblOffset val="100"/>
        <c:noMultiLvlLbl val="0"/>
      </c:catAx>
      <c:valAx>
        <c:axId val="15068299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GB"/>
                  <a:t>Kshs (Billions)</a:t>
                </a:r>
              </a:p>
            </c:rich>
          </c:tx>
          <c:layout>
            <c:manualLayout>
              <c:xMode val="edge"/>
              <c:yMode val="edge"/>
              <c:x val="6.2641189294768721E-3"/>
              <c:y val="0.33495677257185563"/>
            </c:manualLayout>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0697392"/>
        <c:crosses val="autoZero"/>
        <c:crossBetween val="between"/>
      </c:valAx>
      <c:spPr>
        <a:noFill/>
        <a:ln>
          <a:noFill/>
        </a:ln>
        <a:effectLst/>
      </c:spPr>
    </c:plotArea>
    <c:legend>
      <c:legendPos val="b"/>
      <c:layout>
        <c:manualLayout>
          <c:xMode val="edge"/>
          <c:yMode val="edge"/>
          <c:x val="0.38062571279051566"/>
          <c:y val="0.93649492456315286"/>
          <c:w val="0.19040231559368997"/>
          <c:h val="6.350507543684717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f2df355878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5" name="Google Shape;365;gf2df355878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a:extLst>
            <a:ext uri="{FF2B5EF4-FFF2-40B4-BE49-F238E27FC236}">
              <a16:creationId xmlns:a16="http://schemas.microsoft.com/office/drawing/2014/main" id="{C73C17FA-C3C8-F113-C804-5D2283D83821}"/>
            </a:ext>
          </a:extLst>
        </p:cNvPr>
        <p:cNvGrpSpPr/>
        <p:nvPr/>
      </p:nvGrpSpPr>
      <p:grpSpPr>
        <a:xfrm>
          <a:off x="0" y="0"/>
          <a:ext cx="0" cy="0"/>
          <a:chOff x="0" y="0"/>
          <a:chExt cx="0" cy="0"/>
        </a:xfrm>
      </p:grpSpPr>
      <p:sp>
        <p:nvSpPr>
          <p:cNvPr id="605" name="Google Shape;605;p11:notes">
            <a:extLst>
              <a:ext uri="{FF2B5EF4-FFF2-40B4-BE49-F238E27FC236}">
                <a16:creationId xmlns:a16="http://schemas.microsoft.com/office/drawing/2014/main" id="{971A1B1C-374C-8076-F2EC-3C808D94438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11:notes">
            <a:extLst>
              <a:ext uri="{FF2B5EF4-FFF2-40B4-BE49-F238E27FC236}">
                <a16:creationId xmlns:a16="http://schemas.microsoft.com/office/drawing/2014/main" id="{D69F959D-54D9-E4A2-4C18-D5A23C018E7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7" name="Google Shape;607;p11:notes">
            <a:extLst>
              <a:ext uri="{FF2B5EF4-FFF2-40B4-BE49-F238E27FC236}">
                <a16:creationId xmlns:a16="http://schemas.microsoft.com/office/drawing/2014/main" id="{857B4794-AF12-D540-EE46-CCF3A6CE017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31</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822543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a:extLst>
            <a:ext uri="{FF2B5EF4-FFF2-40B4-BE49-F238E27FC236}">
              <a16:creationId xmlns:a16="http://schemas.microsoft.com/office/drawing/2014/main" id="{7BEA1CCC-19C1-4E3D-04CF-B5040C335C42}"/>
            </a:ext>
          </a:extLst>
        </p:cNvPr>
        <p:cNvGrpSpPr/>
        <p:nvPr/>
      </p:nvGrpSpPr>
      <p:grpSpPr>
        <a:xfrm>
          <a:off x="0" y="0"/>
          <a:ext cx="0" cy="0"/>
          <a:chOff x="0" y="0"/>
          <a:chExt cx="0" cy="0"/>
        </a:xfrm>
      </p:grpSpPr>
      <p:sp>
        <p:nvSpPr>
          <p:cNvPr id="605" name="Google Shape;605;p11:notes">
            <a:extLst>
              <a:ext uri="{FF2B5EF4-FFF2-40B4-BE49-F238E27FC236}">
                <a16:creationId xmlns:a16="http://schemas.microsoft.com/office/drawing/2014/main" id="{30C15C1C-CF63-7723-D730-7B514C47E6E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11:notes">
            <a:extLst>
              <a:ext uri="{FF2B5EF4-FFF2-40B4-BE49-F238E27FC236}">
                <a16:creationId xmlns:a16="http://schemas.microsoft.com/office/drawing/2014/main" id="{29C562FA-E500-24BA-E4E4-BA307BDB79C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7" name="Google Shape;607;p11:notes">
            <a:extLst>
              <a:ext uri="{FF2B5EF4-FFF2-40B4-BE49-F238E27FC236}">
                <a16:creationId xmlns:a16="http://schemas.microsoft.com/office/drawing/2014/main" id="{491E6C65-DA12-4A03-378E-115C442D2FB7}"/>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32</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961945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7" name="Google Shape;607;p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34</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816007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a:extLst>
            <a:ext uri="{FF2B5EF4-FFF2-40B4-BE49-F238E27FC236}">
              <a16:creationId xmlns:a16="http://schemas.microsoft.com/office/drawing/2014/main" id="{A9D8503A-E8B1-01B1-9C3E-593CC426E86F}"/>
            </a:ext>
          </a:extLst>
        </p:cNvPr>
        <p:cNvGrpSpPr/>
        <p:nvPr/>
      </p:nvGrpSpPr>
      <p:grpSpPr>
        <a:xfrm>
          <a:off x="0" y="0"/>
          <a:ext cx="0" cy="0"/>
          <a:chOff x="0" y="0"/>
          <a:chExt cx="0" cy="0"/>
        </a:xfrm>
      </p:grpSpPr>
      <p:sp>
        <p:nvSpPr>
          <p:cNvPr id="605" name="Google Shape;605;p11:notes">
            <a:extLst>
              <a:ext uri="{FF2B5EF4-FFF2-40B4-BE49-F238E27FC236}">
                <a16:creationId xmlns:a16="http://schemas.microsoft.com/office/drawing/2014/main" id="{0D67E8FC-0B5C-4D86-66DE-6676F583523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11:notes">
            <a:extLst>
              <a:ext uri="{FF2B5EF4-FFF2-40B4-BE49-F238E27FC236}">
                <a16:creationId xmlns:a16="http://schemas.microsoft.com/office/drawing/2014/main" id="{D922A6D1-7B23-1F1B-AFD9-42859E19E729}"/>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7" name="Google Shape;607;p11:notes">
            <a:extLst>
              <a:ext uri="{FF2B5EF4-FFF2-40B4-BE49-F238E27FC236}">
                <a16:creationId xmlns:a16="http://schemas.microsoft.com/office/drawing/2014/main" id="{436F542E-06E8-806B-FE15-0799BC269678}"/>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35</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118287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84546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6"/>
        <p:cNvGrpSpPr/>
        <p:nvPr/>
      </p:nvGrpSpPr>
      <p:grpSpPr>
        <a:xfrm>
          <a:off x="0" y="0"/>
          <a:ext cx="0" cy="0"/>
          <a:chOff x="0" y="0"/>
          <a:chExt cx="0" cy="0"/>
        </a:xfrm>
      </p:grpSpPr>
      <p:sp>
        <p:nvSpPr>
          <p:cNvPr id="1227" name="Google Shape;1227;p7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8" name="Google Shape;1228;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9163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ec8b9fae8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ec8b9fae8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7" name="Google Shape;607;p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a:extLst>
            <a:ext uri="{FF2B5EF4-FFF2-40B4-BE49-F238E27FC236}">
              <a16:creationId xmlns:a16="http://schemas.microsoft.com/office/drawing/2014/main" id="{62D65BD3-CC32-6226-D7FD-EA5F45E6D61B}"/>
            </a:ext>
          </a:extLst>
        </p:cNvPr>
        <p:cNvGrpSpPr/>
        <p:nvPr/>
      </p:nvGrpSpPr>
      <p:grpSpPr>
        <a:xfrm>
          <a:off x="0" y="0"/>
          <a:ext cx="0" cy="0"/>
          <a:chOff x="0" y="0"/>
          <a:chExt cx="0" cy="0"/>
        </a:xfrm>
      </p:grpSpPr>
      <p:sp>
        <p:nvSpPr>
          <p:cNvPr id="605" name="Google Shape;605;p11:notes">
            <a:extLst>
              <a:ext uri="{FF2B5EF4-FFF2-40B4-BE49-F238E27FC236}">
                <a16:creationId xmlns:a16="http://schemas.microsoft.com/office/drawing/2014/main" id="{8F5E0B97-FABB-CEF6-7D9E-FC13F5988A2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11:notes">
            <a:extLst>
              <a:ext uri="{FF2B5EF4-FFF2-40B4-BE49-F238E27FC236}">
                <a16:creationId xmlns:a16="http://schemas.microsoft.com/office/drawing/2014/main" id="{5B81139C-3AFA-C95F-22E0-FE9328BCC474}"/>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7" name="Google Shape;607;p11:notes">
            <a:extLst>
              <a:ext uri="{FF2B5EF4-FFF2-40B4-BE49-F238E27FC236}">
                <a16:creationId xmlns:a16="http://schemas.microsoft.com/office/drawing/2014/main" id="{B4779716-97C3-B42C-A8EF-5B5D27D20920}"/>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17</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727264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a:extLst>
            <a:ext uri="{FF2B5EF4-FFF2-40B4-BE49-F238E27FC236}">
              <a16:creationId xmlns:a16="http://schemas.microsoft.com/office/drawing/2014/main" id="{25B702B9-1ECD-CE8A-C55F-AEEA4BC65BC0}"/>
            </a:ext>
          </a:extLst>
        </p:cNvPr>
        <p:cNvGrpSpPr/>
        <p:nvPr/>
      </p:nvGrpSpPr>
      <p:grpSpPr>
        <a:xfrm>
          <a:off x="0" y="0"/>
          <a:ext cx="0" cy="0"/>
          <a:chOff x="0" y="0"/>
          <a:chExt cx="0" cy="0"/>
        </a:xfrm>
      </p:grpSpPr>
      <p:sp>
        <p:nvSpPr>
          <p:cNvPr id="605" name="Google Shape;605;p11:notes">
            <a:extLst>
              <a:ext uri="{FF2B5EF4-FFF2-40B4-BE49-F238E27FC236}">
                <a16:creationId xmlns:a16="http://schemas.microsoft.com/office/drawing/2014/main" id="{BDF2E176-4C7F-ACF2-B06E-87DDCF7E46C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11:notes">
            <a:extLst>
              <a:ext uri="{FF2B5EF4-FFF2-40B4-BE49-F238E27FC236}">
                <a16:creationId xmlns:a16="http://schemas.microsoft.com/office/drawing/2014/main" id="{FDD8E2B2-9F74-AF53-875E-AE7813401192}"/>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7" name="Google Shape;607;p11:notes">
            <a:extLst>
              <a:ext uri="{FF2B5EF4-FFF2-40B4-BE49-F238E27FC236}">
                <a16:creationId xmlns:a16="http://schemas.microsoft.com/office/drawing/2014/main" id="{1CB33AAA-875E-CC4C-6FFD-8F7932C81106}"/>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18</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113544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a:extLst>
            <a:ext uri="{FF2B5EF4-FFF2-40B4-BE49-F238E27FC236}">
              <a16:creationId xmlns:a16="http://schemas.microsoft.com/office/drawing/2014/main" id="{471080DF-763A-6A0F-0E8E-5F10E18C6312}"/>
            </a:ext>
          </a:extLst>
        </p:cNvPr>
        <p:cNvGrpSpPr/>
        <p:nvPr/>
      </p:nvGrpSpPr>
      <p:grpSpPr>
        <a:xfrm>
          <a:off x="0" y="0"/>
          <a:ext cx="0" cy="0"/>
          <a:chOff x="0" y="0"/>
          <a:chExt cx="0" cy="0"/>
        </a:xfrm>
      </p:grpSpPr>
      <p:sp>
        <p:nvSpPr>
          <p:cNvPr id="605" name="Google Shape;605;p11:notes">
            <a:extLst>
              <a:ext uri="{FF2B5EF4-FFF2-40B4-BE49-F238E27FC236}">
                <a16:creationId xmlns:a16="http://schemas.microsoft.com/office/drawing/2014/main" id="{D71001F7-D329-298F-CB95-51F5FDA3F7F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11:notes">
            <a:extLst>
              <a:ext uri="{FF2B5EF4-FFF2-40B4-BE49-F238E27FC236}">
                <a16:creationId xmlns:a16="http://schemas.microsoft.com/office/drawing/2014/main" id="{1ECFC629-4F00-7CA9-B9B0-376BBF67C6A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7" name="Google Shape;607;p11:notes">
            <a:extLst>
              <a:ext uri="{FF2B5EF4-FFF2-40B4-BE49-F238E27FC236}">
                <a16:creationId xmlns:a16="http://schemas.microsoft.com/office/drawing/2014/main" id="{C4A49C23-FF15-A0E5-4676-7D245FA5B55A}"/>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22</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987383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7" name="Google Shape;607;p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7" name="Google Shape;607;p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24</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767001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413340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10" Type="http://schemas.openxmlformats.org/officeDocument/2006/relationships/image" Target="../media/image4.png"/><Relationship Id="rId4" Type="http://schemas.openxmlformats.org/officeDocument/2006/relationships/tags" Target="../tags/tag18.xml"/><Relationship Id="rId9"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10" Type="http://schemas.openxmlformats.org/officeDocument/2006/relationships/image" Target="../media/image5.png"/><Relationship Id="rId4" Type="http://schemas.openxmlformats.org/officeDocument/2006/relationships/tags" Target="../tags/tag33.xml"/><Relationship Id="rId9"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9"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52.xml"/><Relationship Id="rId3" Type="http://schemas.openxmlformats.org/officeDocument/2006/relationships/tags" Target="../tags/tag47.xml"/><Relationship Id="rId7" Type="http://schemas.openxmlformats.org/officeDocument/2006/relationships/tags" Target="../tags/tag5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slideMaster" Target="../slideMasters/slideMaster2.xml"/><Relationship Id="rId5" Type="http://schemas.openxmlformats.org/officeDocument/2006/relationships/tags" Target="../tags/tag49.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slideMaster" Target="../slideMasters/slideMaster2.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slideMaster" Target="../slideMasters/slideMaster2.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84.xml"/><Relationship Id="rId3" Type="http://schemas.openxmlformats.org/officeDocument/2006/relationships/tags" Target="../tags/tag79.xml"/><Relationship Id="rId7" Type="http://schemas.openxmlformats.org/officeDocument/2006/relationships/tags" Target="../tags/tag83.xml"/><Relationship Id="rId12" Type="http://schemas.openxmlformats.org/officeDocument/2006/relationships/slideMaster" Target="../slideMasters/slideMaster2.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11" Type="http://schemas.openxmlformats.org/officeDocument/2006/relationships/tags" Target="../tags/tag87.xml"/><Relationship Id="rId5" Type="http://schemas.openxmlformats.org/officeDocument/2006/relationships/tags" Target="../tags/tag81.xml"/><Relationship Id="rId10" Type="http://schemas.openxmlformats.org/officeDocument/2006/relationships/tags" Target="../tags/tag86.xml"/><Relationship Id="rId4" Type="http://schemas.openxmlformats.org/officeDocument/2006/relationships/tags" Target="../tags/tag80.xml"/><Relationship Id="rId9" Type="http://schemas.openxmlformats.org/officeDocument/2006/relationships/tags" Target="../tags/tag85.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6.jpe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slideMaster" Target="../slideMasters/slideMaster2.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tags" Target="../tags/tag98.xml"/><Relationship Id="rId5" Type="http://schemas.openxmlformats.org/officeDocument/2006/relationships/tags" Target="../tags/tag92.xml"/><Relationship Id="rId10" Type="http://schemas.openxmlformats.org/officeDocument/2006/relationships/tags" Target="../tags/tag97.xml"/><Relationship Id="rId4" Type="http://schemas.openxmlformats.org/officeDocument/2006/relationships/tags" Target="../tags/tag91.xml"/><Relationship Id="rId9" Type="http://schemas.openxmlformats.org/officeDocument/2006/relationships/tags" Target="../tags/tag96.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slideMaster" Target="../slideMasters/slideMaster2.xml"/><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tags" Target="../tags/tag110.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tags" Target="../tags/tag109.xml"/><Relationship Id="rId5" Type="http://schemas.openxmlformats.org/officeDocument/2006/relationships/tags" Target="../tags/tag103.xml"/><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tags" Target="../tags/tag122.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5" Type="http://schemas.openxmlformats.org/officeDocument/2006/relationships/tags" Target="../tags/tag115.xml"/><Relationship Id="rId10" Type="http://schemas.openxmlformats.org/officeDocument/2006/relationships/tags" Target="../tags/tag120.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31.xml"/><Relationship Id="rId13" Type="http://schemas.openxmlformats.org/officeDocument/2006/relationships/tags" Target="../tags/tag136.xml"/><Relationship Id="rId3" Type="http://schemas.openxmlformats.org/officeDocument/2006/relationships/tags" Target="../tags/tag126.xml"/><Relationship Id="rId7" Type="http://schemas.openxmlformats.org/officeDocument/2006/relationships/tags" Target="../tags/tag130.xml"/><Relationship Id="rId12" Type="http://schemas.openxmlformats.org/officeDocument/2006/relationships/tags" Target="../tags/tag135.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tags" Target="../tags/tag134.xml"/><Relationship Id="rId5" Type="http://schemas.openxmlformats.org/officeDocument/2006/relationships/tags" Target="../tags/tag128.xml"/><Relationship Id="rId10" Type="http://schemas.openxmlformats.org/officeDocument/2006/relationships/tags" Target="../tags/tag133.xml"/><Relationship Id="rId4" Type="http://schemas.openxmlformats.org/officeDocument/2006/relationships/tags" Target="../tags/tag127.xml"/><Relationship Id="rId9" Type="http://schemas.openxmlformats.org/officeDocument/2006/relationships/tags" Target="../tags/tag132.xml"/><Relationship Id="rId1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tags" Target="../tags/tag149.xml"/><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tags" Target="../tags/tag148.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5" Type="http://schemas.openxmlformats.org/officeDocument/2006/relationships/tags" Target="../tags/tag141.xml"/><Relationship Id="rId15" Type="http://schemas.openxmlformats.org/officeDocument/2006/relationships/slideMaster" Target="../slideMasters/slideMaster2.xml"/><Relationship Id="rId10" Type="http://schemas.openxmlformats.org/officeDocument/2006/relationships/tags" Target="../tags/tag146.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tags" Target="../tags/tag150.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158.xml"/><Relationship Id="rId3" Type="http://schemas.openxmlformats.org/officeDocument/2006/relationships/tags" Target="../tags/tag153.xml"/><Relationship Id="rId7" Type="http://schemas.openxmlformats.org/officeDocument/2006/relationships/tags" Target="../tags/tag157.xml"/><Relationship Id="rId12" Type="http://schemas.openxmlformats.org/officeDocument/2006/relationships/slideMaster" Target="../slideMasters/slideMaster2.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11" Type="http://schemas.openxmlformats.org/officeDocument/2006/relationships/tags" Target="../tags/tag161.xml"/><Relationship Id="rId5" Type="http://schemas.openxmlformats.org/officeDocument/2006/relationships/tags" Target="../tags/tag155.xml"/><Relationship Id="rId10" Type="http://schemas.openxmlformats.org/officeDocument/2006/relationships/tags" Target="../tags/tag160.xml"/><Relationship Id="rId4" Type="http://schemas.openxmlformats.org/officeDocument/2006/relationships/tags" Target="../tags/tag154.xml"/><Relationship Id="rId9" Type="http://schemas.openxmlformats.org/officeDocument/2006/relationships/tags" Target="../tags/tag15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169.xml"/><Relationship Id="rId3" Type="http://schemas.openxmlformats.org/officeDocument/2006/relationships/tags" Target="../tags/tag164.xml"/><Relationship Id="rId7" Type="http://schemas.openxmlformats.org/officeDocument/2006/relationships/tags" Target="../tags/tag168.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5" Type="http://schemas.openxmlformats.org/officeDocument/2006/relationships/tags" Target="../tags/tag166.xml"/><Relationship Id="rId10" Type="http://schemas.openxmlformats.org/officeDocument/2006/relationships/slideMaster" Target="../slideMasters/slideMaster2.xml"/><Relationship Id="rId4" Type="http://schemas.openxmlformats.org/officeDocument/2006/relationships/tags" Target="../tags/tag165.xml"/><Relationship Id="rId9" Type="http://schemas.openxmlformats.org/officeDocument/2006/relationships/tags" Target="../tags/tag170.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181.xml"/><Relationship Id="rId3" Type="http://schemas.openxmlformats.org/officeDocument/2006/relationships/tags" Target="../tags/tag176.xml"/><Relationship Id="rId7" Type="http://schemas.openxmlformats.org/officeDocument/2006/relationships/tags" Target="../tags/tag180.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5" Type="http://schemas.openxmlformats.org/officeDocument/2006/relationships/tags" Target="../tags/tag178.xml"/><Relationship Id="rId10" Type="http://schemas.openxmlformats.org/officeDocument/2006/relationships/slideMaster" Target="../slideMasters/slideMaster2.xml"/><Relationship Id="rId4" Type="http://schemas.openxmlformats.org/officeDocument/2006/relationships/tags" Target="../tags/tag177.xml"/><Relationship Id="rId9" Type="http://schemas.openxmlformats.org/officeDocument/2006/relationships/tags" Target="../tags/tag18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190.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11" Type="http://schemas.openxmlformats.org/officeDocument/2006/relationships/slideMaster" Target="../slideMasters/slideMaster2.xml"/><Relationship Id="rId5" Type="http://schemas.openxmlformats.org/officeDocument/2006/relationships/tags" Target="../tags/tag187.xml"/><Relationship Id="rId10" Type="http://schemas.openxmlformats.org/officeDocument/2006/relationships/tags" Target="../tags/tag192.xml"/><Relationship Id="rId4" Type="http://schemas.openxmlformats.org/officeDocument/2006/relationships/tags" Target="../tags/tag186.xml"/><Relationship Id="rId9" Type="http://schemas.openxmlformats.org/officeDocument/2006/relationships/tags" Target="../tags/tag191.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200.xml"/><Relationship Id="rId13" Type="http://schemas.openxmlformats.org/officeDocument/2006/relationships/slideMaster" Target="../slideMasters/slideMaster2.xml"/><Relationship Id="rId3" Type="http://schemas.openxmlformats.org/officeDocument/2006/relationships/tags" Target="../tags/tag195.xml"/><Relationship Id="rId7" Type="http://schemas.openxmlformats.org/officeDocument/2006/relationships/tags" Target="../tags/tag199.xml"/><Relationship Id="rId12" Type="http://schemas.openxmlformats.org/officeDocument/2006/relationships/tags" Target="../tags/tag204.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11" Type="http://schemas.openxmlformats.org/officeDocument/2006/relationships/tags" Target="../tags/tag203.xml"/><Relationship Id="rId5" Type="http://schemas.openxmlformats.org/officeDocument/2006/relationships/tags" Target="../tags/tag197.xml"/><Relationship Id="rId10" Type="http://schemas.openxmlformats.org/officeDocument/2006/relationships/tags" Target="../tags/tag202.xml"/><Relationship Id="rId4" Type="http://schemas.openxmlformats.org/officeDocument/2006/relationships/tags" Target="../tags/tag196.xml"/><Relationship Id="rId9" Type="http://schemas.openxmlformats.org/officeDocument/2006/relationships/tags" Target="../tags/tag201.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tags" Target="../tags/tag217.xml"/><Relationship Id="rId3" Type="http://schemas.openxmlformats.org/officeDocument/2006/relationships/tags" Target="../tags/tag207.xml"/><Relationship Id="rId7" Type="http://schemas.openxmlformats.org/officeDocument/2006/relationships/tags" Target="../tags/tag211.xml"/><Relationship Id="rId12" Type="http://schemas.openxmlformats.org/officeDocument/2006/relationships/tags" Target="../tags/tag216.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tags" Target="../tags/tag215.xml"/><Relationship Id="rId5" Type="http://schemas.openxmlformats.org/officeDocument/2006/relationships/tags" Target="../tags/tag209.xml"/><Relationship Id="rId15" Type="http://schemas.openxmlformats.org/officeDocument/2006/relationships/slideMaster" Target="../slideMasters/slideMaster2.xml"/><Relationship Id="rId10" Type="http://schemas.openxmlformats.org/officeDocument/2006/relationships/tags" Target="../tags/tag214.xml"/><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tags" Target="../tags/tag218.xml"/></Relationships>
</file>

<file path=ppt/slideLayouts/_rels/slideLayout3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1.xml"/><Relationship Id="rId7" Type="http://schemas.openxmlformats.org/officeDocument/2006/relationships/tags" Target="../tags/tag225.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233.xml"/><Relationship Id="rId13" Type="http://schemas.openxmlformats.org/officeDocument/2006/relationships/slideMaster" Target="../slideMasters/slideMaster2.xml"/><Relationship Id="rId3" Type="http://schemas.openxmlformats.org/officeDocument/2006/relationships/tags" Target="../tags/tag228.xml"/><Relationship Id="rId7" Type="http://schemas.openxmlformats.org/officeDocument/2006/relationships/tags" Target="../tags/tag232.xml"/><Relationship Id="rId12" Type="http://schemas.openxmlformats.org/officeDocument/2006/relationships/tags" Target="../tags/tag237.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tags" Target="../tags/tag236.xml"/><Relationship Id="rId5" Type="http://schemas.openxmlformats.org/officeDocument/2006/relationships/tags" Target="../tags/tag230.xml"/><Relationship Id="rId10" Type="http://schemas.openxmlformats.org/officeDocument/2006/relationships/tags" Target="../tags/tag235.xml"/><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image" Target="../media/image7.jpeg"/></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245.xml"/><Relationship Id="rId3" Type="http://schemas.openxmlformats.org/officeDocument/2006/relationships/tags" Target="../tags/tag240.xml"/><Relationship Id="rId7" Type="http://schemas.openxmlformats.org/officeDocument/2006/relationships/tags" Target="../tags/tag244.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5" Type="http://schemas.openxmlformats.org/officeDocument/2006/relationships/tags" Target="../tags/tag242.xml"/><Relationship Id="rId10" Type="http://schemas.openxmlformats.org/officeDocument/2006/relationships/image" Target="../media/image4.png"/><Relationship Id="rId4" Type="http://schemas.openxmlformats.org/officeDocument/2006/relationships/tags" Target="../tags/tag241.xml"/><Relationship Id="rId9"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248.xml"/><Relationship Id="rId7" Type="http://schemas.openxmlformats.org/officeDocument/2006/relationships/tags" Target="../tags/tag252.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9" Type="http://schemas.openxmlformats.org/officeDocument/2006/relationships/image" Target="../media/image5.png"/></Relationships>
</file>

<file path=ppt/slideLayouts/_rels/slideLayout44.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255.xml"/><Relationship Id="rId7" Type="http://schemas.openxmlformats.org/officeDocument/2006/relationships/tags" Target="../tags/tag259.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9" Type="http://schemas.openxmlformats.org/officeDocument/2006/relationships/image" Target="../media/image5.png"/></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262.xml"/><Relationship Id="rId7" Type="http://schemas.openxmlformats.org/officeDocument/2006/relationships/tags" Target="../tags/tag266.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9" Type="http://schemas.openxmlformats.org/officeDocument/2006/relationships/image" Target="../media/image5.png"/></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274.xml"/><Relationship Id="rId3" Type="http://schemas.openxmlformats.org/officeDocument/2006/relationships/tags" Target="../tags/tag269.xml"/><Relationship Id="rId7" Type="http://schemas.openxmlformats.org/officeDocument/2006/relationships/tags" Target="../tags/tag273.xml"/><Relationship Id="rId2" Type="http://schemas.openxmlformats.org/officeDocument/2006/relationships/tags" Target="../tags/tag268.xml"/><Relationship Id="rId1" Type="http://schemas.openxmlformats.org/officeDocument/2006/relationships/tags" Target="../tags/tag267.xml"/><Relationship Id="rId6" Type="http://schemas.openxmlformats.org/officeDocument/2006/relationships/tags" Target="../tags/tag272.xml"/><Relationship Id="rId11" Type="http://schemas.openxmlformats.org/officeDocument/2006/relationships/slideMaster" Target="../slideMasters/slideMaster3.xml"/><Relationship Id="rId5" Type="http://schemas.openxmlformats.org/officeDocument/2006/relationships/tags" Target="../tags/tag271.xml"/><Relationship Id="rId10" Type="http://schemas.openxmlformats.org/officeDocument/2006/relationships/tags" Target="../tags/tag276.xml"/><Relationship Id="rId4" Type="http://schemas.openxmlformats.org/officeDocument/2006/relationships/tags" Target="../tags/tag270.xml"/><Relationship Id="rId9" Type="http://schemas.openxmlformats.org/officeDocument/2006/relationships/tags" Target="../tags/tag275.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284.xml"/><Relationship Id="rId13" Type="http://schemas.openxmlformats.org/officeDocument/2006/relationships/slideMaster" Target="../slideMasters/slideMaster3.xml"/><Relationship Id="rId3" Type="http://schemas.openxmlformats.org/officeDocument/2006/relationships/tags" Target="../tags/tag279.xml"/><Relationship Id="rId7" Type="http://schemas.openxmlformats.org/officeDocument/2006/relationships/tags" Target="../tags/tag283.xml"/><Relationship Id="rId12" Type="http://schemas.openxmlformats.org/officeDocument/2006/relationships/tags" Target="../tags/tag288.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11" Type="http://schemas.openxmlformats.org/officeDocument/2006/relationships/tags" Target="../tags/tag287.xml"/><Relationship Id="rId5" Type="http://schemas.openxmlformats.org/officeDocument/2006/relationships/tags" Target="../tags/tag281.xml"/><Relationship Id="rId10" Type="http://schemas.openxmlformats.org/officeDocument/2006/relationships/tags" Target="../tags/tag286.xml"/><Relationship Id="rId4" Type="http://schemas.openxmlformats.org/officeDocument/2006/relationships/tags" Target="../tags/tag280.xml"/><Relationship Id="rId9" Type="http://schemas.openxmlformats.org/officeDocument/2006/relationships/tags" Target="../tags/tag285.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296.xml"/><Relationship Id="rId3" Type="http://schemas.openxmlformats.org/officeDocument/2006/relationships/tags" Target="../tags/tag291.xml"/><Relationship Id="rId7" Type="http://schemas.openxmlformats.org/officeDocument/2006/relationships/tags" Target="../tags/tag295.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slideMaster" Target="../slideMasters/slideMaster3.xml"/><Relationship Id="rId5" Type="http://schemas.openxmlformats.org/officeDocument/2006/relationships/tags" Target="../tags/tag293.xml"/><Relationship Id="rId10" Type="http://schemas.openxmlformats.org/officeDocument/2006/relationships/tags" Target="../tags/tag298.xml"/><Relationship Id="rId4" Type="http://schemas.openxmlformats.org/officeDocument/2006/relationships/tags" Target="../tags/tag292.xml"/><Relationship Id="rId9" Type="http://schemas.openxmlformats.org/officeDocument/2006/relationships/tags" Target="../tags/tag297.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06.xml"/><Relationship Id="rId3" Type="http://schemas.openxmlformats.org/officeDocument/2006/relationships/tags" Target="../tags/tag301.xml"/><Relationship Id="rId7" Type="http://schemas.openxmlformats.org/officeDocument/2006/relationships/tags" Target="../tags/tag305.xml"/><Relationship Id="rId12" Type="http://schemas.openxmlformats.org/officeDocument/2006/relationships/slideMaster" Target="../slideMasters/slideMaster3.xml"/><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tags" Target="../tags/tag304.xml"/><Relationship Id="rId11" Type="http://schemas.openxmlformats.org/officeDocument/2006/relationships/tags" Target="../tags/tag309.xml"/><Relationship Id="rId5" Type="http://schemas.openxmlformats.org/officeDocument/2006/relationships/tags" Target="../tags/tag303.xml"/><Relationship Id="rId10" Type="http://schemas.openxmlformats.org/officeDocument/2006/relationships/tags" Target="../tags/tag308.xml"/><Relationship Id="rId4" Type="http://schemas.openxmlformats.org/officeDocument/2006/relationships/tags" Target="../tags/tag302.xml"/><Relationship Id="rId9" Type="http://schemas.openxmlformats.org/officeDocument/2006/relationships/tags" Target="../tags/tag30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17.xml"/><Relationship Id="rId13" Type="http://schemas.openxmlformats.org/officeDocument/2006/relationships/image" Target="../media/image8.png"/><Relationship Id="rId3" Type="http://schemas.openxmlformats.org/officeDocument/2006/relationships/tags" Target="../tags/tag312.xml"/><Relationship Id="rId7" Type="http://schemas.openxmlformats.org/officeDocument/2006/relationships/tags" Target="../tags/tag316.xml"/><Relationship Id="rId12" Type="http://schemas.openxmlformats.org/officeDocument/2006/relationships/slideMaster" Target="../slideMasters/slideMaster3.xml"/><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11" Type="http://schemas.openxmlformats.org/officeDocument/2006/relationships/tags" Target="../tags/tag320.xml"/><Relationship Id="rId5" Type="http://schemas.openxmlformats.org/officeDocument/2006/relationships/tags" Target="../tags/tag314.xml"/><Relationship Id="rId10" Type="http://schemas.openxmlformats.org/officeDocument/2006/relationships/tags" Target="../tags/tag319.xml"/><Relationship Id="rId4" Type="http://schemas.openxmlformats.org/officeDocument/2006/relationships/tags" Target="../tags/tag313.xml"/><Relationship Id="rId9" Type="http://schemas.openxmlformats.org/officeDocument/2006/relationships/tags" Target="../tags/tag318.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slideMaster" Target="../slideMasters/slideMaster3.xm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tags" Target="../tags/tag332.xml"/><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tags" Target="../tags/tag331.xml"/><Relationship Id="rId5" Type="http://schemas.openxmlformats.org/officeDocument/2006/relationships/tags" Target="../tags/tag325.xml"/><Relationship Id="rId10" Type="http://schemas.openxmlformats.org/officeDocument/2006/relationships/tags" Target="../tags/tag330.xml"/><Relationship Id="rId4" Type="http://schemas.openxmlformats.org/officeDocument/2006/relationships/tags" Target="../tags/tag324.xml"/><Relationship Id="rId9" Type="http://schemas.openxmlformats.org/officeDocument/2006/relationships/tags" Target="../tags/tag329.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340.xml"/><Relationship Id="rId13" Type="http://schemas.openxmlformats.org/officeDocument/2006/relationships/tags" Target="../tags/tag345.xml"/><Relationship Id="rId3" Type="http://schemas.openxmlformats.org/officeDocument/2006/relationships/tags" Target="../tags/tag335.xml"/><Relationship Id="rId7" Type="http://schemas.openxmlformats.org/officeDocument/2006/relationships/tags" Target="../tags/tag339.xml"/><Relationship Id="rId12" Type="http://schemas.openxmlformats.org/officeDocument/2006/relationships/tags" Target="../tags/tag344.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tags" Target="../tags/tag338.xml"/><Relationship Id="rId11" Type="http://schemas.openxmlformats.org/officeDocument/2006/relationships/tags" Target="../tags/tag343.xml"/><Relationship Id="rId5" Type="http://schemas.openxmlformats.org/officeDocument/2006/relationships/tags" Target="../tags/tag337.xml"/><Relationship Id="rId10" Type="http://schemas.openxmlformats.org/officeDocument/2006/relationships/tags" Target="../tags/tag342.xml"/><Relationship Id="rId4" Type="http://schemas.openxmlformats.org/officeDocument/2006/relationships/tags" Target="../tags/tag336.xml"/><Relationship Id="rId9" Type="http://schemas.openxmlformats.org/officeDocument/2006/relationships/tags" Target="../tags/tag341.xml"/><Relationship Id="rId14"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353.xml"/><Relationship Id="rId13" Type="http://schemas.openxmlformats.org/officeDocument/2006/relationships/tags" Target="../tags/tag358.xml"/><Relationship Id="rId3" Type="http://schemas.openxmlformats.org/officeDocument/2006/relationships/tags" Target="../tags/tag348.xml"/><Relationship Id="rId7" Type="http://schemas.openxmlformats.org/officeDocument/2006/relationships/tags" Target="../tags/tag352.xml"/><Relationship Id="rId12" Type="http://schemas.openxmlformats.org/officeDocument/2006/relationships/tags" Target="../tags/tag357.xml"/><Relationship Id="rId2" Type="http://schemas.openxmlformats.org/officeDocument/2006/relationships/tags" Target="../tags/tag347.xml"/><Relationship Id="rId1" Type="http://schemas.openxmlformats.org/officeDocument/2006/relationships/tags" Target="../tags/tag346.xml"/><Relationship Id="rId6" Type="http://schemas.openxmlformats.org/officeDocument/2006/relationships/tags" Target="../tags/tag351.xml"/><Relationship Id="rId11" Type="http://schemas.openxmlformats.org/officeDocument/2006/relationships/tags" Target="../tags/tag356.xml"/><Relationship Id="rId5" Type="http://schemas.openxmlformats.org/officeDocument/2006/relationships/tags" Target="../tags/tag350.xml"/><Relationship Id="rId10" Type="http://schemas.openxmlformats.org/officeDocument/2006/relationships/tags" Target="../tags/tag355.xml"/><Relationship Id="rId4" Type="http://schemas.openxmlformats.org/officeDocument/2006/relationships/tags" Target="../tags/tag349.xml"/><Relationship Id="rId9" Type="http://schemas.openxmlformats.org/officeDocument/2006/relationships/tags" Target="../tags/tag354.xml"/><Relationship Id="rId14"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366.xml"/><Relationship Id="rId13" Type="http://schemas.openxmlformats.org/officeDocument/2006/relationships/tags" Target="../tags/tag371.xml"/><Relationship Id="rId3" Type="http://schemas.openxmlformats.org/officeDocument/2006/relationships/tags" Target="../tags/tag361.xml"/><Relationship Id="rId7" Type="http://schemas.openxmlformats.org/officeDocument/2006/relationships/tags" Target="../tags/tag365.xml"/><Relationship Id="rId12" Type="http://schemas.openxmlformats.org/officeDocument/2006/relationships/tags" Target="../tags/tag370.xml"/><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tags" Target="../tags/tag364.xml"/><Relationship Id="rId11" Type="http://schemas.openxmlformats.org/officeDocument/2006/relationships/tags" Target="../tags/tag369.xml"/><Relationship Id="rId5" Type="http://schemas.openxmlformats.org/officeDocument/2006/relationships/tags" Target="../tags/tag363.xml"/><Relationship Id="rId15" Type="http://schemas.openxmlformats.org/officeDocument/2006/relationships/slideMaster" Target="../slideMasters/slideMaster3.xml"/><Relationship Id="rId10" Type="http://schemas.openxmlformats.org/officeDocument/2006/relationships/tags" Target="../tags/tag368.xml"/><Relationship Id="rId4" Type="http://schemas.openxmlformats.org/officeDocument/2006/relationships/tags" Target="../tags/tag362.xml"/><Relationship Id="rId9" Type="http://schemas.openxmlformats.org/officeDocument/2006/relationships/tags" Target="../tags/tag367.xml"/><Relationship Id="rId14" Type="http://schemas.openxmlformats.org/officeDocument/2006/relationships/tags" Target="../tags/tag372.xml"/></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380.xml"/><Relationship Id="rId3" Type="http://schemas.openxmlformats.org/officeDocument/2006/relationships/tags" Target="../tags/tag375.xml"/><Relationship Id="rId7" Type="http://schemas.openxmlformats.org/officeDocument/2006/relationships/tags" Target="../tags/tag379.xml"/><Relationship Id="rId12" Type="http://schemas.openxmlformats.org/officeDocument/2006/relationships/slideMaster" Target="../slideMasters/slideMaster3.xml"/><Relationship Id="rId2" Type="http://schemas.openxmlformats.org/officeDocument/2006/relationships/tags" Target="../tags/tag374.xml"/><Relationship Id="rId1" Type="http://schemas.openxmlformats.org/officeDocument/2006/relationships/tags" Target="../tags/tag373.xml"/><Relationship Id="rId6" Type="http://schemas.openxmlformats.org/officeDocument/2006/relationships/tags" Target="../tags/tag378.xml"/><Relationship Id="rId11" Type="http://schemas.openxmlformats.org/officeDocument/2006/relationships/tags" Target="../tags/tag383.xml"/><Relationship Id="rId5" Type="http://schemas.openxmlformats.org/officeDocument/2006/relationships/tags" Target="../tags/tag377.xml"/><Relationship Id="rId10" Type="http://schemas.openxmlformats.org/officeDocument/2006/relationships/tags" Target="../tags/tag382.xml"/><Relationship Id="rId4" Type="http://schemas.openxmlformats.org/officeDocument/2006/relationships/tags" Target="../tags/tag376.xml"/><Relationship Id="rId9" Type="http://schemas.openxmlformats.org/officeDocument/2006/relationships/tags" Target="../tags/tag38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8" Type="http://schemas.openxmlformats.org/officeDocument/2006/relationships/tags" Target="../tags/tag391.xml"/><Relationship Id="rId3" Type="http://schemas.openxmlformats.org/officeDocument/2006/relationships/tags" Target="../tags/tag386.xml"/><Relationship Id="rId7" Type="http://schemas.openxmlformats.org/officeDocument/2006/relationships/tags" Target="../tags/tag390.xml"/><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tags" Target="../tags/tag389.xml"/><Relationship Id="rId5" Type="http://schemas.openxmlformats.org/officeDocument/2006/relationships/tags" Target="../tags/tag388.xml"/><Relationship Id="rId10" Type="http://schemas.openxmlformats.org/officeDocument/2006/relationships/slideMaster" Target="../slideMasters/slideMaster3.xml"/><Relationship Id="rId4" Type="http://schemas.openxmlformats.org/officeDocument/2006/relationships/tags" Target="../tags/tag387.xml"/><Relationship Id="rId9" Type="http://schemas.openxmlformats.org/officeDocument/2006/relationships/tags" Target="../tags/tag392.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tags" Target="../tags/tag393.xml"/><Relationship Id="rId4"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03.xml"/><Relationship Id="rId3" Type="http://schemas.openxmlformats.org/officeDocument/2006/relationships/tags" Target="../tags/tag398.xml"/><Relationship Id="rId7" Type="http://schemas.openxmlformats.org/officeDocument/2006/relationships/tags" Target="../tags/tag402.xml"/><Relationship Id="rId2" Type="http://schemas.openxmlformats.org/officeDocument/2006/relationships/tags" Target="../tags/tag397.xml"/><Relationship Id="rId1" Type="http://schemas.openxmlformats.org/officeDocument/2006/relationships/tags" Target="../tags/tag396.xml"/><Relationship Id="rId6" Type="http://schemas.openxmlformats.org/officeDocument/2006/relationships/tags" Target="../tags/tag401.xml"/><Relationship Id="rId5" Type="http://schemas.openxmlformats.org/officeDocument/2006/relationships/tags" Target="../tags/tag400.xml"/><Relationship Id="rId10" Type="http://schemas.openxmlformats.org/officeDocument/2006/relationships/slideMaster" Target="../slideMasters/slideMaster3.xml"/><Relationship Id="rId4" Type="http://schemas.openxmlformats.org/officeDocument/2006/relationships/tags" Target="../tags/tag399.xml"/><Relationship Id="rId9" Type="http://schemas.openxmlformats.org/officeDocument/2006/relationships/tags" Target="../tags/tag40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412.xml"/><Relationship Id="rId3" Type="http://schemas.openxmlformats.org/officeDocument/2006/relationships/tags" Target="../tags/tag407.xml"/><Relationship Id="rId7" Type="http://schemas.openxmlformats.org/officeDocument/2006/relationships/tags" Target="../tags/tag411.xml"/><Relationship Id="rId2" Type="http://schemas.openxmlformats.org/officeDocument/2006/relationships/tags" Target="../tags/tag406.xml"/><Relationship Id="rId1" Type="http://schemas.openxmlformats.org/officeDocument/2006/relationships/tags" Target="../tags/tag405.xml"/><Relationship Id="rId6" Type="http://schemas.openxmlformats.org/officeDocument/2006/relationships/tags" Target="../tags/tag410.xml"/><Relationship Id="rId11" Type="http://schemas.openxmlformats.org/officeDocument/2006/relationships/slideMaster" Target="../slideMasters/slideMaster3.xml"/><Relationship Id="rId5" Type="http://schemas.openxmlformats.org/officeDocument/2006/relationships/tags" Target="../tags/tag409.xml"/><Relationship Id="rId10" Type="http://schemas.openxmlformats.org/officeDocument/2006/relationships/tags" Target="../tags/tag414.xml"/><Relationship Id="rId4" Type="http://schemas.openxmlformats.org/officeDocument/2006/relationships/tags" Target="../tags/tag408.xml"/><Relationship Id="rId9" Type="http://schemas.openxmlformats.org/officeDocument/2006/relationships/tags" Target="../tags/tag413.xml"/></Relationships>
</file>

<file path=ppt/slideLayouts/_rels/slideLayout61.xml.rels><?xml version="1.0" encoding="UTF-8" standalone="yes"?>
<Relationships xmlns="http://schemas.openxmlformats.org/package/2006/relationships"><Relationship Id="rId8" Type="http://schemas.openxmlformats.org/officeDocument/2006/relationships/tags" Target="../tags/tag422.xml"/><Relationship Id="rId13" Type="http://schemas.openxmlformats.org/officeDocument/2006/relationships/slideMaster" Target="../slideMasters/slideMaster3.xml"/><Relationship Id="rId3" Type="http://schemas.openxmlformats.org/officeDocument/2006/relationships/tags" Target="../tags/tag417.xml"/><Relationship Id="rId7" Type="http://schemas.openxmlformats.org/officeDocument/2006/relationships/tags" Target="../tags/tag421.xml"/><Relationship Id="rId12" Type="http://schemas.openxmlformats.org/officeDocument/2006/relationships/tags" Target="../tags/tag426.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tags" Target="../tags/tag425.xml"/><Relationship Id="rId5" Type="http://schemas.openxmlformats.org/officeDocument/2006/relationships/tags" Target="../tags/tag419.xml"/><Relationship Id="rId10" Type="http://schemas.openxmlformats.org/officeDocument/2006/relationships/tags" Target="../tags/tag424.xml"/><Relationship Id="rId4" Type="http://schemas.openxmlformats.org/officeDocument/2006/relationships/tags" Target="../tags/tag418.xml"/><Relationship Id="rId9" Type="http://schemas.openxmlformats.org/officeDocument/2006/relationships/tags" Target="../tags/tag423.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34.xml"/><Relationship Id="rId13" Type="http://schemas.openxmlformats.org/officeDocument/2006/relationships/tags" Target="../tags/tag439.xml"/><Relationship Id="rId3" Type="http://schemas.openxmlformats.org/officeDocument/2006/relationships/tags" Target="../tags/tag429.xml"/><Relationship Id="rId7" Type="http://schemas.openxmlformats.org/officeDocument/2006/relationships/tags" Target="../tags/tag433.xml"/><Relationship Id="rId12" Type="http://schemas.openxmlformats.org/officeDocument/2006/relationships/tags" Target="../tags/tag438.xml"/><Relationship Id="rId2" Type="http://schemas.openxmlformats.org/officeDocument/2006/relationships/tags" Target="../tags/tag428.xml"/><Relationship Id="rId1" Type="http://schemas.openxmlformats.org/officeDocument/2006/relationships/tags" Target="../tags/tag427.xml"/><Relationship Id="rId6" Type="http://schemas.openxmlformats.org/officeDocument/2006/relationships/tags" Target="../tags/tag432.xml"/><Relationship Id="rId11" Type="http://schemas.openxmlformats.org/officeDocument/2006/relationships/tags" Target="../tags/tag437.xml"/><Relationship Id="rId5" Type="http://schemas.openxmlformats.org/officeDocument/2006/relationships/tags" Target="../tags/tag431.xml"/><Relationship Id="rId15" Type="http://schemas.openxmlformats.org/officeDocument/2006/relationships/slideMaster" Target="../slideMasters/slideMaster3.xml"/><Relationship Id="rId10" Type="http://schemas.openxmlformats.org/officeDocument/2006/relationships/tags" Target="../tags/tag436.xml"/><Relationship Id="rId4" Type="http://schemas.openxmlformats.org/officeDocument/2006/relationships/tags" Target="../tags/tag430.xml"/><Relationship Id="rId9" Type="http://schemas.openxmlformats.org/officeDocument/2006/relationships/tags" Target="../tags/tag435.xml"/><Relationship Id="rId14" Type="http://schemas.openxmlformats.org/officeDocument/2006/relationships/tags" Target="../tags/tag440.xml"/></Relationships>
</file>

<file path=ppt/slideLayouts/_rels/slideLayout63.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443.xml"/><Relationship Id="rId7" Type="http://schemas.openxmlformats.org/officeDocument/2006/relationships/tags" Target="../tags/tag447.xml"/><Relationship Id="rId2" Type="http://schemas.openxmlformats.org/officeDocument/2006/relationships/tags" Target="../tags/tag442.xml"/><Relationship Id="rId1" Type="http://schemas.openxmlformats.org/officeDocument/2006/relationships/tags" Target="../tags/tag441.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s>
</file>

<file path=ppt/slideLayouts/_rels/slideLayout64.xml.rels><?xml version="1.0" encoding="UTF-8" standalone="yes"?>
<Relationships xmlns="http://schemas.openxmlformats.org/package/2006/relationships"><Relationship Id="rId8" Type="http://schemas.openxmlformats.org/officeDocument/2006/relationships/tags" Target="../tags/tag455.xml"/><Relationship Id="rId13" Type="http://schemas.openxmlformats.org/officeDocument/2006/relationships/tags" Target="../tags/tag460.xml"/><Relationship Id="rId3" Type="http://schemas.openxmlformats.org/officeDocument/2006/relationships/tags" Target="../tags/tag450.xml"/><Relationship Id="rId7" Type="http://schemas.openxmlformats.org/officeDocument/2006/relationships/tags" Target="../tags/tag454.xml"/><Relationship Id="rId12" Type="http://schemas.openxmlformats.org/officeDocument/2006/relationships/tags" Target="../tags/tag459.xml"/><Relationship Id="rId2" Type="http://schemas.openxmlformats.org/officeDocument/2006/relationships/tags" Target="../tags/tag449.xml"/><Relationship Id="rId1" Type="http://schemas.openxmlformats.org/officeDocument/2006/relationships/tags" Target="../tags/tag448.xml"/><Relationship Id="rId6" Type="http://schemas.openxmlformats.org/officeDocument/2006/relationships/tags" Target="../tags/tag453.xml"/><Relationship Id="rId11" Type="http://schemas.openxmlformats.org/officeDocument/2006/relationships/tags" Target="../tags/tag458.xml"/><Relationship Id="rId5" Type="http://schemas.openxmlformats.org/officeDocument/2006/relationships/tags" Target="../tags/tag452.xml"/><Relationship Id="rId10" Type="http://schemas.openxmlformats.org/officeDocument/2006/relationships/tags" Target="../tags/tag457.xml"/><Relationship Id="rId4" Type="http://schemas.openxmlformats.org/officeDocument/2006/relationships/tags" Target="../tags/tag451.xml"/><Relationship Id="rId9" Type="http://schemas.openxmlformats.org/officeDocument/2006/relationships/tags" Target="../tags/tag456.xml"/><Relationship Id="rId14"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8" Type="http://schemas.openxmlformats.org/officeDocument/2006/relationships/tags" Target="../tags/tag468.xml"/><Relationship Id="rId13" Type="http://schemas.openxmlformats.org/officeDocument/2006/relationships/slideMaster" Target="../slideMasters/slideMaster3.xml"/><Relationship Id="rId3" Type="http://schemas.openxmlformats.org/officeDocument/2006/relationships/tags" Target="../tags/tag463.xml"/><Relationship Id="rId7" Type="http://schemas.openxmlformats.org/officeDocument/2006/relationships/tags" Target="../tags/tag467.xml"/><Relationship Id="rId12" Type="http://schemas.openxmlformats.org/officeDocument/2006/relationships/tags" Target="../tags/tag472.xml"/><Relationship Id="rId2" Type="http://schemas.openxmlformats.org/officeDocument/2006/relationships/tags" Target="../tags/tag462.xml"/><Relationship Id="rId1" Type="http://schemas.openxmlformats.org/officeDocument/2006/relationships/tags" Target="../tags/tag461.xml"/><Relationship Id="rId6" Type="http://schemas.openxmlformats.org/officeDocument/2006/relationships/tags" Target="../tags/tag466.xml"/><Relationship Id="rId11" Type="http://schemas.openxmlformats.org/officeDocument/2006/relationships/tags" Target="../tags/tag471.xml"/><Relationship Id="rId5" Type="http://schemas.openxmlformats.org/officeDocument/2006/relationships/tags" Target="../tags/tag465.xml"/><Relationship Id="rId10" Type="http://schemas.openxmlformats.org/officeDocument/2006/relationships/tags" Target="../tags/tag470.xml"/><Relationship Id="rId4" Type="http://schemas.openxmlformats.org/officeDocument/2006/relationships/tags" Target="../tags/tag464.xml"/><Relationship Id="rId9" Type="http://schemas.openxmlformats.org/officeDocument/2006/relationships/tags" Target="../tags/tag46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Lines 3 Grey 1 1 1 1">
  <p:cSld name="Title Slide Lines 3 Grey 1 1 1 1">
    <p:spTree>
      <p:nvGrpSpPr>
        <p:cNvPr id="1" name="Shape 44"/>
        <p:cNvGrpSpPr/>
        <p:nvPr/>
      </p:nvGrpSpPr>
      <p:grpSpPr>
        <a:xfrm>
          <a:off x="0" y="0"/>
          <a:ext cx="0" cy="0"/>
          <a:chOff x="0" y="0"/>
          <a:chExt cx="0" cy="0"/>
        </a:xfrm>
      </p:grpSpPr>
      <p:sp>
        <p:nvSpPr>
          <p:cNvPr id="45" name="Google Shape;45;p8"/>
          <p:cNvSpPr txBox="1">
            <a:spLocks noGrp="1"/>
          </p:cNvSpPr>
          <p:nvPr>
            <p:ph type="ctrTitle"/>
          </p:nvPr>
        </p:nvSpPr>
        <p:spPr>
          <a:xfrm>
            <a:off x="332175" y="2053700"/>
            <a:ext cx="6522900" cy="1261500"/>
          </a:xfrm>
          <a:prstGeom prst="rect">
            <a:avLst/>
          </a:prstGeom>
          <a:noFill/>
          <a:ln>
            <a:noFill/>
          </a:ln>
        </p:spPr>
        <p:txBody>
          <a:bodyPr spcFirstLastPara="1" wrap="square" lIns="0" tIns="0" rIns="0" bIns="0" anchor="b" anchorCtr="0">
            <a:noAutofit/>
          </a:bodyPr>
          <a:lstStyle>
            <a:lvl1pPr marR="0" lvl="0" algn="l" rtl="0">
              <a:lnSpc>
                <a:spcPct val="85000"/>
              </a:lnSpc>
              <a:spcBef>
                <a:spcPts val="0"/>
              </a:spcBef>
              <a:spcAft>
                <a:spcPts val="0"/>
              </a:spcAft>
              <a:buClr>
                <a:schemeClr val="lt1"/>
              </a:buClr>
              <a:buSzPts val="4100"/>
              <a:buFont typeface="Georgia"/>
              <a:buNone/>
              <a:defRPr sz="4100" b="0" i="0" u="none" strike="noStrike" cap="none">
                <a:solidFill>
                  <a:schemeClr val="lt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46" name="Google Shape;46;p8"/>
          <p:cNvSpPr txBox="1">
            <a:spLocks noGrp="1"/>
          </p:cNvSpPr>
          <p:nvPr>
            <p:ph type="subTitle" idx="1"/>
          </p:nvPr>
        </p:nvSpPr>
        <p:spPr>
          <a:xfrm>
            <a:off x="332185" y="3461133"/>
            <a:ext cx="4105500" cy="4458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2pPr>
            <a:lvl3pPr marR="0" lvl="2"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3pPr>
            <a:lvl4pPr marR="0" lvl="3"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4pPr>
            <a:lvl5pPr marR="0" lvl="4"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5pPr>
            <a:lvl6pPr marR="0" lvl="5"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6pPr>
            <a:lvl7pPr marR="0" lvl="6"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7pPr>
            <a:lvl8pPr marR="0" lvl="7"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8pPr>
            <a:lvl9pPr marR="0" lvl="8" algn="l"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9pPr>
          </a:lstStyle>
          <a:p>
            <a:endParaRPr/>
          </a:p>
        </p:txBody>
      </p:sp>
      <p:pic>
        <p:nvPicPr>
          <p:cNvPr id="47" name="Google Shape;47;p8"/>
          <p:cNvPicPr preferRelativeResize="0"/>
          <p:nvPr/>
        </p:nvPicPr>
        <p:blipFill rotWithShape="1">
          <a:blip r:embed="rId2">
            <a:alphaModFix/>
          </a:blip>
          <a:srcRect/>
          <a:stretch/>
        </p:blipFill>
        <p:spPr>
          <a:xfrm>
            <a:off x="138854" y="3998214"/>
            <a:ext cx="1227581" cy="1013388"/>
          </a:xfrm>
          <a:prstGeom prst="rect">
            <a:avLst/>
          </a:prstGeom>
          <a:noFill/>
          <a:ln>
            <a:noFill/>
          </a:ln>
        </p:spPr>
      </p:pic>
      <p:pic>
        <p:nvPicPr>
          <p:cNvPr id="48" name="Google Shape;48;p8"/>
          <p:cNvPicPr preferRelativeResize="0"/>
          <p:nvPr/>
        </p:nvPicPr>
        <p:blipFill>
          <a:blip r:embed="rId3">
            <a:alphaModFix/>
          </a:blip>
          <a:stretch>
            <a:fillRect/>
          </a:stretch>
        </p:blipFill>
        <p:spPr>
          <a:xfrm>
            <a:off x="0" y="0"/>
            <a:ext cx="9144000" cy="203607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our Content - Subtitle">
  <p:cSld name="Four Content - Subtitle">
    <p:spTree>
      <p:nvGrpSpPr>
        <p:cNvPr id="1" name="Shape 303"/>
        <p:cNvGrpSpPr/>
        <p:nvPr/>
      </p:nvGrpSpPr>
      <p:grpSpPr>
        <a:xfrm>
          <a:off x="0" y="0"/>
          <a:ext cx="0" cy="0"/>
          <a:chOff x="0" y="0"/>
          <a:chExt cx="0" cy="0"/>
        </a:xfrm>
      </p:grpSpPr>
      <p:sp>
        <p:nvSpPr>
          <p:cNvPr id="304" name="Google Shape;304;p51"/>
          <p:cNvSpPr txBox="1">
            <a:spLocks noGrp="1"/>
          </p:cNvSpPr>
          <p:nvPr>
            <p:ph type="body" idx="1"/>
          </p:nvPr>
        </p:nvSpPr>
        <p:spPr>
          <a:xfrm>
            <a:off x="332185" y="1577579"/>
            <a:ext cx="19170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05" name="Google Shape;305;p51"/>
          <p:cNvSpPr txBox="1">
            <a:spLocks noGrp="1"/>
          </p:cNvSpPr>
          <p:nvPr>
            <p:ph type="body" idx="2"/>
          </p:nvPr>
        </p:nvSpPr>
        <p:spPr>
          <a:xfrm>
            <a:off x="2520460" y="1577579"/>
            <a:ext cx="19170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06" name="Google Shape;306;p51"/>
          <p:cNvSpPr txBox="1">
            <a:spLocks noGrp="1"/>
          </p:cNvSpPr>
          <p:nvPr>
            <p:ph type="body" idx="3"/>
          </p:nvPr>
        </p:nvSpPr>
        <p:spPr>
          <a:xfrm>
            <a:off x="4706541" y="1577579"/>
            <a:ext cx="19170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07" name="Google Shape;307;p51"/>
          <p:cNvSpPr txBox="1">
            <a:spLocks noGrp="1"/>
          </p:cNvSpPr>
          <p:nvPr>
            <p:ph type="body" idx="4"/>
          </p:nvPr>
        </p:nvSpPr>
        <p:spPr>
          <a:xfrm>
            <a:off x="6892623" y="1577579"/>
            <a:ext cx="19170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08" name="Google Shape;308;p51"/>
          <p:cNvSpPr txBox="1">
            <a:spLocks noGrp="1"/>
          </p:cNvSpPr>
          <p:nvPr>
            <p:ph type="title"/>
          </p:nvPr>
        </p:nvSpPr>
        <p:spPr>
          <a:xfrm>
            <a:off x="332185" y="322885"/>
            <a:ext cx="8479500" cy="3771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309" name="Google Shape;309;p51"/>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10" name="Google Shape;310;p51"/>
          <p:cNvSpPr txBox="1">
            <a:spLocks noGrp="1"/>
          </p:cNvSpPr>
          <p:nvPr>
            <p:ph type="subTitle" idx="5"/>
          </p:nvPr>
        </p:nvSpPr>
        <p:spPr>
          <a:xfrm>
            <a:off x="332184" y="700075"/>
            <a:ext cx="8479500" cy="6645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Five Content - Subtitle">
  <p:cSld name="Five Content - Subtitle">
    <p:spTree>
      <p:nvGrpSpPr>
        <p:cNvPr id="1" name="Shape 311"/>
        <p:cNvGrpSpPr/>
        <p:nvPr/>
      </p:nvGrpSpPr>
      <p:grpSpPr>
        <a:xfrm>
          <a:off x="0" y="0"/>
          <a:ext cx="0" cy="0"/>
          <a:chOff x="0" y="0"/>
          <a:chExt cx="0" cy="0"/>
        </a:xfrm>
      </p:grpSpPr>
      <p:sp>
        <p:nvSpPr>
          <p:cNvPr id="312" name="Google Shape;312;p52"/>
          <p:cNvSpPr txBox="1">
            <a:spLocks noGrp="1"/>
          </p:cNvSpPr>
          <p:nvPr>
            <p:ph type="body" idx="1"/>
          </p:nvPr>
        </p:nvSpPr>
        <p:spPr>
          <a:xfrm>
            <a:off x="332185" y="1577579"/>
            <a:ext cx="1479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13" name="Google Shape;313;p52"/>
          <p:cNvSpPr txBox="1">
            <a:spLocks noGrp="1"/>
          </p:cNvSpPr>
          <p:nvPr>
            <p:ph type="body" idx="2"/>
          </p:nvPr>
        </p:nvSpPr>
        <p:spPr>
          <a:xfrm>
            <a:off x="2082784" y="1577579"/>
            <a:ext cx="1479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14" name="Google Shape;314;p52"/>
          <p:cNvSpPr txBox="1">
            <a:spLocks noGrp="1"/>
          </p:cNvSpPr>
          <p:nvPr>
            <p:ph type="body" idx="3"/>
          </p:nvPr>
        </p:nvSpPr>
        <p:spPr>
          <a:xfrm>
            <a:off x="3833383" y="1577579"/>
            <a:ext cx="1479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15" name="Google Shape;315;p52"/>
          <p:cNvSpPr txBox="1">
            <a:spLocks noGrp="1"/>
          </p:cNvSpPr>
          <p:nvPr>
            <p:ph type="body" idx="4"/>
          </p:nvPr>
        </p:nvSpPr>
        <p:spPr>
          <a:xfrm>
            <a:off x="5583982" y="1577579"/>
            <a:ext cx="1479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16" name="Google Shape;316;p52"/>
          <p:cNvSpPr txBox="1">
            <a:spLocks noGrp="1"/>
          </p:cNvSpPr>
          <p:nvPr>
            <p:ph type="body" idx="5"/>
          </p:nvPr>
        </p:nvSpPr>
        <p:spPr>
          <a:xfrm>
            <a:off x="7334582" y="1577579"/>
            <a:ext cx="1479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17" name="Google Shape;317;p52"/>
          <p:cNvSpPr txBox="1">
            <a:spLocks noGrp="1"/>
          </p:cNvSpPr>
          <p:nvPr>
            <p:ph type="title"/>
          </p:nvPr>
        </p:nvSpPr>
        <p:spPr>
          <a:xfrm>
            <a:off x="332185" y="322885"/>
            <a:ext cx="8479500" cy="3771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318" name="Google Shape;318;p52"/>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19" name="Google Shape;319;p52"/>
          <p:cNvSpPr txBox="1">
            <a:spLocks noGrp="1"/>
          </p:cNvSpPr>
          <p:nvPr>
            <p:ph type="subTitle" idx="6"/>
          </p:nvPr>
        </p:nvSpPr>
        <p:spPr>
          <a:xfrm>
            <a:off x="332184" y="700075"/>
            <a:ext cx="8479500" cy="6645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hree Images - Subtitle">
  <p:cSld name="Three Images - Subtitle">
    <p:spTree>
      <p:nvGrpSpPr>
        <p:cNvPr id="1" name="Shape 320"/>
        <p:cNvGrpSpPr/>
        <p:nvPr/>
      </p:nvGrpSpPr>
      <p:grpSpPr>
        <a:xfrm>
          <a:off x="0" y="0"/>
          <a:ext cx="0" cy="0"/>
          <a:chOff x="0" y="0"/>
          <a:chExt cx="0" cy="0"/>
        </a:xfrm>
      </p:grpSpPr>
      <p:sp>
        <p:nvSpPr>
          <p:cNvPr id="321" name="Google Shape;321;p53"/>
          <p:cNvSpPr/>
          <p:nvPr/>
        </p:nvSpPr>
        <p:spPr>
          <a:xfrm>
            <a:off x="332183" y="1575197"/>
            <a:ext cx="2646600" cy="2263200"/>
          </a:xfrm>
          <a:prstGeom prst="rect">
            <a:avLst/>
          </a:prstGeom>
          <a:solidFill>
            <a:srgbClr val="DEDEDE"/>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22" name="Google Shape;322;p53"/>
          <p:cNvSpPr/>
          <p:nvPr/>
        </p:nvSpPr>
        <p:spPr>
          <a:xfrm>
            <a:off x="3248620" y="1575197"/>
            <a:ext cx="2646600" cy="2263200"/>
          </a:xfrm>
          <a:prstGeom prst="rect">
            <a:avLst/>
          </a:prstGeom>
          <a:solidFill>
            <a:srgbClr val="DEDEDE"/>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23" name="Google Shape;323;p53"/>
          <p:cNvSpPr/>
          <p:nvPr/>
        </p:nvSpPr>
        <p:spPr>
          <a:xfrm>
            <a:off x="6165056" y="1575197"/>
            <a:ext cx="2646600" cy="2263200"/>
          </a:xfrm>
          <a:prstGeom prst="rect">
            <a:avLst/>
          </a:prstGeom>
          <a:solidFill>
            <a:srgbClr val="DEDEDE"/>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24" name="Google Shape;324;p53"/>
          <p:cNvSpPr txBox="1">
            <a:spLocks noGrp="1"/>
          </p:cNvSpPr>
          <p:nvPr>
            <p:ph type="body" idx="1"/>
          </p:nvPr>
        </p:nvSpPr>
        <p:spPr>
          <a:xfrm>
            <a:off x="332185" y="3960019"/>
            <a:ext cx="2646600" cy="6693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00"/>
              </a:spcBef>
              <a:spcAft>
                <a:spcPts val="2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25" name="Google Shape;325;p53"/>
          <p:cNvSpPr txBox="1">
            <a:spLocks noGrp="1"/>
          </p:cNvSpPr>
          <p:nvPr>
            <p:ph type="body" idx="2"/>
          </p:nvPr>
        </p:nvSpPr>
        <p:spPr>
          <a:xfrm>
            <a:off x="3248621" y="3960019"/>
            <a:ext cx="2646600" cy="6693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00"/>
              </a:spcBef>
              <a:spcAft>
                <a:spcPts val="2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26" name="Google Shape;326;p53"/>
          <p:cNvSpPr txBox="1">
            <a:spLocks noGrp="1"/>
          </p:cNvSpPr>
          <p:nvPr>
            <p:ph type="body" idx="3"/>
          </p:nvPr>
        </p:nvSpPr>
        <p:spPr>
          <a:xfrm>
            <a:off x="6165057" y="3960019"/>
            <a:ext cx="2646600" cy="6693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00"/>
              </a:spcBef>
              <a:spcAft>
                <a:spcPts val="2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27" name="Google Shape;327;p53"/>
          <p:cNvSpPr txBox="1">
            <a:spLocks noGrp="1"/>
          </p:cNvSpPr>
          <p:nvPr>
            <p:ph type="title"/>
          </p:nvPr>
        </p:nvSpPr>
        <p:spPr>
          <a:xfrm>
            <a:off x="332185" y="322885"/>
            <a:ext cx="8479500" cy="3771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328" name="Google Shape;328;p53"/>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29" name="Google Shape;329;p53"/>
          <p:cNvSpPr txBox="1">
            <a:spLocks noGrp="1"/>
          </p:cNvSpPr>
          <p:nvPr>
            <p:ph type="subTitle" idx="4"/>
          </p:nvPr>
        </p:nvSpPr>
        <p:spPr>
          <a:xfrm>
            <a:off x="332184" y="700075"/>
            <a:ext cx="8479500" cy="6645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Four Text Boxes for Icons - Subtitle">
  <p:cSld name="Four Text Boxes for Icons - Subtitle">
    <p:spTree>
      <p:nvGrpSpPr>
        <p:cNvPr id="1" name="Shape 330"/>
        <p:cNvGrpSpPr/>
        <p:nvPr/>
      </p:nvGrpSpPr>
      <p:grpSpPr>
        <a:xfrm>
          <a:off x="0" y="0"/>
          <a:ext cx="0" cy="0"/>
          <a:chOff x="0" y="0"/>
          <a:chExt cx="0" cy="0"/>
        </a:xfrm>
      </p:grpSpPr>
      <p:sp>
        <p:nvSpPr>
          <p:cNvPr id="331" name="Google Shape;331;p54"/>
          <p:cNvSpPr txBox="1">
            <a:spLocks noGrp="1"/>
          </p:cNvSpPr>
          <p:nvPr>
            <p:ph type="body" idx="1"/>
          </p:nvPr>
        </p:nvSpPr>
        <p:spPr>
          <a:xfrm>
            <a:off x="332185" y="2571750"/>
            <a:ext cx="1920300" cy="20574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00"/>
              </a:spcBef>
              <a:spcAft>
                <a:spcPts val="2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32" name="Google Shape;332;p54"/>
          <p:cNvSpPr txBox="1">
            <a:spLocks noGrp="1"/>
          </p:cNvSpPr>
          <p:nvPr>
            <p:ph type="body" idx="2"/>
          </p:nvPr>
        </p:nvSpPr>
        <p:spPr>
          <a:xfrm>
            <a:off x="2518648" y="2571750"/>
            <a:ext cx="1920300" cy="20574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00"/>
              </a:spcBef>
              <a:spcAft>
                <a:spcPts val="2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33" name="Google Shape;333;p54"/>
          <p:cNvSpPr txBox="1">
            <a:spLocks noGrp="1"/>
          </p:cNvSpPr>
          <p:nvPr>
            <p:ph type="body" idx="3"/>
          </p:nvPr>
        </p:nvSpPr>
        <p:spPr>
          <a:xfrm>
            <a:off x="4705112" y="2571750"/>
            <a:ext cx="1920300" cy="20574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00"/>
              </a:spcBef>
              <a:spcAft>
                <a:spcPts val="2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34" name="Google Shape;334;p54"/>
          <p:cNvSpPr txBox="1">
            <a:spLocks noGrp="1"/>
          </p:cNvSpPr>
          <p:nvPr>
            <p:ph type="body" idx="4"/>
          </p:nvPr>
        </p:nvSpPr>
        <p:spPr>
          <a:xfrm>
            <a:off x="6891575" y="2571750"/>
            <a:ext cx="1920300" cy="20574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00"/>
              </a:spcBef>
              <a:spcAft>
                <a:spcPts val="2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35" name="Google Shape;335;p54"/>
          <p:cNvSpPr txBox="1">
            <a:spLocks noGrp="1"/>
          </p:cNvSpPr>
          <p:nvPr>
            <p:ph type="title"/>
          </p:nvPr>
        </p:nvSpPr>
        <p:spPr>
          <a:xfrm>
            <a:off x="332185" y="322885"/>
            <a:ext cx="8479500" cy="3771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336" name="Google Shape;336;p54"/>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37" name="Google Shape;337;p54"/>
          <p:cNvSpPr txBox="1">
            <a:spLocks noGrp="1"/>
          </p:cNvSpPr>
          <p:nvPr>
            <p:ph type="subTitle" idx="5"/>
          </p:nvPr>
        </p:nvSpPr>
        <p:spPr>
          <a:xfrm>
            <a:off x="332184" y="700075"/>
            <a:ext cx="8479500" cy="6645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our Team Images - Subtitle">
  <p:cSld name="Four Team Images - Subtitle">
    <p:spTree>
      <p:nvGrpSpPr>
        <p:cNvPr id="1" name="Shape 338"/>
        <p:cNvGrpSpPr/>
        <p:nvPr/>
      </p:nvGrpSpPr>
      <p:grpSpPr>
        <a:xfrm>
          <a:off x="0" y="0"/>
          <a:ext cx="0" cy="0"/>
          <a:chOff x="0" y="0"/>
          <a:chExt cx="0" cy="0"/>
        </a:xfrm>
      </p:grpSpPr>
      <p:sp>
        <p:nvSpPr>
          <p:cNvPr id="339" name="Google Shape;339;p55"/>
          <p:cNvSpPr/>
          <p:nvPr/>
        </p:nvSpPr>
        <p:spPr>
          <a:xfrm>
            <a:off x="332184" y="1575197"/>
            <a:ext cx="994500" cy="996600"/>
          </a:xfrm>
          <a:prstGeom prst="rect">
            <a:avLst/>
          </a:prstGeom>
          <a:solidFill>
            <a:srgbClr val="DEDEDE"/>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40" name="Google Shape;340;p55"/>
          <p:cNvSpPr/>
          <p:nvPr/>
        </p:nvSpPr>
        <p:spPr>
          <a:xfrm>
            <a:off x="2519728" y="1575197"/>
            <a:ext cx="994500" cy="996600"/>
          </a:xfrm>
          <a:prstGeom prst="rect">
            <a:avLst/>
          </a:prstGeom>
          <a:solidFill>
            <a:srgbClr val="DEDEDE"/>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41" name="Google Shape;341;p55"/>
          <p:cNvSpPr/>
          <p:nvPr/>
        </p:nvSpPr>
        <p:spPr>
          <a:xfrm>
            <a:off x="4707271" y="1575197"/>
            <a:ext cx="994500" cy="996600"/>
          </a:xfrm>
          <a:prstGeom prst="rect">
            <a:avLst/>
          </a:prstGeom>
          <a:solidFill>
            <a:srgbClr val="DEDEDE"/>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42" name="Google Shape;342;p55"/>
          <p:cNvSpPr/>
          <p:nvPr/>
        </p:nvSpPr>
        <p:spPr>
          <a:xfrm>
            <a:off x="6894816" y="1575197"/>
            <a:ext cx="994500" cy="996600"/>
          </a:xfrm>
          <a:prstGeom prst="rect">
            <a:avLst/>
          </a:prstGeom>
          <a:solidFill>
            <a:srgbClr val="DEDEDE"/>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343" name="Google Shape;343;p55"/>
          <p:cNvSpPr txBox="1">
            <a:spLocks noGrp="1"/>
          </p:cNvSpPr>
          <p:nvPr>
            <p:ph type="body" idx="1"/>
          </p:nvPr>
        </p:nvSpPr>
        <p:spPr>
          <a:xfrm>
            <a:off x="332184" y="2743200"/>
            <a:ext cx="1920300" cy="1885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200"/>
              </a:spcBef>
              <a:spcAft>
                <a:spcPts val="200"/>
              </a:spcAft>
              <a:buClr>
                <a:schemeClr val="dk1"/>
              </a:buClr>
              <a:buSzPts val="1200"/>
              <a:buFont typeface="Arial"/>
              <a:buNone/>
              <a:defRPr sz="1200" b="0" i="0" u="none" strike="noStrike" cap="none">
                <a:solidFill>
                  <a:schemeClr val="dk1"/>
                </a:solidFill>
                <a:latin typeface="Arial"/>
                <a:ea typeface="Arial"/>
                <a:cs typeface="Arial"/>
                <a:sym typeface="Arial"/>
              </a:defRPr>
            </a:lvl9pPr>
          </a:lstStyle>
          <a:p>
            <a:endParaRPr/>
          </a:p>
        </p:txBody>
      </p:sp>
      <p:sp>
        <p:nvSpPr>
          <p:cNvPr id="344" name="Google Shape;344;p55"/>
          <p:cNvSpPr txBox="1">
            <a:spLocks noGrp="1"/>
          </p:cNvSpPr>
          <p:nvPr>
            <p:ph type="body" idx="2"/>
          </p:nvPr>
        </p:nvSpPr>
        <p:spPr>
          <a:xfrm>
            <a:off x="2518648" y="2743200"/>
            <a:ext cx="1920300" cy="1885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200"/>
              </a:spcBef>
              <a:spcAft>
                <a:spcPts val="200"/>
              </a:spcAft>
              <a:buClr>
                <a:schemeClr val="dk1"/>
              </a:buClr>
              <a:buSzPts val="1200"/>
              <a:buFont typeface="Arial"/>
              <a:buNone/>
              <a:defRPr sz="1200" b="0" i="0" u="none" strike="noStrike" cap="none">
                <a:solidFill>
                  <a:schemeClr val="dk1"/>
                </a:solidFill>
                <a:latin typeface="Arial"/>
                <a:ea typeface="Arial"/>
                <a:cs typeface="Arial"/>
                <a:sym typeface="Arial"/>
              </a:defRPr>
            </a:lvl9pPr>
          </a:lstStyle>
          <a:p>
            <a:endParaRPr/>
          </a:p>
        </p:txBody>
      </p:sp>
      <p:sp>
        <p:nvSpPr>
          <p:cNvPr id="345" name="Google Shape;345;p55"/>
          <p:cNvSpPr txBox="1">
            <a:spLocks noGrp="1"/>
          </p:cNvSpPr>
          <p:nvPr>
            <p:ph type="body" idx="3"/>
          </p:nvPr>
        </p:nvSpPr>
        <p:spPr>
          <a:xfrm>
            <a:off x="4705112" y="2743200"/>
            <a:ext cx="1920300" cy="1885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200"/>
              </a:spcBef>
              <a:spcAft>
                <a:spcPts val="200"/>
              </a:spcAft>
              <a:buClr>
                <a:schemeClr val="dk1"/>
              </a:buClr>
              <a:buSzPts val="1200"/>
              <a:buFont typeface="Arial"/>
              <a:buNone/>
              <a:defRPr sz="1200" b="0" i="0" u="none" strike="noStrike" cap="none">
                <a:solidFill>
                  <a:schemeClr val="dk1"/>
                </a:solidFill>
                <a:latin typeface="Arial"/>
                <a:ea typeface="Arial"/>
                <a:cs typeface="Arial"/>
                <a:sym typeface="Arial"/>
              </a:defRPr>
            </a:lvl9pPr>
          </a:lstStyle>
          <a:p>
            <a:endParaRPr/>
          </a:p>
        </p:txBody>
      </p:sp>
      <p:sp>
        <p:nvSpPr>
          <p:cNvPr id="346" name="Google Shape;346;p55"/>
          <p:cNvSpPr txBox="1">
            <a:spLocks noGrp="1"/>
          </p:cNvSpPr>
          <p:nvPr>
            <p:ph type="body" idx="4"/>
          </p:nvPr>
        </p:nvSpPr>
        <p:spPr>
          <a:xfrm>
            <a:off x="6891575" y="2743200"/>
            <a:ext cx="1920300" cy="1885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2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200"/>
              </a:spcBef>
              <a:spcAft>
                <a:spcPts val="200"/>
              </a:spcAft>
              <a:buClr>
                <a:schemeClr val="dk1"/>
              </a:buClr>
              <a:buSzPts val="1200"/>
              <a:buFont typeface="Arial"/>
              <a:buNone/>
              <a:defRPr sz="1200" b="0" i="0" u="none" strike="noStrike" cap="none">
                <a:solidFill>
                  <a:schemeClr val="dk1"/>
                </a:solidFill>
                <a:latin typeface="Arial"/>
                <a:ea typeface="Arial"/>
                <a:cs typeface="Arial"/>
                <a:sym typeface="Arial"/>
              </a:defRPr>
            </a:lvl9pPr>
          </a:lstStyle>
          <a:p>
            <a:endParaRPr/>
          </a:p>
        </p:txBody>
      </p:sp>
      <p:sp>
        <p:nvSpPr>
          <p:cNvPr id="347" name="Google Shape;347;p55"/>
          <p:cNvSpPr txBox="1">
            <a:spLocks noGrp="1"/>
          </p:cNvSpPr>
          <p:nvPr>
            <p:ph type="title"/>
          </p:nvPr>
        </p:nvSpPr>
        <p:spPr>
          <a:xfrm>
            <a:off x="332185" y="322885"/>
            <a:ext cx="8479500" cy="3771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348" name="Google Shape;348;p55"/>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49" name="Google Shape;349;p55"/>
          <p:cNvSpPr txBox="1">
            <a:spLocks noGrp="1"/>
          </p:cNvSpPr>
          <p:nvPr>
            <p:ph type="subTitle" idx="5"/>
          </p:nvPr>
        </p:nvSpPr>
        <p:spPr>
          <a:xfrm>
            <a:off x="332184" y="700075"/>
            <a:ext cx="8479500" cy="6645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Chart - Subtitle">
  <p:cSld name="One Column Chart - Subtitle">
    <p:spTree>
      <p:nvGrpSpPr>
        <p:cNvPr id="1" name="Shape 350"/>
        <p:cNvGrpSpPr/>
        <p:nvPr/>
      </p:nvGrpSpPr>
      <p:grpSpPr>
        <a:xfrm>
          <a:off x="0" y="0"/>
          <a:ext cx="0" cy="0"/>
          <a:chOff x="0" y="0"/>
          <a:chExt cx="0" cy="0"/>
        </a:xfrm>
      </p:grpSpPr>
      <p:sp>
        <p:nvSpPr>
          <p:cNvPr id="351" name="Google Shape;351;p56"/>
          <p:cNvSpPr txBox="1">
            <a:spLocks noGrp="1"/>
          </p:cNvSpPr>
          <p:nvPr>
            <p:ph type="body" idx="1"/>
          </p:nvPr>
        </p:nvSpPr>
        <p:spPr>
          <a:xfrm>
            <a:off x="332185" y="1577579"/>
            <a:ext cx="2646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52" name="Google Shape;352;p56"/>
          <p:cNvSpPr txBox="1">
            <a:spLocks noGrp="1"/>
          </p:cNvSpPr>
          <p:nvPr>
            <p:ph type="title"/>
          </p:nvPr>
        </p:nvSpPr>
        <p:spPr>
          <a:xfrm>
            <a:off x="332185" y="322885"/>
            <a:ext cx="8479500" cy="3771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353" name="Google Shape;353;p56"/>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54" name="Google Shape;354;p56"/>
          <p:cNvSpPr txBox="1">
            <a:spLocks noGrp="1"/>
          </p:cNvSpPr>
          <p:nvPr>
            <p:ph type="subTitle" idx="2"/>
          </p:nvPr>
        </p:nvSpPr>
        <p:spPr>
          <a:xfrm>
            <a:off x="332184" y="700075"/>
            <a:ext cx="8479500" cy="6645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 Subtitle">
  <p:cSld name="Two Content - Subtitle">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32185" y="322886"/>
            <a:ext cx="8479631" cy="377190"/>
          </a:xfrm>
          <a:prstGeom prst="rect">
            <a:avLst/>
          </a:prstGeom>
          <a:noFill/>
          <a:ln>
            <a:noFill/>
          </a:ln>
        </p:spPr>
        <p:txBody>
          <a:bodyPr spcFirstLastPara="1" wrap="square" lIns="0" tIns="0" rIns="0" bIns="0" anchor="t" anchorCtr="0">
            <a:normAutofit/>
          </a:bodyPr>
          <a:lstStyle>
            <a:lvl1pPr lvl="0" algn="l">
              <a:lnSpc>
                <a:spcPct val="85000"/>
              </a:lnSpc>
              <a:spcBef>
                <a:spcPts val="0"/>
              </a:spcBef>
              <a:spcAft>
                <a:spcPts val="0"/>
              </a:spcAft>
              <a:buClr>
                <a:schemeClr val="dk1"/>
              </a:buClr>
              <a:buSzPts val="3200"/>
              <a:buFont typeface="Georgia"/>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4"/>
          <p:cNvSpPr txBox="1">
            <a:spLocks noGrp="1"/>
          </p:cNvSpPr>
          <p:nvPr>
            <p:ph type="subTitle" idx="1"/>
          </p:nvPr>
        </p:nvSpPr>
        <p:spPr>
          <a:xfrm>
            <a:off x="332184" y="700075"/>
            <a:ext cx="8479632" cy="664382"/>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dk1"/>
              </a:buClr>
              <a:buSzPts val="2400"/>
              <a:buNone/>
              <a:defRPr sz="1800" b="0">
                <a:solidFill>
                  <a:schemeClr val="dk1"/>
                </a:solidFill>
              </a:defRPr>
            </a:lvl1pPr>
            <a:lvl2pPr lvl="1" algn="l">
              <a:lnSpc>
                <a:spcPct val="85000"/>
              </a:lnSpc>
              <a:spcBef>
                <a:spcPts val="0"/>
              </a:spcBef>
              <a:spcAft>
                <a:spcPts val="0"/>
              </a:spcAft>
              <a:buClr>
                <a:schemeClr val="dk1"/>
              </a:buClr>
              <a:buSzPts val="2400"/>
              <a:buNone/>
              <a:defRPr sz="1800"/>
            </a:lvl2pPr>
            <a:lvl3pPr lvl="2" algn="l">
              <a:lnSpc>
                <a:spcPct val="85000"/>
              </a:lnSpc>
              <a:spcBef>
                <a:spcPts val="0"/>
              </a:spcBef>
              <a:spcAft>
                <a:spcPts val="0"/>
              </a:spcAft>
              <a:buClr>
                <a:schemeClr val="dk1"/>
              </a:buClr>
              <a:buSzPts val="2400"/>
              <a:buNone/>
              <a:defRPr sz="1800"/>
            </a:lvl3pPr>
            <a:lvl4pPr lvl="3" algn="l">
              <a:lnSpc>
                <a:spcPct val="85000"/>
              </a:lnSpc>
              <a:spcBef>
                <a:spcPts val="0"/>
              </a:spcBef>
              <a:spcAft>
                <a:spcPts val="0"/>
              </a:spcAft>
              <a:buClr>
                <a:schemeClr val="dk1"/>
              </a:buClr>
              <a:buSzPts val="2400"/>
              <a:buNone/>
              <a:defRPr sz="1800"/>
            </a:lvl4pPr>
            <a:lvl5pPr lvl="4" algn="l">
              <a:lnSpc>
                <a:spcPct val="85000"/>
              </a:lnSpc>
              <a:spcBef>
                <a:spcPts val="0"/>
              </a:spcBef>
              <a:spcAft>
                <a:spcPts val="0"/>
              </a:spcAft>
              <a:buClr>
                <a:schemeClr val="dk1"/>
              </a:buClr>
              <a:buSzPts val="2400"/>
              <a:buNone/>
              <a:defRPr sz="1800"/>
            </a:lvl5pPr>
            <a:lvl6pPr lvl="5" algn="l">
              <a:lnSpc>
                <a:spcPct val="85000"/>
              </a:lnSpc>
              <a:spcBef>
                <a:spcPts val="0"/>
              </a:spcBef>
              <a:spcAft>
                <a:spcPts val="0"/>
              </a:spcAft>
              <a:buClr>
                <a:schemeClr val="dk1"/>
              </a:buClr>
              <a:buSzPts val="2400"/>
              <a:buNone/>
              <a:defRPr sz="1800"/>
            </a:lvl6pPr>
            <a:lvl7pPr lvl="6" algn="l">
              <a:lnSpc>
                <a:spcPct val="85000"/>
              </a:lnSpc>
              <a:spcBef>
                <a:spcPts val="0"/>
              </a:spcBef>
              <a:spcAft>
                <a:spcPts val="0"/>
              </a:spcAft>
              <a:buClr>
                <a:schemeClr val="dk1"/>
              </a:buClr>
              <a:buSzPts val="2400"/>
              <a:buNone/>
              <a:defRPr sz="1800"/>
            </a:lvl7pPr>
            <a:lvl8pPr lvl="7" algn="l">
              <a:lnSpc>
                <a:spcPct val="85000"/>
              </a:lnSpc>
              <a:spcBef>
                <a:spcPts val="0"/>
              </a:spcBef>
              <a:spcAft>
                <a:spcPts val="0"/>
              </a:spcAft>
              <a:buClr>
                <a:schemeClr val="dk1"/>
              </a:buClr>
              <a:buSzPts val="2400"/>
              <a:buNone/>
              <a:defRPr sz="1800"/>
            </a:lvl8pPr>
            <a:lvl9pPr lvl="8" algn="l">
              <a:lnSpc>
                <a:spcPct val="85000"/>
              </a:lnSpc>
              <a:spcBef>
                <a:spcPts val="0"/>
              </a:spcBef>
              <a:spcAft>
                <a:spcPts val="0"/>
              </a:spcAft>
              <a:buClr>
                <a:schemeClr val="dk1"/>
              </a:buClr>
              <a:buSzPts val="2400"/>
              <a:buNone/>
              <a:defRPr sz="1800"/>
            </a:lvl9pPr>
          </a:lstStyle>
          <a:p>
            <a:endParaRPr/>
          </a:p>
        </p:txBody>
      </p:sp>
      <p:sp>
        <p:nvSpPr>
          <p:cNvPr id="19" name="Google Shape;19;p4"/>
          <p:cNvSpPr txBox="1">
            <a:spLocks noGrp="1"/>
          </p:cNvSpPr>
          <p:nvPr>
            <p:ph type="body" idx="2"/>
          </p:nvPr>
        </p:nvSpPr>
        <p:spPr>
          <a:xfrm>
            <a:off x="332185" y="1577579"/>
            <a:ext cx="4105275" cy="3051571"/>
          </a:xfrm>
          <a:prstGeom prst="rect">
            <a:avLst/>
          </a:prstGeom>
          <a:noFill/>
          <a:ln>
            <a:noFill/>
          </a:ln>
        </p:spPr>
        <p:txBody>
          <a:bodyPr spcFirstLastPara="1" wrap="square" lIns="0" tIns="0" rIns="0" bIns="0" anchor="t" anchorCtr="0">
            <a:noAutofit/>
          </a:bodyPr>
          <a:lstStyle>
            <a:lvl1pPr marL="342900" lvl="0" indent="-171450" algn="l">
              <a:lnSpc>
                <a:spcPct val="100000"/>
              </a:lnSpc>
              <a:spcBef>
                <a:spcPts val="0"/>
              </a:spcBef>
              <a:spcAft>
                <a:spcPts val="0"/>
              </a:spcAft>
              <a:buClr>
                <a:schemeClr val="accent1"/>
              </a:buClr>
              <a:buSzPts val="1800"/>
              <a:buNone/>
              <a:defRPr/>
            </a:lvl1pPr>
            <a:lvl2pPr marL="685800" lvl="1" indent="-171450" algn="l">
              <a:lnSpc>
                <a:spcPct val="100000"/>
              </a:lnSpc>
              <a:spcBef>
                <a:spcPts val="900"/>
              </a:spcBef>
              <a:spcAft>
                <a:spcPts val="0"/>
              </a:spcAft>
              <a:buClr>
                <a:schemeClr val="dk1"/>
              </a:buClr>
              <a:buSzPts val="1800"/>
              <a:buNone/>
              <a:defRPr/>
            </a:lvl2pPr>
            <a:lvl3pPr marL="1028700" lvl="2" indent="-257175" algn="l">
              <a:lnSpc>
                <a:spcPct val="100000"/>
              </a:lnSpc>
              <a:spcBef>
                <a:spcPts val="450"/>
              </a:spcBef>
              <a:spcAft>
                <a:spcPts val="0"/>
              </a:spcAft>
              <a:buClr>
                <a:schemeClr val="dk1"/>
              </a:buClr>
              <a:buSzPts val="1800"/>
              <a:buChar char="•"/>
              <a:defRPr/>
            </a:lvl3pPr>
            <a:lvl4pPr marL="1371600" lvl="3" indent="-257175" algn="l">
              <a:lnSpc>
                <a:spcPct val="100000"/>
              </a:lnSpc>
              <a:spcBef>
                <a:spcPts val="450"/>
              </a:spcBef>
              <a:spcAft>
                <a:spcPts val="0"/>
              </a:spcAft>
              <a:buClr>
                <a:schemeClr val="dk1"/>
              </a:buClr>
              <a:buSzPts val="1800"/>
              <a:buChar char="–"/>
              <a:defRPr/>
            </a:lvl4pPr>
            <a:lvl5pPr marL="1714500" lvl="4" indent="-247650" algn="l">
              <a:lnSpc>
                <a:spcPct val="100000"/>
              </a:lnSpc>
              <a:spcBef>
                <a:spcPts val="450"/>
              </a:spcBef>
              <a:spcAft>
                <a:spcPts val="0"/>
              </a:spcAft>
              <a:buClr>
                <a:schemeClr val="dk1"/>
              </a:buClr>
              <a:buSzPts val="1600"/>
              <a:buChar char="•"/>
              <a:defRPr/>
            </a:lvl5pPr>
            <a:lvl6pPr marL="2057400" lvl="5" indent="-257175" algn="l">
              <a:lnSpc>
                <a:spcPct val="100000"/>
              </a:lnSpc>
              <a:spcBef>
                <a:spcPts val="450"/>
              </a:spcBef>
              <a:spcAft>
                <a:spcPts val="0"/>
              </a:spcAft>
              <a:buClr>
                <a:schemeClr val="dk1"/>
              </a:buClr>
              <a:buSzPts val="1800"/>
              <a:buChar char="–"/>
              <a:defRPr/>
            </a:lvl6pPr>
            <a:lvl7pPr marL="2400300" lvl="6" indent="-257175" algn="l">
              <a:lnSpc>
                <a:spcPct val="100000"/>
              </a:lnSpc>
              <a:spcBef>
                <a:spcPts val="450"/>
              </a:spcBef>
              <a:spcAft>
                <a:spcPts val="0"/>
              </a:spcAft>
              <a:buClr>
                <a:schemeClr val="dk1"/>
              </a:buClr>
              <a:buSzPts val="1800"/>
              <a:buChar char="•"/>
              <a:defRPr/>
            </a:lvl7pPr>
            <a:lvl8pPr marL="2743200" lvl="7" indent="-257175" algn="l">
              <a:lnSpc>
                <a:spcPct val="100000"/>
              </a:lnSpc>
              <a:spcBef>
                <a:spcPts val="450"/>
              </a:spcBef>
              <a:spcAft>
                <a:spcPts val="0"/>
              </a:spcAft>
              <a:buClr>
                <a:schemeClr val="dk1"/>
              </a:buClr>
              <a:buSzPts val="1800"/>
              <a:buChar char="–"/>
              <a:defRPr/>
            </a:lvl8pPr>
            <a:lvl9pPr marL="3086100" lvl="8" indent="-257175" algn="l">
              <a:lnSpc>
                <a:spcPct val="100000"/>
              </a:lnSpc>
              <a:spcBef>
                <a:spcPts val="450"/>
              </a:spcBef>
              <a:spcAft>
                <a:spcPts val="450"/>
              </a:spcAft>
              <a:buClr>
                <a:schemeClr val="dk1"/>
              </a:buClr>
              <a:buSzPts val="1800"/>
              <a:buChar char="•"/>
              <a:defRPr/>
            </a:lvl9pPr>
          </a:lstStyle>
          <a:p>
            <a:endParaRPr/>
          </a:p>
        </p:txBody>
      </p:sp>
      <p:sp>
        <p:nvSpPr>
          <p:cNvPr id="20" name="Google Shape;20;p4"/>
          <p:cNvSpPr txBox="1">
            <a:spLocks noGrp="1"/>
          </p:cNvSpPr>
          <p:nvPr>
            <p:ph type="body" idx="3"/>
          </p:nvPr>
        </p:nvSpPr>
        <p:spPr>
          <a:xfrm>
            <a:off x="4706542" y="1577578"/>
            <a:ext cx="4105274" cy="3051571"/>
          </a:xfrm>
          <a:prstGeom prst="rect">
            <a:avLst/>
          </a:prstGeom>
          <a:noFill/>
          <a:ln>
            <a:noFill/>
          </a:ln>
        </p:spPr>
        <p:txBody>
          <a:bodyPr spcFirstLastPara="1" wrap="square" lIns="0" tIns="0" rIns="0" bIns="0" anchor="t" anchorCtr="0">
            <a:noAutofit/>
          </a:bodyPr>
          <a:lstStyle>
            <a:lvl1pPr marL="342900" lvl="0" indent="-171450" algn="l">
              <a:lnSpc>
                <a:spcPct val="100000"/>
              </a:lnSpc>
              <a:spcBef>
                <a:spcPts val="0"/>
              </a:spcBef>
              <a:spcAft>
                <a:spcPts val="0"/>
              </a:spcAft>
              <a:buClr>
                <a:schemeClr val="accent1"/>
              </a:buClr>
              <a:buSzPts val="1800"/>
              <a:buNone/>
              <a:defRPr/>
            </a:lvl1pPr>
            <a:lvl2pPr marL="685800" lvl="1" indent="-171450" algn="l">
              <a:lnSpc>
                <a:spcPct val="100000"/>
              </a:lnSpc>
              <a:spcBef>
                <a:spcPts val="900"/>
              </a:spcBef>
              <a:spcAft>
                <a:spcPts val="0"/>
              </a:spcAft>
              <a:buClr>
                <a:schemeClr val="dk1"/>
              </a:buClr>
              <a:buSzPts val="1800"/>
              <a:buNone/>
              <a:defRPr/>
            </a:lvl2pPr>
            <a:lvl3pPr marL="1028700" lvl="2" indent="-257175" algn="l">
              <a:lnSpc>
                <a:spcPct val="100000"/>
              </a:lnSpc>
              <a:spcBef>
                <a:spcPts val="450"/>
              </a:spcBef>
              <a:spcAft>
                <a:spcPts val="0"/>
              </a:spcAft>
              <a:buClr>
                <a:schemeClr val="dk1"/>
              </a:buClr>
              <a:buSzPts val="1800"/>
              <a:buChar char="•"/>
              <a:defRPr/>
            </a:lvl3pPr>
            <a:lvl4pPr marL="1371600" lvl="3" indent="-257175" algn="l">
              <a:lnSpc>
                <a:spcPct val="100000"/>
              </a:lnSpc>
              <a:spcBef>
                <a:spcPts val="450"/>
              </a:spcBef>
              <a:spcAft>
                <a:spcPts val="0"/>
              </a:spcAft>
              <a:buClr>
                <a:schemeClr val="dk1"/>
              </a:buClr>
              <a:buSzPts val="1800"/>
              <a:buChar char="–"/>
              <a:defRPr/>
            </a:lvl4pPr>
            <a:lvl5pPr marL="1714500" lvl="4" indent="-247650" algn="l">
              <a:lnSpc>
                <a:spcPct val="100000"/>
              </a:lnSpc>
              <a:spcBef>
                <a:spcPts val="450"/>
              </a:spcBef>
              <a:spcAft>
                <a:spcPts val="0"/>
              </a:spcAft>
              <a:buClr>
                <a:schemeClr val="dk1"/>
              </a:buClr>
              <a:buSzPts val="1600"/>
              <a:buChar char="•"/>
              <a:defRPr/>
            </a:lvl5pPr>
            <a:lvl6pPr marL="2057400" lvl="5" indent="-257175" algn="l">
              <a:lnSpc>
                <a:spcPct val="100000"/>
              </a:lnSpc>
              <a:spcBef>
                <a:spcPts val="450"/>
              </a:spcBef>
              <a:spcAft>
                <a:spcPts val="0"/>
              </a:spcAft>
              <a:buClr>
                <a:schemeClr val="dk1"/>
              </a:buClr>
              <a:buSzPts val="1800"/>
              <a:buChar char="–"/>
              <a:defRPr/>
            </a:lvl6pPr>
            <a:lvl7pPr marL="2400300" lvl="6" indent="-257175" algn="l">
              <a:lnSpc>
                <a:spcPct val="100000"/>
              </a:lnSpc>
              <a:spcBef>
                <a:spcPts val="450"/>
              </a:spcBef>
              <a:spcAft>
                <a:spcPts val="0"/>
              </a:spcAft>
              <a:buClr>
                <a:schemeClr val="dk1"/>
              </a:buClr>
              <a:buSzPts val="1800"/>
              <a:buChar char="•"/>
              <a:defRPr/>
            </a:lvl7pPr>
            <a:lvl8pPr marL="2743200" lvl="7" indent="-257175" algn="l">
              <a:lnSpc>
                <a:spcPct val="100000"/>
              </a:lnSpc>
              <a:spcBef>
                <a:spcPts val="450"/>
              </a:spcBef>
              <a:spcAft>
                <a:spcPts val="0"/>
              </a:spcAft>
              <a:buClr>
                <a:schemeClr val="dk1"/>
              </a:buClr>
              <a:buSzPts val="1800"/>
              <a:buChar char="–"/>
              <a:defRPr/>
            </a:lvl8pPr>
            <a:lvl9pPr marL="3086100" lvl="8" indent="-257175" algn="l">
              <a:lnSpc>
                <a:spcPct val="100000"/>
              </a:lnSpc>
              <a:spcBef>
                <a:spcPts val="450"/>
              </a:spcBef>
              <a:spcAft>
                <a:spcPts val="450"/>
              </a:spcAft>
              <a:buClr>
                <a:schemeClr val="dk1"/>
              </a:buClr>
              <a:buSzPts val="1800"/>
              <a:buChar char="•"/>
              <a:defRPr/>
            </a:lvl9pPr>
          </a:lstStyle>
          <a:p>
            <a:endParaRPr/>
          </a:p>
        </p:txBody>
      </p:sp>
      <p:sp>
        <p:nvSpPr>
          <p:cNvPr id="21" name="Google Shape;21;p4"/>
          <p:cNvSpPr txBox="1">
            <a:spLocks noGrp="1"/>
          </p:cNvSpPr>
          <p:nvPr>
            <p:ph type="ftr" idx="11"/>
          </p:nvPr>
        </p:nvSpPr>
        <p:spPr>
          <a:xfrm>
            <a:off x="332184" y="4766310"/>
            <a:ext cx="4105276" cy="10287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4"/>
          <p:cNvSpPr txBox="1">
            <a:spLocks noGrp="1"/>
          </p:cNvSpPr>
          <p:nvPr>
            <p:ph type="dt" idx="10"/>
          </p:nvPr>
        </p:nvSpPr>
        <p:spPr>
          <a:xfrm>
            <a:off x="7488222" y="4766310"/>
            <a:ext cx="1323594" cy="102870"/>
          </a:xfrm>
          <a:prstGeom prst="rect">
            <a:avLst/>
          </a:prstGeom>
          <a:noFill/>
          <a:ln>
            <a:noFill/>
          </a:ln>
        </p:spPr>
        <p:txBody>
          <a:bodyPr spcFirstLastPara="1" wrap="square" lIns="0" tIns="0" rIns="0" bIns="0" anchor="b"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4"/>
          <p:cNvSpPr txBox="1">
            <a:spLocks noGrp="1"/>
          </p:cNvSpPr>
          <p:nvPr>
            <p:ph type="sldNum" idx="12"/>
          </p:nvPr>
        </p:nvSpPr>
        <p:spPr>
          <a:xfrm>
            <a:off x="7488222" y="4869180"/>
            <a:ext cx="1323594" cy="102870"/>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708672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Divider Side List DGrey">
    <p:bg>
      <p:bgPr>
        <a:solidFill>
          <a:srgbClr val="FFFFFF"/>
        </a:solidFill>
        <a:effectLst/>
      </p:bgPr>
    </p:bg>
    <p:spTree>
      <p:nvGrpSpPr>
        <p:cNvPr id="1" name=""/>
        <p:cNvGrpSpPr/>
        <p:nvPr/>
      </p:nvGrpSpPr>
      <p:grpSpPr>
        <a:xfrm>
          <a:off x="0" y="0"/>
          <a:ext cx="0" cy="0"/>
          <a:chOff x="0" y="0"/>
          <a:chExt cx="0" cy="0"/>
        </a:xfrm>
      </p:grpSpPr>
      <p:sp>
        <p:nvSpPr>
          <p:cNvPr id="16" name="Slide Tags" hidden="1">
            <a:extLst>
              <a:ext uri="{FF2B5EF4-FFF2-40B4-BE49-F238E27FC236}">
                <a16:creationId xmlns:a16="http://schemas.microsoft.com/office/drawing/2014/main" id="{7FFA45A5-D082-4EA7-9F06-B00577D41466}"/>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E770098B-8D4E-4080-BDDD-A57840E29CD3}"/>
              </a:ext>
            </a:extLst>
          </p:cNvPr>
          <p:cNvSpPr txBox="1"/>
          <p:nvPr userDrawn="1">
            <p:custDataLst>
              <p:tags r:id="rId2"/>
            </p:custDataLst>
          </p:nvPr>
        </p:nvSpPr>
        <p:spPr>
          <a:xfrm>
            <a:off x="415637" y="213257"/>
            <a:ext cx="2758526" cy="90768"/>
          </a:xfrm>
          <a:prstGeom prst="rect">
            <a:avLst/>
          </a:prstGeom>
          <a:noFill/>
        </p:spPr>
        <p:txBody>
          <a:bodyPr wrap="square" lIns="0" tIns="0" rIns="0" bIns="0" rtlCol="0" anchor="b" anchorCtr="0">
            <a:noAutofit/>
          </a:bodyPr>
          <a:lstStyle/>
          <a:p>
            <a:endParaRPr lang="en-GB" sz="529" noProof="1">
              <a:solidFill>
                <a:srgbClr val="FFFFFF"/>
              </a:solidFill>
            </a:endParaRPr>
          </a:p>
        </p:txBody>
      </p:sp>
      <p:sp>
        <p:nvSpPr>
          <p:cNvPr id="11" name="HeaderTOCPlaceholder">
            <a:extLst>
              <a:ext uri="{FF2B5EF4-FFF2-40B4-BE49-F238E27FC236}">
                <a16:creationId xmlns:a16="http://schemas.microsoft.com/office/drawing/2014/main" id="{FB3CBD71-F112-4E9D-9F6D-A7A27902EB47}"/>
              </a:ext>
            </a:extLst>
          </p:cNvPr>
          <p:cNvSpPr txBox="1"/>
          <p:nvPr userDrawn="1">
            <p:custDataLst>
              <p:tags r:id="rId3"/>
            </p:custDataLst>
          </p:nvPr>
        </p:nvSpPr>
        <p:spPr>
          <a:xfrm>
            <a:off x="3327454" y="213257"/>
            <a:ext cx="5399467" cy="91692"/>
          </a:xfrm>
          <a:prstGeom prst="rect">
            <a:avLst/>
          </a:prstGeom>
          <a:noFill/>
          <a:ln>
            <a:noFill/>
          </a:ln>
        </p:spPr>
        <p:txBody>
          <a:bodyPr wrap="square" lIns="0" tIns="0" rIns="0" bIns="0" rtlCol="0">
            <a:spAutoFit/>
          </a:bodyPr>
          <a:lstStyle/>
          <a:p>
            <a:endParaRPr lang="en-GB" sz="596" noProof="1">
              <a:solidFill>
                <a:schemeClr val="tx1"/>
              </a:solidFill>
              <a:latin typeface="+mn-lt"/>
              <a:cs typeface="Arial" pitchFamily="34" charset="0"/>
            </a:endParaRPr>
          </a:p>
        </p:txBody>
      </p:sp>
      <p:sp>
        <p:nvSpPr>
          <p:cNvPr id="12" name="House Nav">
            <a:hlinkClick r:id="" action="ppaction://noaction"/>
            <a:extLst>
              <a:ext uri="{FF2B5EF4-FFF2-40B4-BE49-F238E27FC236}">
                <a16:creationId xmlns:a16="http://schemas.microsoft.com/office/drawing/2014/main" id="{1799DDA8-B923-4E7F-B505-05B74A5BA633}"/>
              </a:ext>
            </a:extLst>
          </p:cNvPr>
          <p:cNvSpPr>
            <a:spLocks noChangeAspect="1" noEditPoints="1"/>
          </p:cNvSpPr>
          <p:nvPr userDrawn="1">
            <p:custDataLst>
              <p:tags r:id="rId4"/>
            </p:custDataLst>
          </p:nvPr>
        </p:nvSpPr>
        <p:spPr bwMode="auto">
          <a:xfrm>
            <a:off x="8498330" y="233369"/>
            <a:ext cx="227148" cy="141418"/>
          </a:xfrm>
          <a:custGeom>
            <a:avLst/>
            <a:gdLst>
              <a:gd name="T0" fmla="*/ 152 w 304"/>
              <a:gd name="T1" fmla="*/ 0 h 260"/>
              <a:gd name="T2" fmla="*/ 0 w 304"/>
              <a:gd name="T3" fmla="*/ 152 h 260"/>
              <a:gd name="T4" fmla="*/ 44 w 304"/>
              <a:gd name="T5" fmla="*/ 152 h 260"/>
              <a:gd name="T6" fmla="*/ 44 w 304"/>
              <a:gd name="T7" fmla="*/ 260 h 260"/>
              <a:gd name="T8" fmla="*/ 260 w 304"/>
              <a:gd name="T9" fmla="*/ 260 h 260"/>
              <a:gd name="T10" fmla="*/ 260 w 304"/>
              <a:gd name="T11" fmla="*/ 152 h 260"/>
              <a:gd name="T12" fmla="*/ 304 w 304"/>
              <a:gd name="T13" fmla="*/ 152 h 260"/>
              <a:gd name="T14" fmla="*/ 152 w 304"/>
              <a:gd name="T15" fmla="*/ 0 h 260"/>
              <a:gd name="T16" fmla="*/ 152 w 304"/>
              <a:gd name="T17" fmla="*/ 28 h 260"/>
              <a:gd name="T18" fmla="*/ 258 w 304"/>
              <a:gd name="T19" fmla="*/ 134 h 260"/>
              <a:gd name="T20" fmla="*/ 240 w 304"/>
              <a:gd name="T21" fmla="*/ 134 h 260"/>
              <a:gd name="T22" fmla="*/ 240 w 304"/>
              <a:gd name="T23" fmla="*/ 152 h 260"/>
              <a:gd name="T24" fmla="*/ 240 w 304"/>
              <a:gd name="T25" fmla="*/ 240 h 260"/>
              <a:gd name="T26" fmla="*/ 64 w 304"/>
              <a:gd name="T27" fmla="*/ 240 h 260"/>
              <a:gd name="T28" fmla="*/ 64 w 304"/>
              <a:gd name="T29" fmla="*/ 152 h 260"/>
              <a:gd name="T30" fmla="*/ 64 w 304"/>
              <a:gd name="T31" fmla="*/ 134 h 260"/>
              <a:gd name="T32" fmla="*/ 46 w 304"/>
              <a:gd name="T33" fmla="*/ 134 h 260"/>
              <a:gd name="T34" fmla="*/ 152 w 304"/>
              <a:gd name="T35" fmla="*/ 2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260">
                <a:moveTo>
                  <a:pt x="152" y="0"/>
                </a:moveTo>
                <a:lnTo>
                  <a:pt x="0" y="152"/>
                </a:lnTo>
                <a:lnTo>
                  <a:pt x="44" y="152"/>
                </a:lnTo>
                <a:lnTo>
                  <a:pt x="44" y="260"/>
                </a:lnTo>
                <a:lnTo>
                  <a:pt x="260" y="260"/>
                </a:lnTo>
                <a:lnTo>
                  <a:pt x="260" y="152"/>
                </a:lnTo>
                <a:lnTo>
                  <a:pt x="304" y="152"/>
                </a:lnTo>
                <a:lnTo>
                  <a:pt x="152" y="0"/>
                </a:lnTo>
                <a:close/>
                <a:moveTo>
                  <a:pt x="152" y="28"/>
                </a:moveTo>
                <a:lnTo>
                  <a:pt x="258" y="134"/>
                </a:lnTo>
                <a:lnTo>
                  <a:pt x="240" y="134"/>
                </a:lnTo>
                <a:lnTo>
                  <a:pt x="240" y="152"/>
                </a:lnTo>
                <a:lnTo>
                  <a:pt x="240" y="240"/>
                </a:lnTo>
                <a:lnTo>
                  <a:pt x="64" y="240"/>
                </a:lnTo>
                <a:lnTo>
                  <a:pt x="64" y="152"/>
                </a:lnTo>
                <a:lnTo>
                  <a:pt x="64" y="134"/>
                </a:lnTo>
                <a:lnTo>
                  <a:pt x="46" y="134"/>
                </a:lnTo>
                <a:lnTo>
                  <a:pt x="152" y="28"/>
                </a:lnTo>
                <a:close/>
              </a:path>
            </a:pathLst>
          </a:custGeom>
          <a:solidFill>
            <a:schemeClr val="tx1"/>
          </a:solidFill>
          <a:ln>
            <a:noFill/>
          </a:ln>
        </p:spPr>
        <p:txBody>
          <a:bodyPr vert="horz" wrap="square" lIns="45384" tIns="22692" rIns="45384" bIns="22692" numCol="1" anchor="t" anchorCtr="0" compatLnSpc="1">
            <a:prstTxWarp prst="textNoShape">
              <a:avLst/>
            </a:prstTxWarp>
          </a:bodyPr>
          <a:lstStyle/>
          <a:p>
            <a:endParaRPr lang="en-US" sz="893"/>
          </a:p>
        </p:txBody>
      </p:sp>
      <p:sp>
        <p:nvSpPr>
          <p:cNvPr id="13" name="Nav Cover">
            <a:extLst>
              <a:ext uri="{FF2B5EF4-FFF2-40B4-BE49-F238E27FC236}">
                <a16:creationId xmlns:a16="http://schemas.microsoft.com/office/drawing/2014/main" id="{187640D1-99A1-4588-B86A-C3FA612FB605}"/>
              </a:ext>
            </a:extLst>
          </p:cNvPr>
          <p:cNvSpPr/>
          <p:nvPr userDrawn="1"/>
        </p:nvSpPr>
        <p:spPr>
          <a:xfrm>
            <a:off x="8485819" y="225390"/>
            <a:ext cx="252167" cy="156995"/>
          </a:xfrm>
          <a:prstGeom prst="rect">
            <a:avLst/>
          </a:prstGeom>
          <a:solidFill>
            <a:schemeClr val="bg1"/>
          </a:solid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31" name="Section Footer">
            <a:extLst>
              <a:ext uri="{FF2B5EF4-FFF2-40B4-BE49-F238E27FC236}">
                <a16:creationId xmlns:a16="http://schemas.microsoft.com/office/drawing/2014/main" id="{C9F841BC-2BB2-4BF1-BAE2-58F78F645BED}"/>
              </a:ext>
            </a:extLst>
          </p:cNvPr>
          <p:cNvSpPr txBox="1"/>
          <p:nvPr userDrawn="1">
            <p:custDataLst>
              <p:tags r:id="rId5"/>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bg1"/>
                </a:solidFill>
                <a:latin typeface="Arial" panose="020B0604020202020204" pitchFamily="34" charset="0"/>
                <a:cs typeface="Arial" panose="020B0604020202020204" pitchFamily="34" charset="0"/>
              </a:rPr>
              <a:t>ALP</a:t>
            </a:r>
          </a:p>
        </p:txBody>
      </p:sp>
      <p:sp>
        <p:nvSpPr>
          <p:cNvPr id="33" name="Presentation Disclaimer">
            <a:extLst>
              <a:ext uri="{FF2B5EF4-FFF2-40B4-BE49-F238E27FC236}">
                <a16:creationId xmlns:a16="http://schemas.microsoft.com/office/drawing/2014/main" id="{9F15F720-9FE6-4A8A-894E-C51AEBA1F0C7}"/>
              </a:ext>
            </a:extLst>
          </p:cNvPr>
          <p:cNvSpPr txBox="1"/>
          <p:nvPr userDrawn="1">
            <p:custDataLst>
              <p:tags r:id="rId6"/>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34" name="Report Date">
            <a:extLst>
              <a:ext uri="{FF2B5EF4-FFF2-40B4-BE49-F238E27FC236}">
                <a16:creationId xmlns:a16="http://schemas.microsoft.com/office/drawing/2014/main" id="{A06CD000-9234-4F52-86D9-EFCE506B3981}"/>
              </a:ext>
            </a:extLst>
          </p:cNvPr>
          <p:cNvSpPr txBox="1"/>
          <p:nvPr userDrawn="1">
            <p:custDataLst>
              <p:tags r:id="rId7"/>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32" name="PwC">
            <a:extLst>
              <a:ext uri="{FF2B5EF4-FFF2-40B4-BE49-F238E27FC236}">
                <a16:creationId xmlns:a16="http://schemas.microsoft.com/office/drawing/2014/main" id="{D9EEBCB7-1C63-440D-8BB9-BDCC20526C16}"/>
              </a:ext>
            </a:extLst>
          </p:cNvPr>
          <p:cNvSpPr/>
          <p:nvPr userDrawn="1">
            <p:custDataLst>
              <p:tags r:id="rId8"/>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bg1"/>
                </a:solidFill>
                <a:latin typeface="Arial" panose="020B0604020202020204" pitchFamily="34" charset="0"/>
                <a:cs typeface="Arial" panose="020B0604020202020204" pitchFamily="34" charset="0"/>
              </a:rPr>
              <a:t>PwC</a:t>
            </a:r>
          </a:p>
        </p:txBody>
      </p:sp>
      <p:sp>
        <p:nvSpPr>
          <p:cNvPr id="36" name="Draft stamp" hidden="1">
            <a:extLst>
              <a:ext uri="{FF2B5EF4-FFF2-40B4-BE49-F238E27FC236}">
                <a16:creationId xmlns:a16="http://schemas.microsoft.com/office/drawing/2014/main" id="{EC4546CB-45B8-49DA-807F-45BEBEDAB0C6}"/>
              </a:ext>
            </a:extLst>
          </p:cNvPr>
          <p:cNvSpPr txBox="1"/>
          <p:nvPr userDrawn="1">
            <p:custDataLst>
              <p:tags r:id="rId9"/>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5" name="Page Number">
            <a:extLst>
              <a:ext uri="{FF2B5EF4-FFF2-40B4-BE49-F238E27FC236}">
                <a16:creationId xmlns:a16="http://schemas.microsoft.com/office/drawing/2014/main" id="{900B1BA0-12E2-40A9-A38E-AA69C5376917}"/>
              </a:ext>
            </a:extLst>
          </p:cNvPr>
          <p:cNvSpPr txBox="1"/>
          <p:nvPr userDrawn="1">
            <p:custDataLst>
              <p:tags r:id="rId10"/>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
        <p:nvSpPr>
          <p:cNvPr id="17" name="DividerTOCPlaceholder">
            <a:extLst>
              <a:ext uri="{FF2B5EF4-FFF2-40B4-BE49-F238E27FC236}">
                <a16:creationId xmlns:a16="http://schemas.microsoft.com/office/drawing/2014/main" id="{023B7A0D-9701-477F-84A0-8159A51EC518}"/>
              </a:ext>
            </a:extLst>
          </p:cNvPr>
          <p:cNvSpPr txBox="1"/>
          <p:nvPr userDrawn="1">
            <p:custDataLst>
              <p:tags r:id="rId11"/>
            </p:custDataLst>
          </p:nvPr>
        </p:nvSpPr>
        <p:spPr>
          <a:xfrm>
            <a:off x="2983495" y="1638030"/>
            <a:ext cx="5628408" cy="3328147"/>
          </a:xfrm>
          <a:prstGeom prst="rect">
            <a:avLst/>
          </a:prstGeom>
          <a:noFill/>
          <a:ln>
            <a:noFill/>
          </a:ln>
        </p:spPr>
        <p:txBody>
          <a:bodyPr wrap="square" lIns="0" tIns="0" rIns="0" bIns="0" rtlCol="0">
            <a:noAutofit/>
          </a:bodyPr>
          <a:lstStyle/>
          <a:p>
            <a:endParaRPr lang="en-GB" sz="927" noProof="1">
              <a:solidFill>
                <a:schemeClr val="bg1"/>
              </a:solidFill>
              <a:latin typeface="Georgia" pitchFamily="18" charset="0"/>
              <a:cs typeface="Arial" pitchFamily="34" charset="0"/>
            </a:endParaRPr>
          </a:p>
        </p:txBody>
      </p:sp>
      <p:sp>
        <p:nvSpPr>
          <p:cNvPr id="8" name="DividerTOCPlaceholder">
            <a:extLst>
              <a:ext uri="{FF2B5EF4-FFF2-40B4-BE49-F238E27FC236}">
                <a16:creationId xmlns:a16="http://schemas.microsoft.com/office/drawing/2014/main" id="{C59AE289-BCCE-3F51-D934-C7C016E185BB}"/>
              </a:ext>
            </a:extLst>
          </p:cNvPr>
          <p:cNvSpPr txBox="1"/>
          <p:nvPr userDrawn="1">
            <p:custDataLst>
              <p:tags r:id="rId12"/>
            </p:custDataLst>
          </p:nvPr>
        </p:nvSpPr>
        <p:spPr>
          <a:xfrm>
            <a:off x="829772" y="2247291"/>
            <a:ext cx="5628408" cy="3328147"/>
          </a:xfrm>
          <a:prstGeom prst="rect">
            <a:avLst/>
          </a:prstGeom>
          <a:noFill/>
          <a:ln>
            <a:noFill/>
          </a:ln>
        </p:spPr>
        <p:txBody>
          <a:bodyPr wrap="square" lIns="0" tIns="0" rIns="0" bIns="0" rtlCol="0">
            <a:noAutofit/>
          </a:bodyPr>
          <a:lstStyle/>
          <a:p>
            <a:endParaRPr lang="en-GB" sz="927" noProof="1">
              <a:solidFill>
                <a:schemeClr val="bg1"/>
              </a:solidFill>
              <a:latin typeface="Georgia" pitchFamily="18" charset="0"/>
              <a:cs typeface="Arial" pitchFamily="34" charset="0"/>
            </a:endParaRPr>
          </a:p>
        </p:txBody>
      </p:sp>
      <p:sp>
        <p:nvSpPr>
          <p:cNvPr id="14" name="Rectangle 13">
            <a:extLst>
              <a:ext uri="{FF2B5EF4-FFF2-40B4-BE49-F238E27FC236}">
                <a16:creationId xmlns:a16="http://schemas.microsoft.com/office/drawing/2014/main" id="{AF0307EA-76A4-EEE5-B0B1-D41E72EFB2E7}"/>
              </a:ext>
            </a:extLst>
          </p:cNvPr>
          <p:cNvSpPr/>
          <p:nvPr userDrawn="1"/>
        </p:nvSpPr>
        <p:spPr>
          <a:xfrm>
            <a:off x="-21674" y="0"/>
            <a:ext cx="3005169" cy="3238500"/>
          </a:xfrm>
          <a:prstGeom prst="rect">
            <a:avLst/>
          </a:prstGeom>
          <a:solidFill>
            <a:schemeClr val="tx1"/>
          </a:solidFill>
          <a:ln w="6350">
            <a:solidFill>
              <a:schemeClr val="tx1"/>
            </a:solid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5" name="Text Placeholder 4">
            <a:extLst>
              <a:ext uri="{FF2B5EF4-FFF2-40B4-BE49-F238E27FC236}">
                <a16:creationId xmlns:a16="http://schemas.microsoft.com/office/drawing/2014/main" id="{B593BADE-14F0-4F1C-BBF0-807B3841AD78}"/>
              </a:ext>
            </a:extLst>
          </p:cNvPr>
          <p:cNvSpPr>
            <a:spLocks noGrp="1"/>
          </p:cNvSpPr>
          <p:nvPr>
            <p:ph type="body" sz="quarter" idx="10" hasCustomPrompt="1"/>
            <p:custDataLst>
              <p:tags r:id="rId13"/>
            </p:custDataLst>
          </p:nvPr>
        </p:nvSpPr>
        <p:spPr>
          <a:xfrm>
            <a:off x="532097" y="1050490"/>
            <a:ext cx="2252749" cy="1658546"/>
          </a:xfrm>
        </p:spPr>
        <p:txBody>
          <a:bodyPr/>
          <a:lstStyle>
            <a:lvl1pPr>
              <a:defRPr sz="2118">
                <a:solidFill>
                  <a:schemeClr val="bg1"/>
                </a:solidFill>
                <a:latin typeface="+mj-lt"/>
              </a:defRPr>
            </a:lvl1pPr>
            <a:lvl2pPr>
              <a:defRPr sz="2118"/>
            </a:lvl2pPr>
            <a:lvl3pPr>
              <a:defRPr sz="2118"/>
            </a:lvl3pPr>
            <a:lvl4pPr>
              <a:defRPr sz="2118"/>
            </a:lvl4pPr>
            <a:lvl5pPr>
              <a:defRPr sz="2118"/>
            </a:lvl5pPr>
          </a:lstStyle>
          <a:p>
            <a:pPr lvl="0"/>
            <a:r>
              <a:rPr lang="en-GB"/>
              <a:t>Section Divider</a:t>
            </a:r>
          </a:p>
        </p:txBody>
      </p:sp>
      <p:sp>
        <p:nvSpPr>
          <p:cNvPr id="15" name="Rectangle 14">
            <a:extLst>
              <a:ext uri="{FF2B5EF4-FFF2-40B4-BE49-F238E27FC236}">
                <a16:creationId xmlns:a16="http://schemas.microsoft.com/office/drawing/2014/main" id="{4B683A9E-A202-2AC3-EDDE-5B1B9FDD1708}"/>
              </a:ext>
            </a:extLst>
          </p:cNvPr>
          <p:cNvSpPr/>
          <p:nvPr userDrawn="1"/>
        </p:nvSpPr>
        <p:spPr>
          <a:xfrm>
            <a:off x="2983495" y="3238500"/>
            <a:ext cx="6160505" cy="1904999"/>
          </a:xfrm>
          <a:prstGeom prst="rect">
            <a:avLst/>
          </a:prstGeom>
          <a:solidFill>
            <a:schemeClr val="accent4"/>
          </a:solidFill>
          <a:ln w="6350">
            <a:solidFill>
              <a:schemeClr val="accent4"/>
            </a:solid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Tree>
    <p:extLst>
      <p:ext uri="{BB962C8B-B14F-4D97-AF65-F5344CB8AC3E}">
        <p14:creationId xmlns:p14="http://schemas.microsoft.com/office/powerpoint/2010/main" val="4261254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8" name="Slide Tags" hidden="1">
            <a:extLst>
              <a:ext uri="{FF2B5EF4-FFF2-40B4-BE49-F238E27FC236}">
                <a16:creationId xmlns:a16="http://schemas.microsoft.com/office/drawing/2014/main" id="{15D0AFA6-5562-4C5B-8D93-0C0305EDF3E1}"/>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3" name="Picture Placeholder">
            <a:extLst>
              <a:ext uri="{FF2B5EF4-FFF2-40B4-BE49-F238E27FC236}">
                <a16:creationId xmlns:a16="http://schemas.microsoft.com/office/drawing/2014/main" id="{A27E5EA8-DE89-4FA2-BA2D-1F158688BD91}"/>
              </a:ext>
            </a:extLst>
          </p:cNvPr>
          <p:cNvSpPr>
            <a:spLocks noGrp="1"/>
          </p:cNvSpPr>
          <p:nvPr>
            <p:ph type="pic" sz="quarter" idx="16" hasCustomPrompt="1"/>
            <p:custDataLst>
              <p:tags r:id="rId2"/>
            </p:custDataLst>
          </p:nvPr>
        </p:nvSpPr>
        <p:spPr>
          <a:xfrm>
            <a:off x="0" y="0"/>
            <a:ext cx="9144000" cy="5143500"/>
          </a:xfrm>
          <a:solidFill>
            <a:srgbClr val="DEDEDE"/>
          </a:solidFill>
        </p:spPr>
        <p:txBody>
          <a:bodyPr anchor="ctr"/>
          <a:lstStyle>
            <a:lvl1pPr algn="ctr">
              <a:defRPr/>
            </a:lvl1pPr>
          </a:lstStyle>
          <a:p>
            <a:r>
              <a:rPr lang="en-GB"/>
              <a:t> </a:t>
            </a:r>
          </a:p>
        </p:txBody>
      </p:sp>
      <p:sp>
        <p:nvSpPr>
          <p:cNvPr id="5" name="Picture Filter">
            <a:extLst>
              <a:ext uri="{FF2B5EF4-FFF2-40B4-BE49-F238E27FC236}">
                <a16:creationId xmlns:a16="http://schemas.microsoft.com/office/drawing/2014/main" id="{A494D032-6E3A-47E4-A028-636675BD5EEF}"/>
              </a:ext>
            </a:extLst>
          </p:cNvPr>
          <p:cNvSpPr>
            <a:spLocks noGrp="1"/>
          </p:cNvSpPr>
          <p:nvPr>
            <p:ph type="body" sz="quarter" idx="17" hasCustomPrompt="1"/>
          </p:nvPr>
        </p:nvSpPr>
        <p:spPr>
          <a:xfrm>
            <a:off x="0" y="0"/>
            <a:ext cx="9144000" cy="5143500"/>
          </a:xfrm>
          <a:solidFill>
            <a:schemeClr val="tx1">
              <a:alpha val="40000"/>
            </a:schemeClr>
          </a:solidFill>
        </p:spPr>
        <p:txBody>
          <a:bodyPr/>
          <a:lstStyle>
            <a:lvl1pPr>
              <a:defRPr/>
            </a:lvl1pPr>
          </a:lstStyle>
          <a:p>
            <a:pPr lvl="0"/>
            <a:r>
              <a:rPr lang="en-GB"/>
              <a:t> </a:t>
            </a:r>
          </a:p>
        </p:txBody>
      </p:sp>
      <p:sp>
        <p:nvSpPr>
          <p:cNvPr id="16" name="White Bar">
            <a:extLst>
              <a:ext uri="{FF2B5EF4-FFF2-40B4-BE49-F238E27FC236}">
                <a16:creationId xmlns:a16="http://schemas.microsoft.com/office/drawing/2014/main" id="{35F3C93C-B58A-4CAC-A1C5-CE347ADEB07A}"/>
              </a:ext>
            </a:extLst>
          </p:cNvPr>
          <p:cNvSpPr>
            <a:spLocks noGrp="1"/>
          </p:cNvSpPr>
          <p:nvPr>
            <p:ph type="body" sz="quarter" idx="15" hasCustomPrompt="1"/>
          </p:nvPr>
        </p:nvSpPr>
        <p:spPr>
          <a:xfrm>
            <a:off x="418523" y="0"/>
            <a:ext cx="182880" cy="5143500"/>
          </a:xfrm>
          <a:solidFill>
            <a:srgbClr val="FFFFFF"/>
          </a:solidFill>
        </p:spPr>
        <p:txBody>
          <a:bodyPr/>
          <a:lstStyle>
            <a:lvl1pPr>
              <a:defRPr/>
            </a:lvl1pPr>
          </a:lstStyle>
          <a:p>
            <a:pPr lvl="0"/>
            <a:r>
              <a:rPr lang="en-GB"/>
              <a:t> </a:t>
            </a:r>
          </a:p>
        </p:txBody>
      </p:sp>
      <p:sp>
        <p:nvSpPr>
          <p:cNvPr id="17" name="Report Subtitle">
            <a:extLst>
              <a:ext uri="{FF2B5EF4-FFF2-40B4-BE49-F238E27FC236}">
                <a16:creationId xmlns:a16="http://schemas.microsoft.com/office/drawing/2014/main" id="{DC35D219-DC84-465F-A840-26CE8227D176}"/>
              </a:ext>
            </a:extLst>
          </p:cNvPr>
          <p:cNvSpPr>
            <a:spLocks noGrp="1"/>
          </p:cNvSpPr>
          <p:nvPr>
            <p:ph type="subTitle" idx="1" hasCustomPrompt="1"/>
            <p:custDataLst>
              <p:tags r:id="rId3"/>
            </p:custDataLst>
          </p:nvPr>
        </p:nvSpPr>
        <p:spPr bwMode="white">
          <a:xfrm>
            <a:off x="831797" y="2339644"/>
            <a:ext cx="5522076" cy="183308"/>
          </a:xfrm>
        </p:spPr>
        <p:txBody>
          <a:bodyPr vert="horz" lIns="0" tIns="0" rIns="0" bIns="0" rtlCol="0">
            <a:noAutofit/>
          </a:bodyPr>
          <a:lstStyle>
            <a:lvl1pPr>
              <a:defRPr lang="en-GB" sz="1191" noProof="0" dirty="0">
                <a:solidFill>
                  <a:schemeClr val="bg1"/>
                </a:solidFill>
              </a:defRPr>
            </a:lvl1pPr>
          </a:lstStyle>
          <a:p>
            <a:pPr lvl="0"/>
            <a:r>
              <a:rPr lang="en-GB" noProof="0"/>
              <a:t>Subtitle</a:t>
            </a:r>
          </a:p>
        </p:txBody>
      </p:sp>
      <p:pic>
        <p:nvPicPr>
          <p:cNvPr id="12" name="PwC Logo">
            <a:extLst>
              <a:ext uri="{FF2B5EF4-FFF2-40B4-BE49-F238E27FC236}">
                <a16:creationId xmlns:a16="http://schemas.microsoft.com/office/drawing/2014/main" id="{1F66B2B2-282F-45D0-A014-5ACE6FF38E18}"/>
              </a:ext>
            </a:extLst>
          </p:cNvPr>
          <p:cNvPicPr>
            <a:picLocks noChangeAspect="1"/>
          </p:cNvPicPr>
          <p:nvPr userDrawn="1">
            <p:custDataLst>
              <p:tags r:id="rId4"/>
            </p:custDataLst>
          </p:nvPr>
        </p:nvPicPr>
        <p:blipFill>
          <a:blip r:embed="rId10"/>
          <a:stretch>
            <a:fillRect/>
          </a:stretch>
        </p:blipFill>
        <p:spPr bwMode="black">
          <a:xfrm>
            <a:off x="598517" y="4053461"/>
            <a:ext cx="1749039" cy="1051046"/>
          </a:xfrm>
          <a:prstGeom prst="rect">
            <a:avLst/>
          </a:prstGeom>
        </p:spPr>
      </p:pic>
      <p:sp>
        <p:nvSpPr>
          <p:cNvPr id="4" name="Text Placeholder 3">
            <a:extLst>
              <a:ext uri="{FF2B5EF4-FFF2-40B4-BE49-F238E27FC236}">
                <a16:creationId xmlns:a16="http://schemas.microsoft.com/office/drawing/2014/main" id="{711D5432-3009-465F-B772-128F885AC8E8}"/>
              </a:ext>
            </a:extLst>
          </p:cNvPr>
          <p:cNvSpPr>
            <a:spLocks noGrp="1"/>
          </p:cNvSpPr>
          <p:nvPr>
            <p:ph type="body" sz="quarter" idx="18" hasCustomPrompt="1"/>
            <p:custDataLst>
              <p:tags r:id="rId5"/>
            </p:custDataLst>
          </p:nvPr>
        </p:nvSpPr>
        <p:spPr>
          <a:xfrm>
            <a:off x="822663" y="835898"/>
            <a:ext cx="5519651" cy="1482538"/>
          </a:xfrm>
        </p:spPr>
        <p:txBody>
          <a:bodyPr anchor="b"/>
          <a:lstStyle>
            <a:lvl1pPr>
              <a:defRPr sz="2250">
                <a:solidFill>
                  <a:schemeClr val="bg1"/>
                </a:solidFill>
                <a:latin typeface="+mj-lt"/>
              </a:defRPr>
            </a:lvl1pPr>
          </a:lstStyle>
          <a:p>
            <a:pPr lvl="0"/>
            <a:r>
              <a:rPr lang="en-GB"/>
              <a:t>Title</a:t>
            </a:r>
          </a:p>
        </p:txBody>
      </p:sp>
      <p:sp>
        <p:nvSpPr>
          <p:cNvPr id="13" name="Presentation Disclaimer">
            <a:extLst>
              <a:ext uri="{FF2B5EF4-FFF2-40B4-BE49-F238E27FC236}">
                <a16:creationId xmlns:a16="http://schemas.microsoft.com/office/drawing/2014/main" id="{61884023-F29D-418A-80FB-3A9937BC69EC}"/>
              </a:ext>
            </a:extLst>
          </p:cNvPr>
          <p:cNvSpPr txBox="1"/>
          <p:nvPr userDrawn="1">
            <p:custDataLst>
              <p:tags r:id="rId6"/>
            </p:custDataLst>
          </p:nvPr>
        </p:nvSpPr>
        <p:spPr>
          <a:xfrm>
            <a:off x="4044488" y="4577726"/>
            <a:ext cx="4680989" cy="81471"/>
          </a:xfrm>
          <a:prstGeom prst="rect">
            <a:avLst/>
          </a:prstGeom>
          <a:noFill/>
        </p:spPr>
        <p:txBody>
          <a:bodyPr wrap="none" lIns="0" tIns="0" rIns="0" bIns="0" rtlCol="0" anchor="b" anchorCtr="0">
            <a:noAutofit/>
          </a:bodyPr>
          <a:lstStyle/>
          <a:p>
            <a:pPr algn="r"/>
            <a:endParaRPr lang="en-GB" sz="529" noProof="1">
              <a:solidFill>
                <a:schemeClr val="bg1"/>
              </a:solidFill>
            </a:endParaRPr>
          </a:p>
        </p:txBody>
      </p:sp>
      <p:sp>
        <p:nvSpPr>
          <p:cNvPr id="14" name="Draft Stamp">
            <a:extLst>
              <a:ext uri="{FF2B5EF4-FFF2-40B4-BE49-F238E27FC236}">
                <a16:creationId xmlns:a16="http://schemas.microsoft.com/office/drawing/2014/main" id="{89FEFF35-A84F-4FBA-9541-9A23C37B488E}"/>
              </a:ext>
            </a:extLst>
          </p:cNvPr>
          <p:cNvSpPr txBox="1">
            <a:spLocks/>
          </p:cNvSpPr>
          <p:nvPr userDrawn="1">
            <p:custDataLst>
              <p:tags r:id="rId7"/>
            </p:custDataLst>
          </p:nvPr>
        </p:nvSpPr>
        <p:spPr bwMode="black">
          <a:xfrm>
            <a:off x="831798" y="3045784"/>
            <a:ext cx="2427205" cy="115626"/>
          </a:xfrm>
          <a:prstGeom prst="rect">
            <a:avLst/>
          </a:prstGeom>
          <a:noFill/>
          <a:ln>
            <a:noFill/>
          </a:ln>
        </p:spPr>
        <p:txBody>
          <a:bodyPr wrap="square" lIns="0" tIns="0" rIns="0" bIns="0" rtlCol="0" anchor="t" anchorCtr="0">
            <a:noAutofit/>
          </a:bodyPr>
          <a:lstStyle/>
          <a:p>
            <a:pPr algn="l">
              <a:lnSpc>
                <a:spcPct val="100000"/>
              </a:lnSpc>
            </a:pPr>
            <a:endParaRPr lang="en-GB" sz="662" b="0" i="0" baseline="0">
              <a:solidFill>
                <a:srgbClr val="FFFFFF"/>
              </a:solidFill>
              <a:latin typeface="+mn-lt"/>
            </a:endParaRPr>
          </a:p>
        </p:txBody>
      </p:sp>
      <p:sp>
        <p:nvSpPr>
          <p:cNvPr id="15" name="Report Date">
            <a:extLst>
              <a:ext uri="{FF2B5EF4-FFF2-40B4-BE49-F238E27FC236}">
                <a16:creationId xmlns:a16="http://schemas.microsoft.com/office/drawing/2014/main" id="{B8CC3DA0-00B4-49AE-9066-EB0D8D2BE76D}"/>
              </a:ext>
            </a:extLst>
          </p:cNvPr>
          <p:cNvSpPr txBox="1"/>
          <p:nvPr userDrawn="1">
            <p:custDataLst>
              <p:tags r:id="rId8"/>
            </p:custDataLst>
          </p:nvPr>
        </p:nvSpPr>
        <p:spPr bwMode="black">
          <a:xfrm>
            <a:off x="831798" y="2936070"/>
            <a:ext cx="1843914" cy="101838"/>
          </a:xfrm>
          <a:prstGeom prst="rect">
            <a:avLst/>
          </a:prstGeom>
          <a:noFill/>
          <a:ln>
            <a:noFill/>
          </a:ln>
        </p:spPr>
        <p:txBody>
          <a:bodyPr wrap="square" lIns="0" tIns="0" rIns="0" bIns="0" rtlCol="0">
            <a:noAutofit/>
          </a:bodyPr>
          <a:lstStyle/>
          <a:p>
            <a:pPr algn="l"/>
            <a:endParaRPr lang="en-GB" sz="662" i="0">
              <a:solidFill>
                <a:schemeClr val="bg1"/>
              </a:solidFill>
              <a:latin typeface="+mn-lt"/>
            </a:endParaRPr>
          </a:p>
        </p:txBody>
      </p:sp>
    </p:spTree>
    <p:extLst>
      <p:ext uri="{BB962C8B-B14F-4D97-AF65-F5344CB8AC3E}">
        <p14:creationId xmlns:p14="http://schemas.microsoft.com/office/powerpoint/2010/main" val="23054707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Letter">
    <p:spTree>
      <p:nvGrpSpPr>
        <p:cNvPr id="1" name=""/>
        <p:cNvGrpSpPr/>
        <p:nvPr/>
      </p:nvGrpSpPr>
      <p:grpSpPr>
        <a:xfrm>
          <a:off x="0" y="0"/>
          <a:ext cx="0" cy="0"/>
          <a:chOff x="0" y="0"/>
          <a:chExt cx="0" cy="0"/>
        </a:xfrm>
      </p:grpSpPr>
      <p:sp>
        <p:nvSpPr>
          <p:cNvPr id="7" name="Section Header">
            <a:extLst>
              <a:ext uri="{FF2B5EF4-FFF2-40B4-BE49-F238E27FC236}">
                <a16:creationId xmlns:a16="http://schemas.microsoft.com/office/drawing/2014/main" id="{FBF118F7-01F9-4796-834F-BEE02417F4E2}"/>
              </a:ext>
            </a:extLst>
          </p:cNvPr>
          <p:cNvSpPr/>
          <p:nvPr userDrawn="1">
            <p:custDataLst>
              <p:tags r:id="rId1"/>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6" name="HeaderTOCPlaceholder">
            <a:extLst>
              <a:ext uri="{FF2B5EF4-FFF2-40B4-BE49-F238E27FC236}">
                <a16:creationId xmlns:a16="http://schemas.microsoft.com/office/drawing/2014/main" id="{3BD7A876-9A84-4A34-A9D7-BCB2371BCCEF}"/>
              </a:ext>
            </a:extLst>
          </p:cNvPr>
          <p:cNvSpPr/>
          <p:nvPr userDrawn="1">
            <p:custDataLst>
              <p:tags r:id="rId2"/>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9" name="Side Banner">
            <a:extLst>
              <a:ext uri="{FF2B5EF4-FFF2-40B4-BE49-F238E27FC236}">
                <a16:creationId xmlns:a16="http://schemas.microsoft.com/office/drawing/2014/main" id="{6671683F-2826-44A0-B5A0-9FF0E572F5E9}"/>
              </a:ext>
            </a:extLst>
          </p:cNvPr>
          <p:cNvSpPr/>
          <p:nvPr userDrawn="1"/>
        </p:nvSpPr>
        <p:spPr>
          <a:xfrm>
            <a:off x="-2362" y="0"/>
            <a:ext cx="2784764" cy="5143500"/>
          </a:xfrm>
          <a:prstGeom prst="rect">
            <a:avLst/>
          </a:prstGeom>
          <a:solidFill>
            <a:schemeClr val="accent1"/>
          </a:solid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4" name="Text Placeholder 13">
            <a:extLst>
              <a:ext uri="{FF2B5EF4-FFF2-40B4-BE49-F238E27FC236}">
                <a16:creationId xmlns:a16="http://schemas.microsoft.com/office/drawing/2014/main" id="{C9037364-9F8A-46ED-9DE8-8FD2CEC2375E}"/>
              </a:ext>
            </a:extLst>
          </p:cNvPr>
          <p:cNvSpPr>
            <a:spLocks noGrp="1"/>
          </p:cNvSpPr>
          <p:nvPr>
            <p:ph type="body" sz="quarter" idx="13" hasCustomPrompt="1"/>
          </p:nvPr>
        </p:nvSpPr>
        <p:spPr>
          <a:xfrm>
            <a:off x="3094182" y="502164"/>
            <a:ext cx="2410691" cy="726076"/>
          </a:xfrm>
        </p:spPr>
        <p:txBody>
          <a:bodyPr anchor="b"/>
          <a:lstStyle>
            <a:lvl1pPr>
              <a:spcAft>
                <a:spcPts val="0"/>
              </a:spcAft>
              <a:defRPr/>
            </a:lvl1pPr>
          </a:lstStyle>
          <a:p>
            <a:pPr lvl="0"/>
            <a:r>
              <a:rPr lang="en-GB"/>
              <a:t>Insert text here </a:t>
            </a:r>
          </a:p>
        </p:txBody>
      </p:sp>
      <p:sp>
        <p:nvSpPr>
          <p:cNvPr id="16" name="Text Placeholder 15">
            <a:extLst>
              <a:ext uri="{FF2B5EF4-FFF2-40B4-BE49-F238E27FC236}">
                <a16:creationId xmlns:a16="http://schemas.microsoft.com/office/drawing/2014/main" id="{41F3A121-5BDD-4494-81E2-8D2802D7A392}"/>
              </a:ext>
            </a:extLst>
          </p:cNvPr>
          <p:cNvSpPr>
            <a:spLocks noGrp="1"/>
          </p:cNvSpPr>
          <p:nvPr>
            <p:ph type="body" sz="quarter" idx="14" hasCustomPrompt="1"/>
          </p:nvPr>
        </p:nvSpPr>
        <p:spPr>
          <a:xfrm>
            <a:off x="415636" y="1418245"/>
            <a:ext cx="2086495" cy="112022"/>
          </a:xfrm>
        </p:spPr>
        <p:txBody>
          <a:bodyPr>
            <a:spAutoFit/>
          </a:bodyPr>
          <a:lstStyle>
            <a:lvl1pPr>
              <a:spcAft>
                <a:spcPts val="0"/>
              </a:spcAft>
              <a:defRPr/>
            </a:lvl1pPr>
          </a:lstStyle>
          <a:p>
            <a:pPr lvl="0"/>
            <a:r>
              <a:rPr lang="en-GB"/>
              <a:t>Insert text here </a:t>
            </a:r>
          </a:p>
        </p:txBody>
      </p:sp>
      <p:sp>
        <p:nvSpPr>
          <p:cNvPr id="18" name="Text Placeholder 17">
            <a:extLst>
              <a:ext uri="{FF2B5EF4-FFF2-40B4-BE49-F238E27FC236}">
                <a16:creationId xmlns:a16="http://schemas.microsoft.com/office/drawing/2014/main" id="{16D18B74-4DFB-4B98-9418-E6F37191115A}"/>
              </a:ext>
            </a:extLst>
          </p:cNvPr>
          <p:cNvSpPr>
            <a:spLocks noGrp="1"/>
          </p:cNvSpPr>
          <p:nvPr>
            <p:ph type="body" sz="quarter" idx="15" hasCustomPrompt="1"/>
          </p:nvPr>
        </p:nvSpPr>
        <p:spPr>
          <a:xfrm>
            <a:off x="415636" y="4153194"/>
            <a:ext cx="2086495" cy="112022"/>
          </a:xfrm>
        </p:spPr>
        <p:txBody>
          <a:bodyPr anchor="b"/>
          <a:lstStyle>
            <a:lvl1pPr>
              <a:spcAft>
                <a:spcPts val="0"/>
              </a:spcAft>
              <a:defRPr sz="662"/>
            </a:lvl1pPr>
          </a:lstStyle>
          <a:p>
            <a:pPr lvl="0"/>
            <a:r>
              <a:rPr lang="en-GB"/>
              <a:t>Address placeholder </a:t>
            </a:r>
          </a:p>
        </p:txBody>
      </p:sp>
      <p:sp>
        <p:nvSpPr>
          <p:cNvPr id="21" name="Text Placeholder 20">
            <a:extLst>
              <a:ext uri="{FF2B5EF4-FFF2-40B4-BE49-F238E27FC236}">
                <a16:creationId xmlns:a16="http://schemas.microsoft.com/office/drawing/2014/main" id="{EE7C08EC-15CD-4E5F-BC71-278D937BF715}"/>
              </a:ext>
            </a:extLst>
          </p:cNvPr>
          <p:cNvSpPr>
            <a:spLocks noGrp="1"/>
          </p:cNvSpPr>
          <p:nvPr>
            <p:ph type="body" sz="quarter" idx="16" hasCustomPrompt="1"/>
          </p:nvPr>
        </p:nvSpPr>
        <p:spPr>
          <a:xfrm>
            <a:off x="3094182" y="1418245"/>
            <a:ext cx="5634182" cy="2846971"/>
          </a:xfrm>
        </p:spPr>
        <p:txBody>
          <a:bodyPr/>
          <a:lstStyle>
            <a:lvl1pPr>
              <a:defRPr/>
            </a:lvl1pPr>
          </a:lstStyle>
          <a:p>
            <a:pPr lvl="0"/>
            <a:r>
              <a:rPr lang="en-GB"/>
              <a:t>Insert text here </a:t>
            </a:r>
          </a:p>
        </p:txBody>
      </p:sp>
      <p:sp>
        <p:nvSpPr>
          <p:cNvPr id="23" name="Text Placeholder 22">
            <a:extLst>
              <a:ext uri="{FF2B5EF4-FFF2-40B4-BE49-F238E27FC236}">
                <a16:creationId xmlns:a16="http://schemas.microsoft.com/office/drawing/2014/main" id="{E25E6804-9EBD-45CC-A6A7-6FCBBD811662}"/>
              </a:ext>
            </a:extLst>
          </p:cNvPr>
          <p:cNvSpPr>
            <a:spLocks noGrp="1"/>
          </p:cNvSpPr>
          <p:nvPr>
            <p:ph type="body" sz="quarter" idx="17"/>
          </p:nvPr>
        </p:nvSpPr>
        <p:spPr>
          <a:xfrm>
            <a:off x="3094182" y="4357306"/>
            <a:ext cx="5634182" cy="309244"/>
          </a:xfrm>
        </p:spPr>
        <p:txBody>
          <a:bodyPr vert="horz" lIns="0" tIns="0" rIns="0" bIns="0" rtlCol="0" anchor="b" anchorCtr="0">
            <a:noAutofit/>
          </a:bodyPr>
          <a:lstStyle>
            <a:lvl1pPr>
              <a:spcAft>
                <a:spcPts val="0"/>
              </a:spcAft>
              <a:defRPr lang="en-US" sz="529" smtClean="0">
                <a:solidFill>
                  <a:schemeClr val="bg1">
                    <a:lumMod val="50000"/>
                  </a:schemeClr>
                </a:solidFill>
              </a:defRPr>
            </a:lvl1pPr>
            <a:lvl2pPr>
              <a:defRPr lang="en-US" smtClean="0"/>
            </a:lvl2pPr>
            <a:lvl3pPr>
              <a:defRPr lang="en-US" smtClean="0"/>
            </a:lvl3pPr>
            <a:lvl4pPr>
              <a:defRPr lang="en-US" smtClean="0"/>
            </a:lvl4pPr>
            <a:lvl5pPr>
              <a:defRPr lang="en-US"/>
            </a:lvl5pPr>
          </a:lstStyle>
          <a:p>
            <a:pPr lvl="0" defTabSz="674490"/>
            <a:r>
              <a:rPr lang="en-GB"/>
              <a:t>Click to edit Master text styles</a:t>
            </a:r>
          </a:p>
        </p:txBody>
      </p:sp>
      <p:sp>
        <p:nvSpPr>
          <p:cNvPr id="22" name="Section Footer">
            <a:extLst>
              <a:ext uri="{FF2B5EF4-FFF2-40B4-BE49-F238E27FC236}">
                <a16:creationId xmlns:a16="http://schemas.microsoft.com/office/drawing/2014/main" id="{B68DC132-84AF-4BA3-A2BE-550BA49C7BA8}"/>
              </a:ext>
            </a:extLst>
          </p:cNvPr>
          <p:cNvSpPr txBox="1"/>
          <p:nvPr userDrawn="1">
            <p:custDataLst>
              <p:tags r:id="rId3"/>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bg1"/>
                </a:solidFill>
                <a:latin typeface="Arial" panose="020B0604020202020204" pitchFamily="34" charset="0"/>
                <a:cs typeface="Arial" panose="020B0604020202020204" pitchFamily="34" charset="0"/>
              </a:rPr>
              <a:t>Bio Food Products Limited</a:t>
            </a:r>
          </a:p>
        </p:txBody>
      </p:sp>
      <p:sp>
        <p:nvSpPr>
          <p:cNvPr id="24" name="Presentation Disclaimer">
            <a:extLst>
              <a:ext uri="{FF2B5EF4-FFF2-40B4-BE49-F238E27FC236}">
                <a16:creationId xmlns:a16="http://schemas.microsoft.com/office/drawing/2014/main" id="{34EE5C5A-A8E6-4D3E-AEB0-4004BE10085D}"/>
              </a:ext>
            </a:extLst>
          </p:cNvPr>
          <p:cNvSpPr txBox="1"/>
          <p:nvPr userDrawn="1">
            <p:custDataLst>
              <p:tags r:id="rId4"/>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5" name="Report Date">
            <a:extLst>
              <a:ext uri="{FF2B5EF4-FFF2-40B4-BE49-F238E27FC236}">
                <a16:creationId xmlns:a16="http://schemas.microsoft.com/office/drawing/2014/main" id="{432B6977-C4FF-40A0-9AB7-CEC2C99D89FF}"/>
              </a:ext>
            </a:extLst>
          </p:cNvPr>
          <p:cNvSpPr txBox="1"/>
          <p:nvPr userDrawn="1">
            <p:custDataLst>
              <p:tags r:id="rId5"/>
            </p:custDataLst>
          </p:nvPr>
        </p:nvSpPr>
        <p:spPr>
          <a:xfrm>
            <a:off x="8366084" y="4761010"/>
            <a:ext cx="362280"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30" name="PwC">
            <a:extLst>
              <a:ext uri="{FF2B5EF4-FFF2-40B4-BE49-F238E27FC236}">
                <a16:creationId xmlns:a16="http://schemas.microsoft.com/office/drawing/2014/main" id="{B7B0DC1C-FB32-4A85-8BEB-3ACE552E0A9A}"/>
              </a:ext>
            </a:extLst>
          </p:cNvPr>
          <p:cNvSpPr/>
          <p:nvPr userDrawn="1">
            <p:custDataLst>
              <p:tags r:id="rId6"/>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bg1"/>
                </a:solidFill>
                <a:latin typeface="Arial" panose="020B0604020202020204" pitchFamily="34" charset="0"/>
                <a:cs typeface="Arial" panose="020B0604020202020204" pitchFamily="34" charset="0"/>
              </a:rPr>
              <a:t>PwC</a:t>
            </a:r>
          </a:p>
        </p:txBody>
      </p:sp>
      <p:sp>
        <p:nvSpPr>
          <p:cNvPr id="31" name="Draft stamp" hidden="1">
            <a:extLst>
              <a:ext uri="{FF2B5EF4-FFF2-40B4-BE49-F238E27FC236}">
                <a16:creationId xmlns:a16="http://schemas.microsoft.com/office/drawing/2014/main" id="{0E5A886C-309F-4CC2-B7DE-06BF06DC94A1}"/>
              </a:ext>
            </a:extLst>
          </p:cNvPr>
          <p:cNvSpPr txBox="1"/>
          <p:nvPr userDrawn="1">
            <p:custDataLst>
              <p:tags r:id="rId7"/>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 name="Date Placeholder 1">
            <a:extLst>
              <a:ext uri="{FF2B5EF4-FFF2-40B4-BE49-F238E27FC236}">
                <a16:creationId xmlns:a16="http://schemas.microsoft.com/office/drawing/2014/main" id="{D94090E0-461D-3D66-27B8-D115A73AAD29}"/>
              </a:ext>
            </a:extLst>
          </p:cNvPr>
          <p:cNvSpPr>
            <a:spLocks noGrp="1"/>
          </p:cNvSpPr>
          <p:nvPr>
            <p:ph type="dt" sz="half" idx="18"/>
          </p:nvPr>
        </p:nvSpPr>
        <p:spPr>
          <a:xfrm>
            <a:off x="7207135" y="4872474"/>
            <a:ext cx="1521229" cy="81471"/>
          </a:xfrm>
        </p:spPr>
        <p:txBody>
          <a:bodyPr/>
          <a:lstStyle/>
          <a:p>
            <a:endParaRPr lang="en-GB"/>
          </a:p>
        </p:txBody>
      </p:sp>
      <p:sp>
        <p:nvSpPr>
          <p:cNvPr id="3" name="Footer Placeholder 2">
            <a:extLst>
              <a:ext uri="{FF2B5EF4-FFF2-40B4-BE49-F238E27FC236}">
                <a16:creationId xmlns:a16="http://schemas.microsoft.com/office/drawing/2014/main" id="{D9859A8F-3FE0-63D3-BBB1-64838A1E51F5}"/>
              </a:ext>
            </a:extLst>
          </p:cNvPr>
          <p:cNvSpPr>
            <a:spLocks noGrp="1"/>
          </p:cNvSpPr>
          <p:nvPr>
            <p:ph type="ftr" sz="quarter" idx="19"/>
          </p:nvPr>
        </p:nvSpPr>
        <p:spPr>
          <a:xfrm>
            <a:off x="894264" y="4552183"/>
            <a:ext cx="2676698" cy="81433"/>
          </a:xfrm>
        </p:spPr>
        <p:txBody>
          <a:bodyPr/>
          <a:lstStyle/>
          <a:p>
            <a:r>
              <a:rPr lang="en-GB"/>
              <a:t>November 2024</a:t>
            </a:r>
          </a:p>
        </p:txBody>
      </p:sp>
    </p:spTree>
    <p:extLst>
      <p:ext uri="{BB962C8B-B14F-4D97-AF65-F5344CB8AC3E}">
        <p14:creationId xmlns:p14="http://schemas.microsoft.com/office/powerpoint/2010/main" val="4251492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179"/>
        <p:cNvGrpSpPr/>
        <p:nvPr/>
      </p:nvGrpSpPr>
      <p:grpSpPr>
        <a:xfrm>
          <a:off x="0" y="0"/>
          <a:ext cx="0" cy="0"/>
          <a:chOff x="0" y="0"/>
          <a:chExt cx="0" cy="0"/>
        </a:xfrm>
      </p:grpSpPr>
      <p:sp>
        <p:nvSpPr>
          <p:cNvPr id="181" name="Google Shape;181;p30"/>
          <p:cNvSpPr txBox="1">
            <a:spLocks noGrp="1"/>
          </p:cNvSpPr>
          <p:nvPr>
            <p:ph type="body" idx="1"/>
          </p:nvPr>
        </p:nvSpPr>
        <p:spPr>
          <a:xfrm>
            <a:off x="332185" y="1577340"/>
            <a:ext cx="5563800" cy="30552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182" name="Google Shape;182;p30"/>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 name="TextBox 3">
            <a:extLst>
              <a:ext uri="{FF2B5EF4-FFF2-40B4-BE49-F238E27FC236}">
                <a16:creationId xmlns:a16="http://schemas.microsoft.com/office/drawing/2014/main" id="{1C4EDDA7-AB39-4A1A-171F-7B2761016F53}"/>
              </a:ext>
            </a:extLst>
          </p:cNvPr>
          <p:cNvSpPr txBox="1"/>
          <p:nvPr userDrawn="1"/>
        </p:nvSpPr>
        <p:spPr>
          <a:xfrm>
            <a:off x="228600" y="4669125"/>
            <a:ext cx="4572000" cy="200055"/>
          </a:xfrm>
          <a:prstGeom prst="rect">
            <a:avLst/>
          </a:prstGeom>
          <a:noFill/>
        </p:spPr>
        <p:txBody>
          <a:bodyPr wrap="square">
            <a:spAutoFit/>
          </a:bodyPr>
          <a:lstStyle/>
          <a:p>
            <a:pPr marL="0" lvl="0" indent="0" algn="l" rtl="0">
              <a:spcBef>
                <a:spcPts val="0"/>
              </a:spcBef>
              <a:spcAft>
                <a:spcPts val="0"/>
              </a:spcAft>
              <a:buNone/>
            </a:pPr>
            <a:r>
              <a:rPr lang="en-US" sz="700"/>
              <a:t>ATC Kenya Operations Limited</a:t>
            </a:r>
          </a:p>
        </p:txBody>
      </p:sp>
      <p:pic>
        <p:nvPicPr>
          <p:cNvPr id="2" name="Google Shape;115;p14">
            <a:extLst>
              <a:ext uri="{FF2B5EF4-FFF2-40B4-BE49-F238E27FC236}">
                <a16:creationId xmlns:a16="http://schemas.microsoft.com/office/drawing/2014/main" id="{C48477BA-5044-DF0E-0CF4-863D12DECB8E}"/>
              </a:ext>
            </a:extLst>
          </p:cNvPr>
          <p:cNvPicPr preferRelativeResize="0"/>
          <p:nvPr userDrawn="1"/>
        </p:nvPicPr>
        <p:blipFill rotWithShape="1">
          <a:blip r:embed="rId2">
            <a:alphaModFix/>
          </a:blip>
          <a:srcRect l="15841" r="11325"/>
          <a:stretch/>
        </p:blipFill>
        <p:spPr>
          <a:xfrm>
            <a:off x="7918630" y="-7950"/>
            <a:ext cx="1225370" cy="883439"/>
          </a:xfrm>
          <a:prstGeom prst="rect">
            <a:avLst/>
          </a:prstGeom>
          <a:noFill/>
          <a:ln>
            <a:noFill/>
          </a:ln>
        </p:spPr>
      </p:pic>
      <p:sp>
        <p:nvSpPr>
          <p:cNvPr id="3" name="Google Shape;116;p14">
            <a:extLst>
              <a:ext uri="{FF2B5EF4-FFF2-40B4-BE49-F238E27FC236}">
                <a16:creationId xmlns:a16="http://schemas.microsoft.com/office/drawing/2014/main" id="{6FB1DBAA-1EA0-15DC-A8D1-6CFC5AB5FAD9}"/>
              </a:ext>
            </a:extLst>
          </p:cNvPr>
          <p:cNvSpPr/>
          <p:nvPr userDrawn="1"/>
        </p:nvSpPr>
        <p:spPr>
          <a:xfrm>
            <a:off x="2664" y="-7950"/>
            <a:ext cx="7872920" cy="531437"/>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21;p14">
            <a:extLst>
              <a:ext uri="{FF2B5EF4-FFF2-40B4-BE49-F238E27FC236}">
                <a16:creationId xmlns:a16="http://schemas.microsoft.com/office/drawing/2014/main" id="{81394919-AFE7-3BBF-886B-ACD9B6B5A54C}"/>
              </a:ext>
            </a:extLst>
          </p:cNvPr>
          <p:cNvSpPr/>
          <p:nvPr userDrawn="1"/>
        </p:nvSpPr>
        <p:spPr>
          <a:xfrm>
            <a:off x="6640" y="560072"/>
            <a:ext cx="7872920" cy="315418"/>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Letter 1">
    <p:spTree>
      <p:nvGrpSpPr>
        <p:cNvPr id="1" name=""/>
        <p:cNvGrpSpPr/>
        <p:nvPr/>
      </p:nvGrpSpPr>
      <p:grpSpPr>
        <a:xfrm>
          <a:off x="0" y="0"/>
          <a:ext cx="0" cy="0"/>
          <a:chOff x="0" y="0"/>
          <a:chExt cx="0" cy="0"/>
        </a:xfrm>
      </p:grpSpPr>
      <p:sp>
        <p:nvSpPr>
          <p:cNvPr id="7" name="Section Header">
            <a:extLst>
              <a:ext uri="{FF2B5EF4-FFF2-40B4-BE49-F238E27FC236}">
                <a16:creationId xmlns:a16="http://schemas.microsoft.com/office/drawing/2014/main" id="{FBF118F7-01F9-4796-834F-BEE02417F4E2}"/>
              </a:ext>
            </a:extLst>
          </p:cNvPr>
          <p:cNvSpPr/>
          <p:nvPr userDrawn="1">
            <p:custDataLst>
              <p:tags r:id="rId1"/>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6" name="HeaderTOCPlaceholder">
            <a:extLst>
              <a:ext uri="{FF2B5EF4-FFF2-40B4-BE49-F238E27FC236}">
                <a16:creationId xmlns:a16="http://schemas.microsoft.com/office/drawing/2014/main" id="{3BD7A876-9A84-4A34-A9D7-BCB2371BCCEF}"/>
              </a:ext>
            </a:extLst>
          </p:cNvPr>
          <p:cNvSpPr/>
          <p:nvPr userDrawn="1">
            <p:custDataLst>
              <p:tags r:id="rId2"/>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24" name="Gray Banner">
            <a:extLst>
              <a:ext uri="{FF2B5EF4-FFF2-40B4-BE49-F238E27FC236}">
                <a16:creationId xmlns:a16="http://schemas.microsoft.com/office/drawing/2014/main" id="{C860F074-195A-4283-9C9D-653BDCE1631B}"/>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pic>
        <p:nvPicPr>
          <p:cNvPr id="12" name="Logo">
            <a:extLst>
              <a:ext uri="{FF2B5EF4-FFF2-40B4-BE49-F238E27FC236}">
                <a16:creationId xmlns:a16="http://schemas.microsoft.com/office/drawing/2014/main" id="{FD426CA0-C22E-455E-A0BC-1B853DA062E5}"/>
              </a:ext>
            </a:extLst>
          </p:cNvPr>
          <p:cNvPicPr>
            <a:picLocks noChangeAspect="1"/>
          </p:cNvPicPr>
          <p:nvPr userDrawn="1"/>
        </p:nvPicPr>
        <p:blipFill>
          <a:blip r:embed="rId10"/>
          <a:stretch>
            <a:fillRect/>
          </a:stretch>
        </p:blipFill>
        <p:spPr bwMode="gray">
          <a:xfrm>
            <a:off x="201168" y="357325"/>
            <a:ext cx="1636776" cy="1013389"/>
          </a:xfrm>
          <a:prstGeom prst="rect">
            <a:avLst/>
          </a:prstGeom>
        </p:spPr>
      </p:pic>
      <p:sp>
        <p:nvSpPr>
          <p:cNvPr id="14" name="Text Placeholder 1">
            <a:extLst>
              <a:ext uri="{FF2B5EF4-FFF2-40B4-BE49-F238E27FC236}">
                <a16:creationId xmlns:a16="http://schemas.microsoft.com/office/drawing/2014/main" id="{C9037364-9F8A-46ED-9DE8-8FD2CEC2375E}"/>
              </a:ext>
            </a:extLst>
          </p:cNvPr>
          <p:cNvSpPr>
            <a:spLocks noGrp="1"/>
          </p:cNvSpPr>
          <p:nvPr>
            <p:ph type="body" sz="quarter" idx="13" hasCustomPrompt="1"/>
          </p:nvPr>
        </p:nvSpPr>
        <p:spPr>
          <a:xfrm>
            <a:off x="3235037" y="502164"/>
            <a:ext cx="1745673" cy="726076"/>
          </a:xfrm>
        </p:spPr>
        <p:txBody>
          <a:bodyPr anchor="b"/>
          <a:lstStyle>
            <a:lvl1pPr>
              <a:defRPr/>
            </a:lvl1pPr>
          </a:lstStyle>
          <a:p>
            <a:pPr lvl="0"/>
            <a:r>
              <a:rPr lang="en-GB"/>
              <a:t>Insert text here </a:t>
            </a:r>
          </a:p>
        </p:txBody>
      </p:sp>
      <p:sp>
        <p:nvSpPr>
          <p:cNvPr id="17" name="Text Placeholder 2">
            <a:extLst>
              <a:ext uri="{FF2B5EF4-FFF2-40B4-BE49-F238E27FC236}">
                <a16:creationId xmlns:a16="http://schemas.microsoft.com/office/drawing/2014/main" id="{B95AFF89-5AC9-4A61-A936-A5EDF08A718D}"/>
              </a:ext>
            </a:extLst>
          </p:cNvPr>
          <p:cNvSpPr>
            <a:spLocks noGrp="1"/>
          </p:cNvSpPr>
          <p:nvPr>
            <p:ph type="body" sz="quarter" idx="18" hasCustomPrompt="1"/>
          </p:nvPr>
        </p:nvSpPr>
        <p:spPr>
          <a:xfrm>
            <a:off x="5107834" y="502164"/>
            <a:ext cx="1745673" cy="726076"/>
          </a:xfrm>
        </p:spPr>
        <p:txBody>
          <a:bodyPr anchor="b"/>
          <a:lstStyle>
            <a:lvl1pPr>
              <a:defRPr/>
            </a:lvl1pPr>
          </a:lstStyle>
          <a:p>
            <a:pPr lvl="0"/>
            <a:r>
              <a:rPr lang="en-GB"/>
              <a:t>Insert text here </a:t>
            </a:r>
          </a:p>
        </p:txBody>
      </p:sp>
      <p:sp>
        <p:nvSpPr>
          <p:cNvPr id="20" name="Text Placeholder 3">
            <a:extLst>
              <a:ext uri="{FF2B5EF4-FFF2-40B4-BE49-F238E27FC236}">
                <a16:creationId xmlns:a16="http://schemas.microsoft.com/office/drawing/2014/main" id="{4F61F449-562A-46A6-8FAE-ECD0EED0415C}"/>
              </a:ext>
            </a:extLst>
          </p:cNvPr>
          <p:cNvSpPr>
            <a:spLocks noGrp="1"/>
          </p:cNvSpPr>
          <p:nvPr>
            <p:ph type="body" sz="quarter" idx="19" hasCustomPrompt="1"/>
          </p:nvPr>
        </p:nvSpPr>
        <p:spPr>
          <a:xfrm>
            <a:off x="6980633" y="502164"/>
            <a:ext cx="1747731" cy="726076"/>
          </a:xfrm>
        </p:spPr>
        <p:txBody>
          <a:bodyPr anchor="b"/>
          <a:lstStyle>
            <a:lvl1pPr>
              <a:defRPr/>
            </a:lvl1pPr>
          </a:lstStyle>
          <a:p>
            <a:pPr lvl="0"/>
            <a:r>
              <a:rPr lang="en-GB"/>
              <a:t>Insert text here </a:t>
            </a:r>
          </a:p>
        </p:txBody>
      </p:sp>
      <p:sp>
        <p:nvSpPr>
          <p:cNvPr id="16" name="Text Placeholder 4">
            <a:extLst>
              <a:ext uri="{FF2B5EF4-FFF2-40B4-BE49-F238E27FC236}">
                <a16:creationId xmlns:a16="http://schemas.microsoft.com/office/drawing/2014/main" id="{41F3A121-5BDD-4494-81E2-8D2802D7A392}"/>
              </a:ext>
            </a:extLst>
          </p:cNvPr>
          <p:cNvSpPr>
            <a:spLocks noGrp="1"/>
          </p:cNvSpPr>
          <p:nvPr>
            <p:ph type="body" sz="quarter" idx="14" hasCustomPrompt="1"/>
          </p:nvPr>
        </p:nvSpPr>
        <p:spPr>
          <a:xfrm>
            <a:off x="415636" y="1418245"/>
            <a:ext cx="2086495" cy="112022"/>
          </a:xfrm>
        </p:spPr>
        <p:txBody>
          <a:bodyPr>
            <a:spAutoFit/>
          </a:bodyPr>
          <a:lstStyle>
            <a:lvl1pPr>
              <a:defRPr/>
            </a:lvl1pPr>
          </a:lstStyle>
          <a:p>
            <a:pPr lvl="0"/>
            <a:r>
              <a:rPr lang="en-GB"/>
              <a:t>Insert text here </a:t>
            </a:r>
          </a:p>
        </p:txBody>
      </p:sp>
      <p:sp>
        <p:nvSpPr>
          <p:cNvPr id="21" name="Text Placeholder 5">
            <a:extLst>
              <a:ext uri="{FF2B5EF4-FFF2-40B4-BE49-F238E27FC236}">
                <a16:creationId xmlns:a16="http://schemas.microsoft.com/office/drawing/2014/main" id="{EE7C08EC-15CD-4E5F-BC71-278D937BF715}"/>
              </a:ext>
            </a:extLst>
          </p:cNvPr>
          <p:cNvSpPr>
            <a:spLocks noGrp="1"/>
          </p:cNvSpPr>
          <p:nvPr>
            <p:ph type="body" sz="quarter" idx="16" hasCustomPrompt="1"/>
          </p:nvPr>
        </p:nvSpPr>
        <p:spPr>
          <a:xfrm>
            <a:off x="3235038" y="1418244"/>
            <a:ext cx="5493326" cy="2391013"/>
          </a:xfrm>
        </p:spPr>
        <p:txBody>
          <a:bodyPr/>
          <a:lstStyle>
            <a:lvl1pPr>
              <a:defRPr/>
            </a:lvl1pPr>
          </a:lstStyle>
          <a:p>
            <a:pPr lvl="0"/>
            <a:r>
              <a:rPr lang="en-GB"/>
              <a:t>Insert text here </a:t>
            </a:r>
          </a:p>
        </p:txBody>
      </p:sp>
      <p:sp>
        <p:nvSpPr>
          <p:cNvPr id="23" name="Text Placeholder 6">
            <a:extLst>
              <a:ext uri="{FF2B5EF4-FFF2-40B4-BE49-F238E27FC236}">
                <a16:creationId xmlns:a16="http://schemas.microsoft.com/office/drawing/2014/main" id="{E25E6804-9EBD-45CC-A6A7-6FCBBD811662}"/>
              </a:ext>
            </a:extLst>
          </p:cNvPr>
          <p:cNvSpPr>
            <a:spLocks noGrp="1"/>
          </p:cNvSpPr>
          <p:nvPr>
            <p:ph type="body" sz="quarter" idx="17" hasCustomPrompt="1"/>
          </p:nvPr>
        </p:nvSpPr>
        <p:spPr>
          <a:xfrm>
            <a:off x="415636" y="4316674"/>
            <a:ext cx="2086495" cy="326764"/>
          </a:xfrm>
        </p:spPr>
        <p:txBody>
          <a:bodyPr vert="horz" lIns="0" tIns="0" rIns="0" bIns="0" rtlCol="0" anchor="b">
            <a:noAutofit/>
          </a:bodyPr>
          <a:lstStyle>
            <a:lvl1pPr>
              <a:defRPr lang="en-US" sz="529" smtClean="0">
                <a:solidFill>
                  <a:schemeClr val="bg1">
                    <a:lumMod val="50000"/>
                  </a:schemeClr>
                </a:solidFill>
              </a:defRPr>
            </a:lvl1pPr>
            <a:lvl2pPr>
              <a:defRPr lang="en-US" smtClean="0"/>
            </a:lvl2pPr>
            <a:lvl3pPr>
              <a:defRPr lang="en-US" smtClean="0"/>
            </a:lvl3pPr>
            <a:lvl4pPr>
              <a:defRPr lang="en-US" smtClean="0"/>
            </a:lvl4pPr>
            <a:lvl5pPr>
              <a:defRPr lang="en-US"/>
            </a:lvl5pPr>
          </a:lstStyle>
          <a:p>
            <a:pPr lvl="0" defTabSz="674490"/>
            <a:r>
              <a:rPr lang="en-GB"/>
              <a:t>Insert text here </a:t>
            </a:r>
          </a:p>
        </p:txBody>
      </p:sp>
      <p:sp>
        <p:nvSpPr>
          <p:cNvPr id="18" name="Text Placeholder 7">
            <a:extLst>
              <a:ext uri="{FF2B5EF4-FFF2-40B4-BE49-F238E27FC236}">
                <a16:creationId xmlns:a16="http://schemas.microsoft.com/office/drawing/2014/main" id="{16D18B74-4DFB-4B98-9418-E6F37191115A}"/>
              </a:ext>
            </a:extLst>
          </p:cNvPr>
          <p:cNvSpPr>
            <a:spLocks noGrp="1"/>
          </p:cNvSpPr>
          <p:nvPr>
            <p:ph type="body" sz="quarter" idx="15" hasCustomPrompt="1"/>
          </p:nvPr>
        </p:nvSpPr>
        <p:spPr>
          <a:xfrm>
            <a:off x="3238501" y="3906289"/>
            <a:ext cx="2086495" cy="737149"/>
          </a:xfrm>
        </p:spPr>
        <p:txBody>
          <a:bodyPr anchor="b"/>
          <a:lstStyle>
            <a:lvl1pPr>
              <a:defRPr/>
            </a:lvl1pPr>
          </a:lstStyle>
          <a:p>
            <a:pPr lvl="0"/>
            <a:r>
              <a:rPr lang="en-GB"/>
              <a:t>Address placeholder </a:t>
            </a:r>
          </a:p>
        </p:txBody>
      </p:sp>
      <p:sp>
        <p:nvSpPr>
          <p:cNvPr id="27" name="Presentation Disclaimer">
            <a:extLst>
              <a:ext uri="{FF2B5EF4-FFF2-40B4-BE49-F238E27FC236}">
                <a16:creationId xmlns:a16="http://schemas.microsoft.com/office/drawing/2014/main" id="{6AD60689-B697-4745-8D11-A17208D4361C}"/>
              </a:ext>
            </a:extLst>
          </p:cNvPr>
          <p:cNvSpPr txBox="1"/>
          <p:nvPr userDrawn="1">
            <p:custDataLst>
              <p:tags r:id="rId3"/>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8" name="Report Date">
            <a:extLst>
              <a:ext uri="{FF2B5EF4-FFF2-40B4-BE49-F238E27FC236}">
                <a16:creationId xmlns:a16="http://schemas.microsoft.com/office/drawing/2014/main" id="{6EFABCC7-C10D-4274-A4E9-3AE96306295F}"/>
              </a:ext>
            </a:extLst>
          </p:cNvPr>
          <p:cNvSpPr txBox="1"/>
          <p:nvPr userDrawn="1">
            <p:custDataLst>
              <p:tags r:id="rId4"/>
            </p:custDataLst>
          </p:nvPr>
        </p:nvSpPr>
        <p:spPr>
          <a:xfrm>
            <a:off x="8366084" y="4761010"/>
            <a:ext cx="362280"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30" name="PwC">
            <a:extLst>
              <a:ext uri="{FF2B5EF4-FFF2-40B4-BE49-F238E27FC236}">
                <a16:creationId xmlns:a16="http://schemas.microsoft.com/office/drawing/2014/main" id="{A118FD66-F5AD-44C2-946D-F17A02F37372}"/>
              </a:ext>
            </a:extLst>
          </p:cNvPr>
          <p:cNvSpPr/>
          <p:nvPr userDrawn="1">
            <p:custDataLst>
              <p:tags r:id="rId5"/>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3" name="Draft stamp" hidden="1">
            <a:extLst>
              <a:ext uri="{FF2B5EF4-FFF2-40B4-BE49-F238E27FC236}">
                <a16:creationId xmlns:a16="http://schemas.microsoft.com/office/drawing/2014/main" id="{EF358C80-C28D-442D-AAD8-3B1E7ACB3889}"/>
              </a:ext>
            </a:extLst>
          </p:cNvPr>
          <p:cNvSpPr txBox="1"/>
          <p:nvPr userDrawn="1">
            <p:custDataLst>
              <p:tags r:id="rId6"/>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 name="Section Footer">
            <a:extLst>
              <a:ext uri="{FF2B5EF4-FFF2-40B4-BE49-F238E27FC236}">
                <a16:creationId xmlns:a16="http://schemas.microsoft.com/office/drawing/2014/main" id="{A12AAA39-0B9D-355B-003B-E52FC1042B3C}"/>
              </a:ext>
            </a:extLst>
          </p:cNvPr>
          <p:cNvSpPr txBox="1"/>
          <p:nvPr userDrawn="1">
            <p:custDataLst>
              <p:tags r:id="rId7"/>
            </p:custDataLst>
          </p:nvPr>
        </p:nvSpPr>
        <p:spPr>
          <a:xfrm>
            <a:off x="554182" y="4861900"/>
            <a:ext cx="2676698" cy="81433"/>
          </a:xfrm>
          <a:prstGeom prst="rect">
            <a:avLst/>
          </a:prstGeom>
          <a:noFill/>
          <a:ln>
            <a:noFill/>
          </a:ln>
        </p:spPr>
        <p:txBody>
          <a:bodyPr wrap="square" lIns="0" tIns="0" rIns="0" bIns="0" rtlCol="0" anchor="b" anchorCtr="0">
            <a:spAutoFit/>
          </a:bodyPr>
          <a:lstStyle/>
          <a:p>
            <a:r>
              <a:rPr lang="en-GB" sz="529" noProof="1">
                <a:solidFill>
                  <a:schemeClr val="bg1"/>
                </a:solidFill>
                <a:latin typeface="Arial" panose="020B0604020202020204" pitchFamily="34" charset="0"/>
                <a:cs typeface="Arial" panose="020B0604020202020204" pitchFamily="34" charset="0"/>
              </a:rPr>
              <a:t>Bio Food Products Limited</a:t>
            </a:r>
          </a:p>
        </p:txBody>
      </p:sp>
      <p:sp>
        <p:nvSpPr>
          <p:cNvPr id="3" name="Section Footer">
            <a:extLst>
              <a:ext uri="{FF2B5EF4-FFF2-40B4-BE49-F238E27FC236}">
                <a16:creationId xmlns:a16="http://schemas.microsoft.com/office/drawing/2014/main" id="{A0A4219F-2147-3C2B-DDE3-03FF7D09F1A2}"/>
              </a:ext>
            </a:extLst>
          </p:cNvPr>
          <p:cNvSpPr txBox="1"/>
          <p:nvPr userDrawn="1">
            <p:custDataLst>
              <p:tags r:id="rId8"/>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Tree>
    <p:extLst>
      <p:ext uri="{BB962C8B-B14F-4D97-AF65-F5344CB8AC3E}">
        <p14:creationId xmlns:p14="http://schemas.microsoft.com/office/powerpoint/2010/main" val="13358160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Letter US">
    <p:spTree>
      <p:nvGrpSpPr>
        <p:cNvPr id="1" name=""/>
        <p:cNvGrpSpPr/>
        <p:nvPr/>
      </p:nvGrpSpPr>
      <p:grpSpPr>
        <a:xfrm>
          <a:off x="0" y="0"/>
          <a:ext cx="0" cy="0"/>
          <a:chOff x="0" y="0"/>
          <a:chExt cx="0" cy="0"/>
        </a:xfrm>
      </p:grpSpPr>
      <p:sp>
        <p:nvSpPr>
          <p:cNvPr id="7" name="Section Header">
            <a:extLst>
              <a:ext uri="{FF2B5EF4-FFF2-40B4-BE49-F238E27FC236}">
                <a16:creationId xmlns:a16="http://schemas.microsoft.com/office/drawing/2014/main" id="{FBF118F7-01F9-4796-834F-BEE02417F4E2}"/>
              </a:ext>
            </a:extLst>
          </p:cNvPr>
          <p:cNvSpPr/>
          <p:nvPr userDrawn="1">
            <p:custDataLst>
              <p:tags r:id="rId1"/>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6" name="HeaderTOCPlaceholder">
            <a:extLst>
              <a:ext uri="{FF2B5EF4-FFF2-40B4-BE49-F238E27FC236}">
                <a16:creationId xmlns:a16="http://schemas.microsoft.com/office/drawing/2014/main" id="{3BD7A876-9A84-4A34-A9D7-BCB2371BCCEF}"/>
              </a:ext>
            </a:extLst>
          </p:cNvPr>
          <p:cNvSpPr/>
          <p:nvPr userDrawn="1">
            <p:custDataLst>
              <p:tags r:id="rId2"/>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7" name="Gray Banner">
            <a:extLst>
              <a:ext uri="{FF2B5EF4-FFF2-40B4-BE49-F238E27FC236}">
                <a16:creationId xmlns:a16="http://schemas.microsoft.com/office/drawing/2014/main" id="{243C68CD-0DB7-4AAE-B16A-FF32573780B0}"/>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pic>
        <p:nvPicPr>
          <p:cNvPr id="12" name="Logo">
            <a:extLst>
              <a:ext uri="{FF2B5EF4-FFF2-40B4-BE49-F238E27FC236}">
                <a16:creationId xmlns:a16="http://schemas.microsoft.com/office/drawing/2014/main" id="{FD426CA0-C22E-455E-A0BC-1B853DA062E5}"/>
              </a:ext>
            </a:extLst>
          </p:cNvPr>
          <p:cNvPicPr>
            <a:picLocks noChangeAspect="1"/>
          </p:cNvPicPr>
          <p:nvPr userDrawn="1"/>
        </p:nvPicPr>
        <p:blipFill>
          <a:blip r:embed="rId9"/>
          <a:stretch>
            <a:fillRect/>
          </a:stretch>
        </p:blipFill>
        <p:spPr bwMode="gray">
          <a:xfrm>
            <a:off x="201168" y="357325"/>
            <a:ext cx="1636776" cy="1013389"/>
          </a:xfrm>
          <a:prstGeom prst="rect">
            <a:avLst/>
          </a:prstGeom>
        </p:spPr>
      </p:pic>
      <p:sp>
        <p:nvSpPr>
          <p:cNvPr id="14" name="Text Placeholder 1">
            <a:extLst>
              <a:ext uri="{FF2B5EF4-FFF2-40B4-BE49-F238E27FC236}">
                <a16:creationId xmlns:a16="http://schemas.microsoft.com/office/drawing/2014/main" id="{C9037364-9F8A-46ED-9DE8-8FD2CEC2375E}"/>
              </a:ext>
            </a:extLst>
          </p:cNvPr>
          <p:cNvSpPr>
            <a:spLocks noGrp="1"/>
          </p:cNvSpPr>
          <p:nvPr>
            <p:ph type="body" sz="quarter" idx="13" hasCustomPrompt="1"/>
          </p:nvPr>
        </p:nvSpPr>
        <p:spPr>
          <a:xfrm>
            <a:off x="3238500" y="502164"/>
            <a:ext cx="2302625" cy="726076"/>
          </a:xfrm>
        </p:spPr>
        <p:txBody>
          <a:bodyPr anchor="b"/>
          <a:lstStyle>
            <a:lvl1pPr>
              <a:defRPr/>
            </a:lvl1pPr>
          </a:lstStyle>
          <a:p>
            <a:pPr lvl="0"/>
            <a:r>
              <a:rPr lang="en-GB"/>
              <a:t>Insert text here </a:t>
            </a:r>
          </a:p>
        </p:txBody>
      </p:sp>
      <p:sp>
        <p:nvSpPr>
          <p:cNvPr id="18" name="Text Placeholder 2">
            <a:extLst>
              <a:ext uri="{FF2B5EF4-FFF2-40B4-BE49-F238E27FC236}">
                <a16:creationId xmlns:a16="http://schemas.microsoft.com/office/drawing/2014/main" id="{16D18B74-4DFB-4B98-9418-E6F37191115A}"/>
              </a:ext>
            </a:extLst>
          </p:cNvPr>
          <p:cNvSpPr>
            <a:spLocks noGrp="1"/>
          </p:cNvSpPr>
          <p:nvPr>
            <p:ph type="body" sz="quarter" idx="15" hasCustomPrompt="1"/>
          </p:nvPr>
        </p:nvSpPr>
        <p:spPr>
          <a:xfrm>
            <a:off x="5908386" y="502164"/>
            <a:ext cx="2302625" cy="726076"/>
          </a:xfrm>
        </p:spPr>
        <p:txBody>
          <a:bodyPr anchor="b"/>
          <a:lstStyle>
            <a:lvl1pPr>
              <a:defRPr/>
            </a:lvl1pPr>
          </a:lstStyle>
          <a:p>
            <a:pPr lvl="0"/>
            <a:r>
              <a:rPr lang="en-GB"/>
              <a:t>Address placeholder </a:t>
            </a:r>
          </a:p>
        </p:txBody>
      </p:sp>
      <p:sp>
        <p:nvSpPr>
          <p:cNvPr id="21" name="Text Placeholder 3">
            <a:extLst>
              <a:ext uri="{FF2B5EF4-FFF2-40B4-BE49-F238E27FC236}">
                <a16:creationId xmlns:a16="http://schemas.microsoft.com/office/drawing/2014/main" id="{EE7C08EC-15CD-4E5F-BC71-278D937BF715}"/>
              </a:ext>
            </a:extLst>
          </p:cNvPr>
          <p:cNvSpPr>
            <a:spLocks noGrp="1"/>
          </p:cNvSpPr>
          <p:nvPr>
            <p:ph type="body" sz="quarter" idx="16" hasCustomPrompt="1"/>
          </p:nvPr>
        </p:nvSpPr>
        <p:spPr>
          <a:xfrm>
            <a:off x="415637" y="1418245"/>
            <a:ext cx="8312727" cy="3225193"/>
          </a:xfrm>
        </p:spPr>
        <p:txBody>
          <a:bodyPr vert="horz" lIns="0" tIns="0" rIns="0" bIns="0" numCol="3" spcCol="182880" rtlCol="0">
            <a:noAutofit/>
          </a:bodyPr>
          <a:lstStyle>
            <a:lvl1pPr>
              <a:defRPr lang="en-US" sz="596" dirty="0"/>
            </a:lvl1pPr>
          </a:lstStyle>
          <a:p>
            <a:pPr lvl="0" defTabSz="674490"/>
            <a:r>
              <a:rPr lang="en-GB"/>
              <a:t>Insert text here </a:t>
            </a:r>
          </a:p>
        </p:txBody>
      </p:sp>
      <p:sp>
        <p:nvSpPr>
          <p:cNvPr id="19" name="Section Footer">
            <a:extLst>
              <a:ext uri="{FF2B5EF4-FFF2-40B4-BE49-F238E27FC236}">
                <a16:creationId xmlns:a16="http://schemas.microsoft.com/office/drawing/2014/main" id="{24DD9E29-906F-45ED-AE20-C204966CAD91}"/>
              </a:ext>
            </a:extLst>
          </p:cNvPr>
          <p:cNvSpPr txBox="1"/>
          <p:nvPr userDrawn="1">
            <p:custDataLst>
              <p:tags r:id="rId3"/>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2" name="Presentation Disclaimer">
            <a:extLst>
              <a:ext uri="{FF2B5EF4-FFF2-40B4-BE49-F238E27FC236}">
                <a16:creationId xmlns:a16="http://schemas.microsoft.com/office/drawing/2014/main" id="{34FFFC12-61CD-4D7E-A290-C3F2B7AB7E56}"/>
              </a:ext>
            </a:extLst>
          </p:cNvPr>
          <p:cNvSpPr txBox="1"/>
          <p:nvPr userDrawn="1">
            <p:custDataLst>
              <p:tags r:id="rId4"/>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5" name="Report Date">
            <a:extLst>
              <a:ext uri="{FF2B5EF4-FFF2-40B4-BE49-F238E27FC236}">
                <a16:creationId xmlns:a16="http://schemas.microsoft.com/office/drawing/2014/main" id="{2B73FC4A-694D-401F-8130-842C5CC1745B}"/>
              </a:ext>
            </a:extLst>
          </p:cNvPr>
          <p:cNvSpPr txBox="1"/>
          <p:nvPr userDrawn="1">
            <p:custDataLst>
              <p:tags r:id="rId5"/>
            </p:custDataLst>
          </p:nvPr>
        </p:nvSpPr>
        <p:spPr>
          <a:xfrm>
            <a:off x="8366084" y="4761010"/>
            <a:ext cx="362280"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26" name="PwC">
            <a:extLst>
              <a:ext uri="{FF2B5EF4-FFF2-40B4-BE49-F238E27FC236}">
                <a16:creationId xmlns:a16="http://schemas.microsoft.com/office/drawing/2014/main" id="{F7E5FB5C-BD76-4216-ABB0-F0C3D177BEE4}"/>
              </a:ext>
            </a:extLst>
          </p:cNvPr>
          <p:cNvSpPr/>
          <p:nvPr userDrawn="1">
            <p:custDataLst>
              <p:tags r:id="rId6"/>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7" name="Draft stamp" hidden="1">
            <a:extLst>
              <a:ext uri="{FF2B5EF4-FFF2-40B4-BE49-F238E27FC236}">
                <a16:creationId xmlns:a16="http://schemas.microsoft.com/office/drawing/2014/main" id="{4D51B7AD-9BF6-4DC8-A1CE-12AB6D784106}"/>
              </a:ext>
            </a:extLst>
          </p:cNvPr>
          <p:cNvSpPr txBox="1"/>
          <p:nvPr userDrawn="1">
            <p:custDataLst>
              <p:tags r:id="rId7"/>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4028988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R: One">
    <p:spTree>
      <p:nvGrpSpPr>
        <p:cNvPr id="1" name=""/>
        <p:cNvGrpSpPr/>
        <p:nvPr/>
      </p:nvGrpSpPr>
      <p:grpSpPr>
        <a:xfrm>
          <a:off x="0" y="0"/>
          <a:ext cx="0" cy="0"/>
          <a:chOff x="0" y="0"/>
          <a:chExt cx="0" cy="0"/>
        </a:xfrm>
      </p:grpSpPr>
      <p:sp>
        <p:nvSpPr>
          <p:cNvPr id="17" name="Slide Tags" hidden="1">
            <a:extLst>
              <a:ext uri="{FF2B5EF4-FFF2-40B4-BE49-F238E27FC236}">
                <a16:creationId xmlns:a16="http://schemas.microsoft.com/office/drawing/2014/main" id="{46AA08BF-A3A8-42A9-B85B-AB5428D36463}"/>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9" name="Gray Banner">
            <a:extLst>
              <a:ext uri="{FF2B5EF4-FFF2-40B4-BE49-F238E27FC236}">
                <a16:creationId xmlns:a16="http://schemas.microsoft.com/office/drawing/2014/main" id="{9B077D61-DE2E-4AFB-B584-E2E15378546A}"/>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5636" y="502164"/>
            <a:ext cx="4090909" cy="726076"/>
          </a:xfrm>
        </p:spPr>
        <p:txBody>
          <a:bodyPr/>
          <a:lstStyle>
            <a:lvl1pPr>
              <a:defRPr sz="860" b="1"/>
            </a:lvl1pPr>
          </a:lstStyle>
          <a:p>
            <a:r>
              <a:rPr lang="en-GB" noProof="0"/>
              <a:t>Insert heading here</a:t>
            </a:r>
            <a:r>
              <a:rPr lang="en-GB"/>
              <a:t> </a:t>
            </a:r>
            <a:r>
              <a:rPr lang="en-GB" noProof="0"/>
              <a:t>(Georgia 13 bold) </a:t>
            </a:r>
            <a:r>
              <a:rPr lang="en-GB"/>
              <a:t>– Inserted text here should be Arial 11 pt </a:t>
            </a:r>
            <a:r>
              <a:rPr lang="en-GB" err="1"/>
              <a:t>unbold</a:t>
            </a:r>
            <a:endParaRPr lang="en-GB"/>
          </a:p>
        </p:txBody>
      </p:sp>
      <p:sp>
        <p:nvSpPr>
          <p:cNvPr id="11" name="PwC view">
            <a:extLst>
              <a:ext uri="{FF2B5EF4-FFF2-40B4-BE49-F238E27FC236}">
                <a16:creationId xmlns:a16="http://schemas.microsoft.com/office/drawing/2014/main" id="{D7E31DDC-79A3-4CF5-8D1C-0E86C73794C8}"/>
              </a:ext>
            </a:extLst>
          </p:cNvPr>
          <p:cNvSpPr>
            <a:spLocks noGrp="1"/>
          </p:cNvSpPr>
          <p:nvPr>
            <p:ph type="body" sz="quarter" idx="14" hasCustomPrompt="1"/>
          </p:nvPr>
        </p:nvSpPr>
        <p:spPr>
          <a:xfrm>
            <a:off x="4637455" y="502164"/>
            <a:ext cx="4090909" cy="726076"/>
          </a:xfrm>
        </p:spPr>
        <p:txBody>
          <a:bodyPr/>
          <a:lstStyle>
            <a:lvl1pPr>
              <a:defRPr sz="860" b="1">
                <a:latin typeface="+mj-lt"/>
              </a:defRPr>
            </a:lvl1pPr>
          </a:lstStyle>
          <a:p>
            <a:pPr lvl="0"/>
            <a:r>
              <a:rPr lang="en-GB"/>
              <a:t>PwC view (Georgia 13 bold) – Inserted text here should be Arial 11 pt </a:t>
            </a:r>
            <a:r>
              <a:rPr lang="en-GB" err="1"/>
              <a:t>unbold</a:t>
            </a:r>
            <a:endParaRPr lang="en-GB"/>
          </a:p>
        </p:txBody>
      </p:sp>
      <p:sp>
        <p:nvSpPr>
          <p:cNvPr id="14" name="Content Placeholder 1">
            <a:extLst>
              <a:ext uri="{FF2B5EF4-FFF2-40B4-BE49-F238E27FC236}">
                <a16:creationId xmlns:a16="http://schemas.microsoft.com/office/drawing/2014/main" id="{2A1E7CC5-E6EF-4E3A-AACD-BEF90E6F1839}"/>
              </a:ext>
            </a:extLst>
          </p:cNvPr>
          <p:cNvSpPr>
            <a:spLocks noGrp="1"/>
          </p:cNvSpPr>
          <p:nvPr>
            <p:ph sz="quarter" idx="13"/>
            <p:custDataLst>
              <p:tags r:id="rId4"/>
            </p:custDataLst>
          </p:nvPr>
        </p:nvSpPr>
        <p:spPr>
          <a:xfrm>
            <a:off x="415637" y="1418245"/>
            <a:ext cx="8312727"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Image placeholder">
            <a:extLst>
              <a:ext uri="{FF2B5EF4-FFF2-40B4-BE49-F238E27FC236}">
                <a16:creationId xmlns:a16="http://schemas.microsoft.com/office/drawing/2014/main" id="{AB7E0E61-641D-4FBB-B9DD-9D15443446F1}"/>
              </a:ext>
            </a:extLst>
          </p:cNvPr>
          <p:cNvSpPr/>
          <p:nvPr userDrawn="1">
            <p:custDataLst>
              <p:tags r:id="rId5"/>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3" name="Section Footer">
            <a:extLst>
              <a:ext uri="{FF2B5EF4-FFF2-40B4-BE49-F238E27FC236}">
                <a16:creationId xmlns:a16="http://schemas.microsoft.com/office/drawing/2014/main" id="{CCAA0DC0-007A-45BC-9C94-3D0095231111}"/>
              </a:ext>
            </a:extLst>
          </p:cNvPr>
          <p:cNvSpPr txBox="1"/>
          <p:nvPr userDrawn="1">
            <p:custDataLst>
              <p:tags r:id="rId6"/>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5" name="Presentation Disclaimer">
            <a:extLst>
              <a:ext uri="{FF2B5EF4-FFF2-40B4-BE49-F238E27FC236}">
                <a16:creationId xmlns:a16="http://schemas.microsoft.com/office/drawing/2014/main" id="{F4711837-CF64-46A7-98E9-ABE7A92C5497}"/>
              </a:ext>
            </a:extLst>
          </p:cNvPr>
          <p:cNvSpPr txBox="1"/>
          <p:nvPr userDrawn="1">
            <p:custDataLst>
              <p:tags r:id="rId7"/>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6" name="Report Date">
            <a:extLst>
              <a:ext uri="{FF2B5EF4-FFF2-40B4-BE49-F238E27FC236}">
                <a16:creationId xmlns:a16="http://schemas.microsoft.com/office/drawing/2014/main" id="{27422481-9D66-4C0F-95F7-AF1A5B9F1E16}"/>
              </a:ext>
            </a:extLst>
          </p:cNvPr>
          <p:cNvSpPr txBox="1"/>
          <p:nvPr userDrawn="1">
            <p:custDataLst>
              <p:tags r:id="rId8"/>
            </p:custDataLst>
          </p:nvPr>
        </p:nvSpPr>
        <p:spPr>
          <a:xfrm>
            <a:off x="8366084" y="4761010"/>
            <a:ext cx="362280"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29" name="PwC">
            <a:extLst>
              <a:ext uri="{FF2B5EF4-FFF2-40B4-BE49-F238E27FC236}">
                <a16:creationId xmlns:a16="http://schemas.microsoft.com/office/drawing/2014/main" id="{4BCBB727-CB52-4AB3-A616-47F68578B199}"/>
              </a:ext>
            </a:extLst>
          </p:cNvPr>
          <p:cNvSpPr/>
          <p:nvPr userDrawn="1">
            <p:custDataLst>
              <p:tags r:id="rId9"/>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0" name="Draft stamp" hidden="1">
            <a:extLst>
              <a:ext uri="{FF2B5EF4-FFF2-40B4-BE49-F238E27FC236}">
                <a16:creationId xmlns:a16="http://schemas.microsoft.com/office/drawing/2014/main" id="{B11BE96B-8844-421A-918D-1E4B5DFAE253}"/>
              </a:ext>
            </a:extLst>
          </p:cNvPr>
          <p:cNvSpPr txBox="1"/>
          <p:nvPr userDrawn="1">
            <p:custDataLst>
              <p:tags r:id="rId10"/>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606186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R: Two">
    <p:spTree>
      <p:nvGrpSpPr>
        <p:cNvPr id="1" name=""/>
        <p:cNvGrpSpPr/>
        <p:nvPr/>
      </p:nvGrpSpPr>
      <p:grpSpPr>
        <a:xfrm>
          <a:off x="0" y="0"/>
          <a:ext cx="0" cy="0"/>
          <a:chOff x="0" y="0"/>
          <a:chExt cx="0" cy="0"/>
        </a:xfrm>
      </p:grpSpPr>
      <p:sp>
        <p:nvSpPr>
          <p:cNvPr id="19" name="Slide Tags" hidden="1">
            <a:extLst>
              <a:ext uri="{FF2B5EF4-FFF2-40B4-BE49-F238E27FC236}">
                <a16:creationId xmlns:a16="http://schemas.microsoft.com/office/drawing/2014/main" id="{21611E73-5031-4060-BA8B-C95D9D129AA4}"/>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7" name="Gray Banner">
            <a:extLst>
              <a:ext uri="{FF2B5EF4-FFF2-40B4-BE49-F238E27FC236}">
                <a16:creationId xmlns:a16="http://schemas.microsoft.com/office/drawing/2014/main" id="{DEF57E44-2EE4-41D2-B7E2-290A577414B2}"/>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5636" y="502164"/>
            <a:ext cx="4090909" cy="726076"/>
          </a:xfrm>
        </p:spPr>
        <p:txBody>
          <a:bodyPr/>
          <a:lstStyle>
            <a:lvl1pPr>
              <a:defRPr sz="860" b="1"/>
            </a:lvl1pPr>
          </a:lstStyle>
          <a:p>
            <a:r>
              <a:rPr lang="en-GB" noProof="0"/>
              <a:t>Insert heading here</a:t>
            </a:r>
            <a:r>
              <a:rPr lang="en-GB"/>
              <a:t> </a:t>
            </a:r>
            <a:r>
              <a:rPr lang="en-GB" noProof="0"/>
              <a:t>(Georgia 13 bold) </a:t>
            </a:r>
            <a:r>
              <a:rPr lang="en-GB"/>
              <a:t>– Inserted text here should be Arial 11 pt </a:t>
            </a:r>
            <a:r>
              <a:rPr lang="en-GB" err="1"/>
              <a:t>unbold</a:t>
            </a:r>
            <a:endParaRPr lang="en-GB"/>
          </a:p>
        </p:txBody>
      </p:sp>
      <p:sp>
        <p:nvSpPr>
          <p:cNvPr id="11" name="PwC view">
            <a:extLst>
              <a:ext uri="{FF2B5EF4-FFF2-40B4-BE49-F238E27FC236}">
                <a16:creationId xmlns:a16="http://schemas.microsoft.com/office/drawing/2014/main" id="{D7E31DDC-79A3-4CF5-8D1C-0E86C73794C8}"/>
              </a:ext>
            </a:extLst>
          </p:cNvPr>
          <p:cNvSpPr>
            <a:spLocks noGrp="1"/>
          </p:cNvSpPr>
          <p:nvPr>
            <p:ph type="body" sz="quarter" idx="14" hasCustomPrompt="1"/>
          </p:nvPr>
        </p:nvSpPr>
        <p:spPr>
          <a:xfrm>
            <a:off x="4637455" y="502164"/>
            <a:ext cx="4090909" cy="726076"/>
          </a:xfrm>
        </p:spPr>
        <p:txBody>
          <a:bodyPr/>
          <a:lstStyle>
            <a:lvl1pPr>
              <a:defRPr sz="860" b="1">
                <a:latin typeface="+mj-lt"/>
              </a:defRPr>
            </a:lvl1pPr>
          </a:lstStyle>
          <a:p>
            <a:pPr lvl="0"/>
            <a:r>
              <a:rPr lang="en-GB"/>
              <a:t>PwC view (Georgia 13 bold) – Inserted text here should be Arial 11 pt </a:t>
            </a:r>
            <a:r>
              <a:rPr lang="en-GB" err="1"/>
              <a:t>unbold</a:t>
            </a:r>
            <a:endParaRPr lang="en-GB"/>
          </a:p>
        </p:txBody>
      </p:sp>
      <p:sp>
        <p:nvSpPr>
          <p:cNvPr id="24" name="Content Placeholder 1">
            <a:extLst>
              <a:ext uri="{FF2B5EF4-FFF2-40B4-BE49-F238E27FC236}">
                <a16:creationId xmlns:a16="http://schemas.microsoft.com/office/drawing/2014/main" id="{3894E176-8F55-488A-87C8-7F1B300CFECF}"/>
              </a:ext>
            </a:extLst>
          </p:cNvPr>
          <p:cNvSpPr>
            <a:spLocks noGrp="1"/>
          </p:cNvSpPr>
          <p:nvPr>
            <p:ph sz="quarter" idx="13"/>
            <p:custDataLst>
              <p:tags r:id="rId4"/>
            </p:custDataLst>
          </p:nvPr>
        </p:nvSpPr>
        <p:spPr>
          <a:xfrm>
            <a:off x="415636" y="1418245"/>
            <a:ext cx="4090909"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5" name="Content Placeholder 2">
            <a:extLst>
              <a:ext uri="{FF2B5EF4-FFF2-40B4-BE49-F238E27FC236}">
                <a16:creationId xmlns:a16="http://schemas.microsoft.com/office/drawing/2014/main" id="{165B4C2C-A064-4142-9368-1F4A5C6981DD}"/>
              </a:ext>
            </a:extLst>
          </p:cNvPr>
          <p:cNvSpPr>
            <a:spLocks noGrp="1"/>
          </p:cNvSpPr>
          <p:nvPr>
            <p:ph sz="quarter" idx="15"/>
            <p:custDataLst>
              <p:tags r:id="rId5"/>
            </p:custDataLst>
          </p:nvPr>
        </p:nvSpPr>
        <p:spPr>
          <a:xfrm>
            <a:off x="4640918" y="1418245"/>
            <a:ext cx="4090909"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Image placeholder">
            <a:extLst>
              <a:ext uri="{FF2B5EF4-FFF2-40B4-BE49-F238E27FC236}">
                <a16:creationId xmlns:a16="http://schemas.microsoft.com/office/drawing/2014/main" id="{20589F71-58B9-4FF1-A20A-655B66562BD7}"/>
              </a:ext>
            </a:extLst>
          </p:cNvPr>
          <p:cNvSpPr/>
          <p:nvPr userDrawn="1">
            <p:custDataLst>
              <p:tags r:id="rId6"/>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3" name="Section Footer">
            <a:extLst>
              <a:ext uri="{FF2B5EF4-FFF2-40B4-BE49-F238E27FC236}">
                <a16:creationId xmlns:a16="http://schemas.microsoft.com/office/drawing/2014/main" id="{368C30DD-9EAF-418B-82CF-9FD0E554A1B9}"/>
              </a:ext>
            </a:extLst>
          </p:cNvPr>
          <p:cNvSpPr txBox="1"/>
          <p:nvPr userDrawn="1">
            <p:custDataLst>
              <p:tags r:id="rId7"/>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7" name="Presentation Disclaimer">
            <a:extLst>
              <a:ext uri="{FF2B5EF4-FFF2-40B4-BE49-F238E27FC236}">
                <a16:creationId xmlns:a16="http://schemas.microsoft.com/office/drawing/2014/main" id="{F6DAEE46-26FA-4FED-9100-173871E9482C}"/>
              </a:ext>
            </a:extLst>
          </p:cNvPr>
          <p:cNvSpPr txBox="1"/>
          <p:nvPr userDrawn="1">
            <p:custDataLst>
              <p:tags r:id="rId8"/>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8" name="Report Date">
            <a:extLst>
              <a:ext uri="{FF2B5EF4-FFF2-40B4-BE49-F238E27FC236}">
                <a16:creationId xmlns:a16="http://schemas.microsoft.com/office/drawing/2014/main" id="{563201FC-76C4-461A-A88D-B3EF73D5AD32}"/>
              </a:ext>
            </a:extLst>
          </p:cNvPr>
          <p:cNvSpPr txBox="1"/>
          <p:nvPr userDrawn="1">
            <p:custDataLst>
              <p:tags r:id="rId9"/>
            </p:custDataLst>
          </p:nvPr>
        </p:nvSpPr>
        <p:spPr>
          <a:xfrm>
            <a:off x="8366084" y="4761010"/>
            <a:ext cx="362280"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31" name="PwC">
            <a:extLst>
              <a:ext uri="{FF2B5EF4-FFF2-40B4-BE49-F238E27FC236}">
                <a16:creationId xmlns:a16="http://schemas.microsoft.com/office/drawing/2014/main" id="{4FB0E016-FDD5-4869-9B75-53F82C9C3BD4}"/>
              </a:ext>
            </a:extLst>
          </p:cNvPr>
          <p:cNvSpPr/>
          <p:nvPr userDrawn="1">
            <p:custDataLst>
              <p:tags r:id="rId10"/>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2" name="Draft stamp" hidden="1">
            <a:extLst>
              <a:ext uri="{FF2B5EF4-FFF2-40B4-BE49-F238E27FC236}">
                <a16:creationId xmlns:a16="http://schemas.microsoft.com/office/drawing/2014/main" id="{B62ED908-2350-4768-8044-D651BBFBF8C6}"/>
              </a:ext>
            </a:extLst>
          </p:cNvPr>
          <p:cNvSpPr txBox="1"/>
          <p:nvPr userDrawn="1">
            <p:custDataLst>
              <p:tags r:id="rId11"/>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3" name="Page Number">
            <a:extLst>
              <a:ext uri="{FF2B5EF4-FFF2-40B4-BE49-F238E27FC236}">
                <a16:creationId xmlns:a16="http://schemas.microsoft.com/office/drawing/2014/main" id="{7FAEB468-F2C4-418B-A452-034B96DB99F3}"/>
              </a:ext>
            </a:extLst>
          </p:cNvPr>
          <p:cNvSpPr txBox="1"/>
          <p:nvPr userDrawn="1">
            <p:custDataLst>
              <p:tags r:id="rId12"/>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19598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R: Title Only">
    <p:spTree>
      <p:nvGrpSpPr>
        <p:cNvPr id="1" name=""/>
        <p:cNvGrpSpPr/>
        <p:nvPr/>
      </p:nvGrpSpPr>
      <p:grpSpPr>
        <a:xfrm>
          <a:off x="0" y="0"/>
          <a:ext cx="0" cy="0"/>
          <a:chOff x="0" y="0"/>
          <a:chExt cx="0" cy="0"/>
        </a:xfrm>
      </p:grpSpPr>
      <p:sp>
        <p:nvSpPr>
          <p:cNvPr id="14" name="Slide Tags" hidden="1">
            <a:extLst>
              <a:ext uri="{FF2B5EF4-FFF2-40B4-BE49-F238E27FC236}">
                <a16:creationId xmlns:a16="http://schemas.microsoft.com/office/drawing/2014/main" id="{D51CF6FF-154F-4340-B590-F9A8B9A63AAD}"/>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5" name="Gray Banner">
            <a:extLst>
              <a:ext uri="{FF2B5EF4-FFF2-40B4-BE49-F238E27FC236}">
                <a16:creationId xmlns:a16="http://schemas.microsoft.com/office/drawing/2014/main" id="{311F38D7-46CB-47EF-A005-5825E5886397}"/>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5636" y="502164"/>
            <a:ext cx="4090909" cy="726076"/>
          </a:xfrm>
        </p:spPr>
        <p:txBody>
          <a:bodyPr/>
          <a:lstStyle>
            <a:lvl1pPr>
              <a:defRPr sz="860" b="1"/>
            </a:lvl1pPr>
          </a:lstStyle>
          <a:p>
            <a:r>
              <a:rPr lang="en-GB" noProof="0"/>
              <a:t>Insert heading here</a:t>
            </a:r>
            <a:r>
              <a:rPr lang="en-GB"/>
              <a:t> </a:t>
            </a:r>
            <a:r>
              <a:rPr lang="en-GB" noProof="0"/>
              <a:t>(Georgia 13 bold) </a:t>
            </a:r>
            <a:r>
              <a:rPr lang="en-GB"/>
              <a:t>– Inserted text here should be Arial 11 pt </a:t>
            </a:r>
            <a:r>
              <a:rPr lang="en-GB" err="1"/>
              <a:t>unbold</a:t>
            </a:r>
            <a:endParaRPr lang="en-GB"/>
          </a:p>
        </p:txBody>
      </p:sp>
      <p:sp>
        <p:nvSpPr>
          <p:cNvPr id="11" name="PwC view">
            <a:extLst>
              <a:ext uri="{FF2B5EF4-FFF2-40B4-BE49-F238E27FC236}">
                <a16:creationId xmlns:a16="http://schemas.microsoft.com/office/drawing/2014/main" id="{D7E31DDC-79A3-4CF5-8D1C-0E86C73794C8}"/>
              </a:ext>
            </a:extLst>
          </p:cNvPr>
          <p:cNvSpPr>
            <a:spLocks noGrp="1"/>
          </p:cNvSpPr>
          <p:nvPr>
            <p:ph type="body" sz="quarter" idx="14" hasCustomPrompt="1"/>
          </p:nvPr>
        </p:nvSpPr>
        <p:spPr>
          <a:xfrm>
            <a:off x="4637455" y="502164"/>
            <a:ext cx="4090909" cy="726076"/>
          </a:xfrm>
        </p:spPr>
        <p:txBody>
          <a:bodyPr/>
          <a:lstStyle>
            <a:lvl1pPr>
              <a:defRPr sz="860" b="1">
                <a:latin typeface="+mj-lt"/>
              </a:defRPr>
            </a:lvl1pPr>
          </a:lstStyle>
          <a:p>
            <a:pPr lvl="0"/>
            <a:r>
              <a:rPr lang="en-GB"/>
              <a:t>PwC view (Georgia 13 bold) – Inserted text here should be Arial 11 pt </a:t>
            </a:r>
            <a:r>
              <a:rPr lang="en-GB" err="1"/>
              <a:t>unbold</a:t>
            </a:r>
            <a:endParaRPr lang="en-GB"/>
          </a:p>
        </p:txBody>
      </p:sp>
      <p:sp>
        <p:nvSpPr>
          <p:cNvPr id="13" name="Image placeholder">
            <a:extLst>
              <a:ext uri="{FF2B5EF4-FFF2-40B4-BE49-F238E27FC236}">
                <a16:creationId xmlns:a16="http://schemas.microsoft.com/office/drawing/2014/main" id="{9741918A-8836-47C5-8943-D96E39551302}"/>
              </a:ext>
            </a:extLst>
          </p:cNvPr>
          <p:cNvSpPr/>
          <p:nvPr userDrawn="1">
            <p:custDataLst>
              <p:tags r:id="rId4"/>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1" name="Section Footer">
            <a:extLst>
              <a:ext uri="{FF2B5EF4-FFF2-40B4-BE49-F238E27FC236}">
                <a16:creationId xmlns:a16="http://schemas.microsoft.com/office/drawing/2014/main" id="{81377B7A-DAB2-41E5-90C2-8C20F2CDBFC1}"/>
              </a:ext>
            </a:extLst>
          </p:cNvPr>
          <p:cNvSpPr txBox="1"/>
          <p:nvPr userDrawn="1">
            <p:custDataLst>
              <p:tags r:id="rId5"/>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2" name="Presentation Disclaimer">
            <a:extLst>
              <a:ext uri="{FF2B5EF4-FFF2-40B4-BE49-F238E27FC236}">
                <a16:creationId xmlns:a16="http://schemas.microsoft.com/office/drawing/2014/main" id="{E03E2696-D5F1-4756-B484-D01A1B57ECA8}"/>
              </a:ext>
            </a:extLst>
          </p:cNvPr>
          <p:cNvSpPr txBox="1"/>
          <p:nvPr userDrawn="1">
            <p:custDataLst>
              <p:tags r:id="rId6"/>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3" name="Report Date">
            <a:extLst>
              <a:ext uri="{FF2B5EF4-FFF2-40B4-BE49-F238E27FC236}">
                <a16:creationId xmlns:a16="http://schemas.microsoft.com/office/drawing/2014/main" id="{F5E8C9DB-1A57-4E77-BDA6-4F499B860157}"/>
              </a:ext>
            </a:extLst>
          </p:cNvPr>
          <p:cNvSpPr txBox="1"/>
          <p:nvPr userDrawn="1">
            <p:custDataLst>
              <p:tags r:id="rId7"/>
            </p:custDataLst>
          </p:nvPr>
        </p:nvSpPr>
        <p:spPr>
          <a:xfrm>
            <a:off x="8366084" y="4761010"/>
            <a:ext cx="362280"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24" name="PwC">
            <a:extLst>
              <a:ext uri="{FF2B5EF4-FFF2-40B4-BE49-F238E27FC236}">
                <a16:creationId xmlns:a16="http://schemas.microsoft.com/office/drawing/2014/main" id="{19CB3901-3EE8-42B4-906A-766EA180FEEF}"/>
              </a:ext>
            </a:extLst>
          </p:cNvPr>
          <p:cNvSpPr/>
          <p:nvPr userDrawn="1">
            <p:custDataLst>
              <p:tags r:id="rId8"/>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7" name="Draft stamp" hidden="1">
            <a:extLst>
              <a:ext uri="{FF2B5EF4-FFF2-40B4-BE49-F238E27FC236}">
                <a16:creationId xmlns:a16="http://schemas.microsoft.com/office/drawing/2014/main" id="{BAE0890F-FADC-4AD7-B867-48227ED10D6A}"/>
              </a:ext>
            </a:extLst>
          </p:cNvPr>
          <p:cNvSpPr txBox="1"/>
          <p:nvPr userDrawn="1">
            <p:custDataLst>
              <p:tags r:id="rId9"/>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8" name="Page Number">
            <a:extLst>
              <a:ext uri="{FF2B5EF4-FFF2-40B4-BE49-F238E27FC236}">
                <a16:creationId xmlns:a16="http://schemas.microsoft.com/office/drawing/2014/main" id="{579A694B-C139-434A-956E-D2A4A8BBBECE}"/>
              </a:ext>
            </a:extLst>
          </p:cNvPr>
          <p:cNvSpPr txBox="1"/>
          <p:nvPr userDrawn="1">
            <p:custDataLst>
              <p:tags r:id="rId10"/>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17703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One">
    <p:spTree>
      <p:nvGrpSpPr>
        <p:cNvPr id="1" name=""/>
        <p:cNvGrpSpPr/>
        <p:nvPr/>
      </p:nvGrpSpPr>
      <p:grpSpPr>
        <a:xfrm>
          <a:off x="0" y="0"/>
          <a:ext cx="0" cy="0"/>
          <a:chOff x="0" y="0"/>
          <a:chExt cx="0" cy="0"/>
        </a:xfrm>
      </p:grpSpPr>
      <p:sp>
        <p:nvSpPr>
          <p:cNvPr id="17" name="Slide Tags" hidden="1">
            <a:extLst>
              <a:ext uri="{FF2B5EF4-FFF2-40B4-BE49-F238E27FC236}">
                <a16:creationId xmlns:a16="http://schemas.microsoft.com/office/drawing/2014/main" id="{AE55B671-46D4-44F3-8B07-B01A1005252B}"/>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21" name="Gray Banner">
            <a:extLst>
              <a:ext uri="{FF2B5EF4-FFF2-40B4-BE49-F238E27FC236}">
                <a16:creationId xmlns:a16="http://schemas.microsoft.com/office/drawing/2014/main" id="{699BB9BA-0870-43E1-879E-9A15387A5E99}"/>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5636" y="502164"/>
            <a:ext cx="8312727" cy="726076"/>
          </a:xfrm>
        </p:spPr>
        <p:txBody>
          <a:bodyPr/>
          <a:lstStyle>
            <a:lvl1pPr>
              <a:defRPr/>
            </a:lvl1pPr>
          </a:lstStyle>
          <a:p>
            <a:r>
              <a:rPr lang="en-GB"/>
              <a:t>Insert banner statement here </a:t>
            </a:r>
          </a:p>
        </p:txBody>
      </p:sp>
      <p:sp>
        <p:nvSpPr>
          <p:cNvPr id="15" name="Content Placeholder 1">
            <a:extLst>
              <a:ext uri="{FF2B5EF4-FFF2-40B4-BE49-F238E27FC236}">
                <a16:creationId xmlns:a16="http://schemas.microsoft.com/office/drawing/2014/main" id="{6D55020E-E2E4-43DC-A979-3EE26F140F23}"/>
              </a:ext>
            </a:extLst>
          </p:cNvPr>
          <p:cNvSpPr>
            <a:spLocks noGrp="1"/>
          </p:cNvSpPr>
          <p:nvPr>
            <p:ph sz="quarter" idx="13"/>
            <p:custDataLst>
              <p:tags r:id="rId4"/>
            </p:custDataLst>
          </p:nvPr>
        </p:nvSpPr>
        <p:spPr>
          <a:xfrm>
            <a:off x="415636" y="1418245"/>
            <a:ext cx="8312727"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Image placeholder">
            <a:extLst>
              <a:ext uri="{FF2B5EF4-FFF2-40B4-BE49-F238E27FC236}">
                <a16:creationId xmlns:a16="http://schemas.microsoft.com/office/drawing/2014/main" id="{4EE8DC02-876E-4E08-A510-612EBBADFB0C}"/>
              </a:ext>
            </a:extLst>
          </p:cNvPr>
          <p:cNvSpPr/>
          <p:nvPr userDrawn="1">
            <p:custDataLst>
              <p:tags r:id="rId5"/>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9" name="Section Footer">
            <a:extLst>
              <a:ext uri="{FF2B5EF4-FFF2-40B4-BE49-F238E27FC236}">
                <a16:creationId xmlns:a16="http://schemas.microsoft.com/office/drawing/2014/main" id="{7CF7F807-5F90-4094-85E7-B73EE0DCB767}"/>
              </a:ext>
            </a:extLst>
          </p:cNvPr>
          <p:cNvSpPr txBox="1"/>
          <p:nvPr userDrawn="1">
            <p:custDataLst>
              <p:tags r:id="rId6"/>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2" name="Presentation Disclaimer">
            <a:extLst>
              <a:ext uri="{FF2B5EF4-FFF2-40B4-BE49-F238E27FC236}">
                <a16:creationId xmlns:a16="http://schemas.microsoft.com/office/drawing/2014/main" id="{A5901E71-0782-481D-B141-109390CD2B1F}"/>
              </a:ext>
            </a:extLst>
          </p:cNvPr>
          <p:cNvSpPr txBox="1"/>
          <p:nvPr userDrawn="1">
            <p:custDataLst>
              <p:tags r:id="rId7"/>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5" name="Report Date">
            <a:extLst>
              <a:ext uri="{FF2B5EF4-FFF2-40B4-BE49-F238E27FC236}">
                <a16:creationId xmlns:a16="http://schemas.microsoft.com/office/drawing/2014/main" id="{5FEDB4D4-F775-4D74-BF3D-32F5BBF58FBB}"/>
              </a:ext>
            </a:extLst>
          </p:cNvPr>
          <p:cNvSpPr txBox="1"/>
          <p:nvPr userDrawn="1">
            <p:custDataLst>
              <p:tags r:id="rId8"/>
            </p:custDataLst>
          </p:nvPr>
        </p:nvSpPr>
        <p:spPr>
          <a:xfrm>
            <a:off x="8377023" y="4761010"/>
            <a:ext cx="362280"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28" name="PwC">
            <a:extLst>
              <a:ext uri="{FF2B5EF4-FFF2-40B4-BE49-F238E27FC236}">
                <a16:creationId xmlns:a16="http://schemas.microsoft.com/office/drawing/2014/main" id="{F0D3057A-95C0-4BCC-97A3-E20266707483}"/>
              </a:ext>
            </a:extLst>
          </p:cNvPr>
          <p:cNvSpPr/>
          <p:nvPr userDrawn="1">
            <p:custDataLst>
              <p:tags r:id="rId9"/>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9" name="Draft stamp" hidden="1">
            <a:extLst>
              <a:ext uri="{FF2B5EF4-FFF2-40B4-BE49-F238E27FC236}">
                <a16:creationId xmlns:a16="http://schemas.microsoft.com/office/drawing/2014/main" id="{663502D8-146B-406C-A38A-591EDC2229F9}"/>
              </a:ext>
            </a:extLst>
          </p:cNvPr>
          <p:cNvSpPr txBox="1"/>
          <p:nvPr userDrawn="1">
            <p:custDataLst>
              <p:tags r:id="rId10"/>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0" name="Page Number">
            <a:extLst>
              <a:ext uri="{FF2B5EF4-FFF2-40B4-BE49-F238E27FC236}">
                <a16:creationId xmlns:a16="http://schemas.microsoft.com/office/drawing/2014/main" id="{50B55A7D-FF94-47ED-B586-6311A4180E6C}"/>
              </a:ext>
            </a:extLst>
          </p:cNvPr>
          <p:cNvSpPr txBox="1"/>
          <p:nvPr userDrawn="1">
            <p:custDataLst>
              <p:tags r:id="rId11"/>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916285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Two">
    <p:spTree>
      <p:nvGrpSpPr>
        <p:cNvPr id="1" name=""/>
        <p:cNvGrpSpPr/>
        <p:nvPr/>
      </p:nvGrpSpPr>
      <p:grpSpPr>
        <a:xfrm>
          <a:off x="0" y="0"/>
          <a:ext cx="0" cy="0"/>
          <a:chOff x="0" y="0"/>
          <a:chExt cx="0" cy="0"/>
        </a:xfrm>
      </p:grpSpPr>
      <p:sp>
        <p:nvSpPr>
          <p:cNvPr id="13" name="Slide Tags" hidden="1">
            <a:extLst>
              <a:ext uri="{FF2B5EF4-FFF2-40B4-BE49-F238E27FC236}">
                <a16:creationId xmlns:a16="http://schemas.microsoft.com/office/drawing/2014/main" id="{03845CB5-9ED4-4920-BC0F-73537CBE03B8}"/>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4" name="Section Header">
            <a:extLst>
              <a:ext uri="{FF2B5EF4-FFF2-40B4-BE49-F238E27FC236}">
                <a16:creationId xmlns:a16="http://schemas.microsoft.com/office/drawing/2014/main" id="{D2603EDC-888F-4D93-9C45-F32734A29A3C}"/>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5" name="HeaderTOCPlaceholder">
            <a:extLst>
              <a:ext uri="{FF2B5EF4-FFF2-40B4-BE49-F238E27FC236}">
                <a16:creationId xmlns:a16="http://schemas.microsoft.com/office/drawing/2014/main" id="{4EC0E1C6-7A25-422B-98E7-D2AC6587DE74}"/>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6" name="Content Placeholder 1">
            <a:extLst>
              <a:ext uri="{FF2B5EF4-FFF2-40B4-BE49-F238E27FC236}">
                <a16:creationId xmlns:a16="http://schemas.microsoft.com/office/drawing/2014/main" id="{2468CAF5-B881-465C-BCE3-2BBF3E117767}"/>
              </a:ext>
            </a:extLst>
          </p:cNvPr>
          <p:cNvSpPr>
            <a:spLocks noGrp="1"/>
          </p:cNvSpPr>
          <p:nvPr>
            <p:ph sz="quarter" idx="13"/>
            <p:custDataLst>
              <p:tags r:id="rId4"/>
            </p:custDataLst>
          </p:nvPr>
        </p:nvSpPr>
        <p:spPr>
          <a:xfrm>
            <a:off x="415636" y="1418245"/>
            <a:ext cx="4090909"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Content Placeholder 2">
            <a:extLst>
              <a:ext uri="{FF2B5EF4-FFF2-40B4-BE49-F238E27FC236}">
                <a16:creationId xmlns:a16="http://schemas.microsoft.com/office/drawing/2014/main" id="{0A54D759-8222-4A55-8A5E-3E58B0F5BA3E}"/>
              </a:ext>
            </a:extLst>
          </p:cNvPr>
          <p:cNvSpPr>
            <a:spLocks noGrp="1"/>
          </p:cNvSpPr>
          <p:nvPr>
            <p:ph sz="quarter" idx="14"/>
            <p:custDataLst>
              <p:tags r:id="rId5"/>
            </p:custDataLst>
          </p:nvPr>
        </p:nvSpPr>
        <p:spPr>
          <a:xfrm>
            <a:off x="4640918" y="1418245"/>
            <a:ext cx="4090909"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Image placeholder">
            <a:extLst>
              <a:ext uri="{FF2B5EF4-FFF2-40B4-BE49-F238E27FC236}">
                <a16:creationId xmlns:a16="http://schemas.microsoft.com/office/drawing/2014/main" id="{C19FE367-9A2E-490D-97BD-2337C9DA64C2}"/>
              </a:ext>
            </a:extLst>
          </p:cNvPr>
          <p:cNvSpPr/>
          <p:nvPr userDrawn="1">
            <p:custDataLst>
              <p:tags r:id="rId6"/>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1" name="Section Footer">
            <a:extLst>
              <a:ext uri="{FF2B5EF4-FFF2-40B4-BE49-F238E27FC236}">
                <a16:creationId xmlns:a16="http://schemas.microsoft.com/office/drawing/2014/main" id="{2F6A58A7-6103-4A1E-B709-6B29F9B3A8F1}"/>
              </a:ext>
            </a:extLst>
          </p:cNvPr>
          <p:cNvSpPr txBox="1"/>
          <p:nvPr userDrawn="1">
            <p:custDataLst>
              <p:tags r:id="rId7"/>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5" name="Presentation Disclaimer">
            <a:extLst>
              <a:ext uri="{FF2B5EF4-FFF2-40B4-BE49-F238E27FC236}">
                <a16:creationId xmlns:a16="http://schemas.microsoft.com/office/drawing/2014/main" id="{BA6B3B24-49E3-4D82-AE28-FED3ECC70B39}"/>
              </a:ext>
            </a:extLst>
          </p:cNvPr>
          <p:cNvSpPr txBox="1"/>
          <p:nvPr userDrawn="1">
            <p:custDataLst>
              <p:tags r:id="rId8"/>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6" name="Report Date">
            <a:extLst>
              <a:ext uri="{FF2B5EF4-FFF2-40B4-BE49-F238E27FC236}">
                <a16:creationId xmlns:a16="http://schemas.microsoft.com/office/drawing/2014/main" id="{6C9ADDE1-3522-4708-B994-B3D4574C6A78}"/>
              </a:ext>
            </a:extLst>
          </p:cNvPr>
          <p:cNvSpPr txBox="1"/>
          <p:nvPr userDrawn="1">
            <p:custDataLst>
              <p:tags r:id="rId9"/>
            </p:custDataLst>
          </p:nvPr>
        </p:nvSpPr>
        <p:spPr>
          <a:xfrm>
            <a:off x="8346849" y="4761010"/>
            <a:ext cx="381515"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27" name="PwC">
            <a:extLst>
              <a:ext uri="{FF2B5EF4-FFF2-40B4-BE49-F238E27FC236}">
                <a16:creationId xmlns:a16="http://schemas.microsoft.com/office/drawing/2014/main" id="{FD7AE44D-1D6F-4F50-AF94-1C812E865D11}"/>
              </a:ext>
            </a:extLst>
          </p:cNvPr>
          <p:cNvSpPr/>
          <p:nvPr userDrawn="1">
            <p:custDataLst>
              <p:tags r:id="rId10"/>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8" name="Draft stamp" hidden="1">
            <a:extLst>
              <a:ext uri="{FF2B5EF4-FFF2-40B4-BE49-F238E27FC236}">
                <a16:creationId xmlns:a16="http://schemas.microsoft.com/office/drawing/2014/main" id="{8E41D65A-23C9-400C-8288-E4DB6A244C16}"/>
              </a:ext>
            </a:extLst>
          </p:cNvPr>
          <p:cNvSpPr txBox="1"/>
          <p:nvPr userDrawn="1">
            <p:custDataLst>
              <p:tags r:id="rId11"/>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 name="Google Shape;160;p19">
            <a:extLst>
              <a:ext uri="{FF2B5EF4-FFF2-40B4-BE49-F238E27FC236}">
                <a16:creationId xmlns:a16="http://schemas.microsoft.com/office/drawing/2014/main" id="{0F18F42E-A125-2A31-D938-CA4F6F98E699}"/>
              </a:ext>
            </a:extLst>
          </p:cNvPr>
          <p:cNvSpPr/>
          <p:nvPr userDrawn="1"/>
        </p:nvSpPr>
        <p:spPr>
          <a:xfrm>
            <a:off x="0" y="255907"/>
            <a:ext cx="6631912" cy="941029"/>
          </a:xfrm>
          <a:prstGeom prst="rect">
            <a:avLst/>
          </a:prstGeom>
          <a:solidFill>
            <a:srgbClr val="000000"/>
          </a:solidFill>
          <a:ln>
            <a:noFill/>
          </a:ln>
        </p:spPr>
        <p:txBody>
          <a:bodyPr spcFirstLastPara="1" wrap="square" lIns="60502" tIns="60502" rIns="60502" bIns="60502" anchor="ctr" anchorCtr="0">
            <a:noAutofit/>
          </a:bodyPr>
          <a:lstStyle/>
          <a:p>
            <a:pPr marL="0" lvl="0" indent="0" algn="l" rtl="0">
              <a:spcBef>
                <a:spcPts val="0"/>
              </a:spcBef>
              <a:spcAft>
                <a:spcPts val="0"/>
              </a:spcAft>
              <a:buNone/>
            </a:pPr>
            <a:endParaRPr sz="927"/>
          </a:p>
        </p:txBody>
      </p:sp>
      <p:pic>
        <p:nvPicPr>
          <p:cNvPr id="3" name="Google Shape;164;p19">
            <a:extLst>
              <a:ext uri="{FF2B5EF4-FFF2-40B4-BE49-F238E27FC236}">
                <a16:creationId xmlns:a16="http://schemas.microsoft.com/office/drawing/2014/main" id="{5DB7BC89-DDDC-0A39-72E4-C4963A4C7896}"/>
              </a:ext>
            </a:extLst>
          </p:cNvPr>
          <p:cNvPicPr preferRelativeResize="0"/>
          <p:nvPr userDrawn="1"/>
        </p:nvPicPr>
        <p:blipFill>
          <a:blip r:embed="rId13"/>
          <a:srcRect t="11683" b="11683"/>
          <a:stretch/>
        </p:blipFill>
        <p:spPr>
          <a:xfrm>
            <a:off x="6732396" y="255907"/>
            <a:ext cx="2411605" cy="941029"/>
          </a:xfrm>
          <a:prstGeom prst="rect">
            <a:avLst/>
          </a:prstGeom>
          <a:noFill/>
          <a:ln>
            <a:noFill/>
          </a:ln>
        </p:spPr>
      </p:pic>
      <p:sp>
        <p:nvSpPr>
          <p:cNvPr id="4" name="Google Shape;166;p19">
            <a:extLst>
              <a:ext uri="{FF2B5EF4-FFF2-40B4-BE49-F238E27FC236}">
                <a16:creationId xmlns:a16="http://schemas.microsoft.com/office/drawing/2014/main" id="{8A872D33-644B-9D90-8A7A-407DF8EA99A9}"/>
              </a:ext>
            </a:extLst>
          </p:cNvPr>
          <p:cNvSpPr/>
          <p:nvPr userDrawn="1"/>
        </p:nvSpPr>
        <p:spPr>
          <a:xfrm>
            <a:off x="-1" y="866304"/>
            <a:ext cx="6631912" cy="345441"/>
          </a:xfrm>
          <a:prstGeom prst="rect">
            <a:avLst/>
          </a:prstGeom>
          <a:solidFill>
            <a:schemeClr val="accent1"/>
          </a:solidFill>
          <a:ln>
            <a:noFill/>
          </a:ln>
        </p:spPr>
        <p:txBody>
          <a:bodyPr spcFirstLastPara="1" wrap="square" lIns="60502" tIns="60502" rIns="60502" bIns="60502" anchor="ctr" anchorCtr="0">
            <a:noAutofit/>
          </a:bodyPr>
          <a:lstStyle/>
          <a:p>
            <a:pPr marL="0" lvl="0" indent="0" algn="l" rtl="0">
              <a:spcBef>
                <a:spcPts val="0"/>
              </a:spcBef>
              <a:spcAft>
                <a:spcPts val="0"/>
              </a:spcAft>
              <a:buNone/>
            </a:pPr>
            <a:endParaRPr sz="927"/>
          </a:p>
        </p:txBody>
      </p:sp>
      <p:sp>
        <p:nvSpPr>
          <p:cNvPr id="5" name="Google Shape;168;p19">
            <a:extLst>
              <a:ext uri="{FF2B5EF4-FFF2-40B4-BE49-F238E27FC236}">
                <a16:creationId xmlns:a16="http://schemas.microsoft.com/office/drawing/2014/main" id="{E2A3C478-89F8-79B8-5B34-6BF1AEED5792}"/>
              </a:ext>
            </a:extLst>
          </p:cNvPr>
          <p:cNvSpPr/>
          <p:nvPr userDrawn="1"/>
        </p:nvSpPr>
        <p:spPr>
          <a:xfrm>
            <a:off x="-2" y="843143"/>
            <a:ext cx="7517995" cy="358610"/>
          </a:xfrm>
          <a:custGeom>
            <a:avLst/>
            <a:gdLst/>
            <a:ahLst/>
            <a:cxnLst/>
            <a:rect l="l" t="t" r="r" b="b"/>
            <a:pathLst>
              <a:path w="239936" h="21676" extrusionOk="0">
                <a:moveTo>
                  <a:pt x="0" y="0"/>
                </a:moveTo>
                <a:lnTo>
                  <a:pt x="239936" y="0"/>
                </a:lnTo>
                <a:lnTo>
                  <a:pt x="239936" y="21676"/>
                </a:lnTo>
              </a:path>
            </a:pathLst>
          </a:custGeom>
          <a:noFill/>
          <a:ln w="76200" cap="flat" cmpd="sng">
            <a:solidFill>
              <a:srgbClr val="FFFFFF"/>
            </a:solidFill>
            <a:prstDash val="solid"/>
            <a:round/>
            <a:headEnd type="none" w="med" len="med"/>
            <a:tailEnd type="none" w="med" len="med"/>
          </a:ln>
        </p:spPr>
      </p:sp>
    </p:spTree>
    <p:extLst>
      <p:ext uri="{BB962C8B-B14F-4D97-AF65-F5344CB8AC3E}">
        <p14:creationId xmlns:p14="http://schemas.microsoft.com/office/powerpoint/2010/main" val="10955930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Large left">
    <p:spTree>
      <p:nvGrpSpPr>
        <p:cNvPr id="1" name=""/>
        <p:cNvGrpSpPr/>
        <p:nvPr/>
      </p:nvGrpSpPr>
      <p:grpSpPr>
        <a:xfrm>
          <a:off x="0" y="0"/>
          <a:ext cx="0" cy="0"/>
          <a:chOff x="0" y="0"/>
          <a:chExt cx="0" cy="0"/>
        </a:xfrm>
      </p:grpSpPr>
      <p:sp>
        <p:nvSpPr>
          <p:cNvPr id="24" name="Slide Tags" hidden="1">
            <a:extLst>
              <a:ext uri="{FF2B5EF4-FFF2-40B4-BE49-F238E27FC236}">
                <a16:creationId xmlns:a16="http://schemas.microsoft.com/office/drawing/2014/main" id="{CF81289D-BEDC-4927-8806-4A000A80C985}"/>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20" name="Section Header">
            <a:extLst>
              <a:ext uri="{FF2B5EF4-FFF2-40B4-BE49-F238E27FC236}">
                <a16:creationId xmlns:a16="http://schemas.microsoft.com/office/drawing/2014/main" id="{7BAAF0CE-C39B-44DD-9FBD-8E8B1665C129}"/>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22" name="HeaderTOCPlaceholder">
            <a:extLst>
              <a:ext uri="{FF2B5EF4-FFF2-40B4-BE49-F238E27FC236}">
                <a16:creationId xmlns:a16="http://schemas.microsoft.com/office/drawing/2014/main" id="{9DA7C375-6841-4311-B52F-012E0C1A2E9A}"/>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8" name="Gray Banner">
            <a:extLst>
              <a:ext uri="{FF2B5EF4-FFF2-40B4-BE49-F238E27FC236}">
                <a16:creationId xmlns:a16="http://schemas.microsoft.com/office/drawing/2014/main" id="{4527C61C-739F-42B6-AD57-E53725D0BAD3}"/>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19" name="Banner Statement">
            <a:extLst>
              <a:ext uri="{FF2B5EF4-FFF2-40B4-BE49-F238E27FC236}">
                <a16:creationId xmlns:a16="http://schemas.microsoft.com/office/drawing/2014/main" id="{3690FC07-2BE8-4C23-9B3F-5B73C0763F96}"/>
              </a:ext>
            </a:extLst>
          </p:cNvPr>
          <p:cNvSpPr>
            <a:spLocks noGrp="1"/>
          </p:cNvSpPr>
          <p:nvPr>
            <p:ph type="title" hasCustomPrompt="1"/>
          </p:nvPr>
        </p:nvSpPr>
        <p:spPr>
          <a:xfrm>
            <a:off x="415636" y="502164"/>
            <a:ext cx="8312727" cy="726076"/>
          </a:xfrm>
        </p:spPr>
        <p:txBody>
          <a:bodyPr/>
          <a:lstStyle>
            <a:lvl1pPr>
              <a:defRPr/>
            </a:lvl1pPr>
          </a:lstStyle>
          <a:p>
            <a:r>
              <a:rPr lang="en-GB"/>
              <a:t>Insert banner statement here </a:t>
            </a:r>
          </a:p>
        </p:txBody>
      </p:sp>
      <p:sp>
        <p:nvSpPr>
          <p:cNvPr id="21" name="Content Placeholder 1">
            <a:extLst>
              <a:ext uri="{FF2B5EF4-FFF2-40B4-BE49-F238E27FC236}">
                <a16:creationId xmlns:a16="http://schemas.microsoft.com/office/drawing/2014/main" id="{781509E1-D406-49FE-A28D-2DB8E8FB347E}"/>
              </a:ext>
            </a:extLst>
          </p:cNvPr>
          <p:cNvSpPr>
            <a:spLocks noGrp="1"/>
          </p:cNvSpPr>
          <p:nvPr>
            <p:ph sz="quarter" idx="13"/>
            <p:custDataLst>
              <p:tags r:id="rId4"/>
            </p:custDataLst>
          </p:nvPr>
        </p:nvSpPr>
        <p:spPr>
          <a:xfrm>
            <a:off x="415636" y="1418245"/>
            <a:ext cx="5498182"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Content Placeholder 2">
            <a:extLst>
              <a:ext uri="{FF2B5EF4-FFF2-40B4-BE49-F238E27FC236}">
                <a16:creationId xmlns:a16="http://schemas.microsoft.com/office/drawing/2014/main" id="{82B68274-CF89-4867-B7CF-6B7ECA4BBB32}"/>
              </a:ext>
            </a:extLst>
          </p:cNvPr>
          <p:cNvSpPr>
            <a:spLocks noGrp="1"/>
          </p:cNvSpPr>
          <p:nvPr>
            <p:ph sz="quarter" idx="14"/>
            <p:custDataLst>
              <p:tags r:id="rId5"/>
            </p:custDataLst>
          </p:nvPr>
        </p:nvSpPr>
        <p:spPr>
          <a:xfrm>
            <a:off x="6044727" y="1418245"/>
            <a:ext cx="2683636"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Image placeholder">
            <a:extLst>
              <a:ext uri="{FF2B5EF4-FFF2-40B4-BE49-F238E27FC236}">
                <a16:creationId xmlns:a16="http://schemas.microsoft.com/office/drawing/2014/main" id="{89F2E325-5AE1-43BE-AD80-22FAC27A3730}"/>
              </a:ext>
            </a:extLst>
          </p:cNvPr>
          <p:cNvSpPr/>
          <p:nvPr userDrawn="1">
            <p:custDataLst>
              <p:tags r:id="rId6"/>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5" name="Section Footer">
            <a:extLst>
              <a:ext uri="{FF2B5EF4-FFF2-40B4-BE49-F238E27FC236}">
                <a16:creationId xmlns:a16="http://schemas.microsoft.com/office/drawing/2014/main" id="{B468F983-F358-4D78-AEC5-995F400CC5D1}"/>
              </a:ext>
            </a:extLst>
          </p:cNvPr>
          <p:cNvSpPr txBox="1"/>
          <p:nvPr userDrawn="1">
            <p:custDataLst>
              <p:tags r:id="rId7"/>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9" name="Presentation Disclaimer">
            <a:extLst>
              <a:ext uri="{FF2B5EF4-FFF2-40B4-BE49-F238E27FC236}">
                <a16:creationId xmlns:a16="http://schemas.microsoft.com/office/drawing/2014/main" id="{0FE57A10-C49E-4D6C-A17A-9BADCB95EB01}"/>
              </a:ext>
            </a:extLst>
          </p:cNvPr>
          <p:cNvSpPr txBox="1"/>
          <p:nvPr userDrawn="1">
            <p:custDataLst>
              <p:tags r:id="rId8"/>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30" name="Report Date">
            <a:extLst>
              <a:ext uri="{FF2B5EF4-FFF2-40B4-BE49-F238E27FC236}">
                <a16:creationId xmlns:a16="http://schemas.microsoft.com/office/drawing/2014/main" id="{B7A4A8E7-D67B-4C82-B4B3-A046F4D67E06}"/>
              </a:ext>
            </a:extLst>
          </p:cNvPr>
          <p:cNvSpPr txBox="1"/>
          <p:nvPr userDrawn="1">
            <p:custDataLst>
              <p:tags r:id="rId9"/>
            </p:custDataLst>
          </p:nvPr>
        </p:nvSpPr>
        <p:spPr>
          <a:xfrm>
            <a:off x="8239448" y="4761010"/>
            <a:ext cx="488916"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November 2024</a:t>
            </a:r>
          </a:p>
        </p:txBody>
      </p:sp>
      <p:sp>
        <p:nvSpPr>
          <p:cNvPr id="31" name="PwC">
            <a:extLst>
              <a:ext uri="{FF2B5EF4-FFF2-40B4-BE49-F238E27FC236}">
                <a16:creationId xmlns:a16="http://schemas.microsoft.com/office/drawing/2014/main" id="{C3C0334A-8C58-4422-A09A-8168F61A3353}"/>
              </a:ext>
            </a:extLst>
          </p:cNvPr>
          <p:cNvSpPr/>
          <p:nvPr userDrawn="1">
            <p:custDataLst>
              <p:tags r:id="rId10"/>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2" name="Draft stamp" hidden="1">
            <a:extLst>
              <a:ext uri="{FF2B5EF4-FFF2-40B4-BE49-F238E27FC236}">
                <a16:creationId xmlns:a16="http://schemas.microsoft.com/office/drawing/2014/main" id="{D7359253-98E5-4B99-BFC1-845962EA8421}"/>
              </a:ext>
            </a:extLst>
          </p:cNvPr>
          <p:cNvSpPr txBox="1"/>
          <p:nvPr userDrawn="1">
            <p:custDataLst>
              <p:tags r:id="rId11"/>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3" name="Page Number">
            <a:extLst>
              <a:ext uri="{FF2B5EF4-FFF2-40B4-BE49-F238E27FC236}">
                <a16:creationId xmlns:a16="http://schemas.microsoft.com/office/drawing/2014/main" id="{6F53B454-D3AC-4DF9-B884-D8877236BEFD}"/>
              </a:ext>
            </a:extLst>
          </p:cNvPr>
          <p:cNvSpPr txBox="1"/>
          <p:nvPr userDrawn="1">
            <p:custDataLst>
              <p:tags r:id="rId12"/>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50913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Two Left">
    <p:spTree>
      <p:nvGrpSpPr>
        <p:cNvPr id="1" name=""/>
        <p:cNvGrpSpPr/>
        <p:nvPr/>
      </p:nvGrpSpPr>
      <p:grpSpPr>
        <a:xfrm>
          <a:off x="0" y="0"/>
          <a:ext cx="0" cy="0"/>
          <a:chOff x="0" y="0"/>
          <a:chExt cx="0" cy="0"/>
        </a:xfrm>
      </p:grpSpPr>
      <p:sp>
        <p:nvSpPr>
          <p:cNvPr id="14" name="Slide Tags" hidden="1">
            <a:extLst>
              <a:ext uri="{FF2B5EF4-FFF2-40B4-BE49-F238E27FC236}">
                <a16:creationId xmlns:a16="http://schemas.microsoft.com/office/drawing/2014/main" id="{F27EFE1A-EB5C-4ECD-A618-F99A2C4ED1AB}"/>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9" name="Section Header">
            <a:extLst>
              <a:ext uri="{FF2B5EF4-FFF2-40B4-BE49-F238E27FC236}">
                <a16:creationId xmlns:a16="http://schemas.microsoft.com/office/drawing/2014/main" id="{9914C583-014E-468B-ADEF-ABF90E72437D}"/>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1" name="HeaderTOCPlaceholder">
            <a:extLst>
              <a:ext uri="{FF2B5EF4-FFF2-40B4-BE49-F238E27FC236}">
                <a16:creationId xmlns:a16="http://schemas.microsoft.com/office/drawing/2014/main" id="{D1CAF1D8-BA64-4756-96A3-2C1811972983}"/>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7" name="Gray Banner">
            <a:extLst>
              <a:ext uri="{FF2B5EF4-FFF2-40B4-BE49-F238E27FC236}">
                <a16:creationId xmlns:a16="http://schemas.microsoft.com/office/drawing/2014/main" id="{13FDF1BC-A63A-4F04-AD4C-71D73FFB49F6}"/>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8" name="Banner Statement">
            <a:extLst>
              <a:ext uri="{FF2B5EF4-FFF2-40B4-BE49-F238E27FC236}">
                <a16:creationId xmlns:a16="http://schemas.microsoft.com/office/drawing/2014/main" id="{6E917238-5226-4BF0-9B99-8BB952300F06}"/>
              </a:ext>
            </a:extLst>
          </p:cNvPr>
          <p:cNvSpPr>
            <a:spLocks noGrp="1"/>
          </p:cNvSpPr>
          <p:nvPr>
            <p:ph type="title" hasCustomPrompt="1"/>
          </p:nvPr>
        </p:nvSpPr>
        <p:spPr>
          <a:xfrm>
            <a:off x="415636" y="502164"/>
            <a:ext cx="8312727" cy="726076"/>
          </a:xfrm>
        </p:spPr>
        <p:txBody>
          <a:bodyPr/>
          <a:lstStyle>
            <a:lvl1pPr>
              <a:defRPr/>
            </a:lvl1pPr>
          </a:lstStyle>
          <a:p>
            <a:r>
              <a:rPr lang="en-GB"/>
              <a:t>Insert banner statement here </a:t>
            </a:r>
          </a:p>
        </p:txBody>
      </p:sp>
      <p:sp>
        <p:nvSpPr>
          <p:cNvPr id="10" name="Content Placeholder 1">
            <a:extLst>
              <a:ext uri="{FF2B5EF4-FFF2-40B4-BE49-F238E27FC236}">
                <a16:creationId xmlns:a16="http://schemas.microsoft.com/office/drawing/2014/main" id="{9561C3D4-D679-4CA7-85E3-9EA408670372}"/>
              </a:ext>
            </a:extLst>
          </p:cNvPr>
          <p:cNvSpPr>
            <a:spLocks noGrp="1"/>
          </p:cNvSpPr>
          <p:nvPr>
            <p:ph sz="quarter" idx="13"/>
            <p:custDataLst>
              <p:tags r:id="rId4"/>
            </p:custDataLst>
          </p:nvPr>
        </p:nvSpPr>
        <p:spPr>
          <a:xfrm>
            <a:off x="415636" y="1418245"/>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Content Placeholder 2">
            <a:extLst>
              <a:ext uri="{FF2B5EF4-FFF2-40B4-BE49-F238E27FC236}">
                <a16:creationId xmlns:a16="http://schemas.microsoft.com/office/drawing/2014/main" id="{D691905A-7A13-45F7-8E6F-7F0EEC076A8E}"/>
              </a:ext>
            </a:extLst>
          </p:cNvPr>
          <p:cNvSpPr>
            <a:spLocks noGrp="1"/>
          </p:cNvSpPr>
          <p:nvPr>
            <p:ph sz="quarter" idx="15"/>
            <p:custDataLst>
              <p:tags r:id="rId5"/>
            </p:custDataLst>
          </p:nvPr>
        </p:nvSpPr>
        <p:spPr>
          <a:xfrm>
            <a:off x="415636" y="3078116"/>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3">
            <a:extLst>
              <a:ext uri="{FF2B5EF4-FFF2-40B4-BE49-F238E27FC236}">
                <a16:creationId xmlns:a16="http://schemas.microsoft.com/office/drawing/2014/main" id="{9882F0B0-4F19-49FC-A33C-F81854456CBA}"/>
              </a:ext>
            </a:extLst>
          </p:cNvPr>
          <p:cNvSpPr>
            <a:spLocks noGrp="1"/>
          </p:cNvSpPr>
          <p:nvPr>
            <p:ph sz="quarter" idx="14"/>
            <p:custDataLst>
              <p:tags r:id="rId6"/>
            </p:custDataLst>
          </p:nvPr>
        </p:nvSpPr>
        <p:spPr>
          <a:xfrm>
            <a:off x="4640918" y="1418245"/>
            <a:ext cx="4090909"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Image placeholder">
            <a:extLst>
              <a:ext uri="{FF2B5EF4-FFF2-40B4-BE49-F238E27FC236}">
                <a16:creationId xmlns:a16="http://schemas.microsoft.com/office/drawing/2014/main" id="{85A29A66-A1E4-472E-ADDB-F6CDA1715A6C}"/>
              </a:ext>
            </a:extLst>
          </p:cNvPr>
          <p:cNvSpPr/>
          <p:nvPr userDrawn="1">
            <p:custDataLst>
              <p:tags r:id="rId7"/>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8" name="Section Footer">
            <a:extLst>
              <a:ext uri="{FF2B5EF4-FFF2-40B4-BE49-F238E27FC236}">
                <a16:creationId xmlns:a16="http://schemas.microsoft.com/office/drawing/2014/main" id="{50F9B22B-C51C-4490-899D-D9CC3803441F}"/>
              </a:ext>
            </a:extLst>
          </p:cNvPr>
          <p:cNvSpPr txBox="1"/>
          <p:nvPr userDrawn="1">
            <p:custDataLst>
              <p:tags r:id="rId8"/>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2" name="Presentation Disclaimer">
            <a:extLst>
              <a:ext uri="{FF2B5EF4-FFF2-40B4-BE49-F238E27FC236}">
                <a16:creationId xmlns:a16="http://schemas.microsoft.com/office/drawing/2014/main" id="{1AF79DED-2B47-4E87-B545-5B71A446EA8A}"/>
              </a:ext>
            </a:extLst>
          </p:cNvPr>
          <p:cNvSpPr txBox="1"/>
          <p:nvPr userDrawn="1">
            <p:custDataLst>
              <p:tags r:id="rId9"/>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3" name="Report Date">
            <a:extLst>
              <a:ext uri="{FF2B5EF4-FFF2-40B4-BE49-F238E27FC236}">
                <a16:creationId xmlns:a16="http://schemas.microsoft.com/office/drawing/2014/main" id="{395DB59E-0C7B-485C-9370-7C0076884C9C}"/>
              </a:ext>
            </a:extLst>
          </p:cNvPr>
          <p:cNvSpPr txBox="1"/>
          <p:nvPr userDrawn="1">
            <p:custDataLst>
              <p:tags r:id="rId10"/>
            </p:custDataLst>
          </p:nvPr>
        </p:nvSpPr>
        <p:spPr>
          <a:xfrm>
            <a:off x="8239448" y="4761010"/>
            <a:ext cx="488916"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November 2024</a:t>
            </a:r>
          </a:p>
        </p:txBody>
      </p:sp>
      <p:sp>
        <p:nvSpPr>
          <p:cNvPr id="24" name="PwC">
            <a:extLst>
              <a:ext uri="{FF2B5EF4-FFF2-40B4-BE49-F238E27FC236}">
                <a16:creationId xmlns:a16="http://schemas.microsoft.com/office/drawing/2014/main" id="{D8F0697C-5393-4AE6-BEF0-46739A6C78DC}"/>
              </a:ext>
            </a:extLst>
          </p:cNvPr>
          <p:cNvSpPr/>
          <p:nvPr userDrawn="1">
            <p:custDataLst>
              <p:tags r:id="rId11"/>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5" name="Draft stamp" hidden="1">
            <a:extLst>
              <a:ext uri="{FF2B5EF4-FFF2-40B4-BE49-F238E27FC236}">
                <a16:creationId xmlns:a16="http://schemas.microsoft.com/office/drawing/2014/main" id="{2460964B-C570-4267-BC1A-05911570CCEB}"/>
              </a:ext>
            </a:extLst>
          </p:cNvPr>
          <p:cNvSpPr txBox="1"/>
          <p:nvPr userDrawn="1">
            <p:custDataLst>
              <p:tags r:id="rId12"/>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6" name="Page Number">
            <a:extLst>
              <a:ext uri="{FF2B5EF4-FFF2-40B4-BE49-F238E27FC236}">
                <a16:creationId xmlns:a16="http://schemas.microsoft.com/office/drawing/2014/main" id="{FD9041AC-8D73-46D0-A047-0A683FDE9897}"/>
              </a:ext>
            </a:extLst>
          </p:cNvPr>
          <p:cNvSpPr txBox="1"/>
          <p:nvPr userDrawn="1">
            <p:custDataLst>
              <p:tags r:id="rId13"/>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09933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Three Large Bottom">
    <p:spTree>
      <p:nvGrpSpPr>
        <p:cNvPr id="1" name=""/>
        <p:cNvGrpSpPr/>
        <p:nvPr/>
      </p:nvGrpSpPr>
      <p:grpSpPr>
        <a:xfrm>
          <a:off x="0" y="0"/>
          <a:ext cx="0" cy="0"/>
          <a:chOff x="0" y="0"/>
          <a:chExt cx="0" cy="0"/>
        </a:xfrm>
      </p:grpSpPr>
      <p:sp>
        <p:nvSpPr>
          <p:cNvPr id="34" name="Slide Tags" hidden="1">
            <a:extLst>
              <a:ext uri="{FF2B5EF4-FFF2-40B4-BE49-F238E27FC236}">
                <a16:creationId xmlns:a16="http://schemas.microsoft.com/office/drawing/2014/main" id="{9917F6CD-4C15-4E58-9438-18683D2D5B4E}"/>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26" name="Section Header">
            <a:extLst>
              <a:ext uri="{FF2B5EF4-FFF2-40B4-BE49-F238E27FC236}">
                <a16:creationId xmlns:a16="http://schemas.microsoft.com/office/drawing/2014/main" id="{4276D86B-E762-4D9D-ADCB-503627D4DE1D}"/>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31" name="HeaderTOCPlaceholder">
            <a:extLst>
              <a:ext uri="{FF2B5EF4-FFF2-40B4-BE49-F238E27FC236}">
                <a16:creationId xmlns:a16="http://schemas.microsoft.com/office/drawing/2014/main" id="{AEFEFCE4-0F6E-4875-83E8-0A6292DF2924}"/>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21" name="Gray Banner">
            <a:extLst>
              <a:ext uri="{FF2B5EF4-FFF2-40B4-BE49-F238E27FC236}">
                <a16:creationId xmlns:a16="http://schemas.microsoft.com/office/drawing/2014/main" id="{C107CB4A-CFC7-4FFF-8536-2F201EF3D02B}"/>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2" name="Banner Statement">
            <a:extLst>
              <a:ext uri="{FF2B5EF4-FFF2-40B4-BE49-F238E27FC236}">
                <a16:creationId xmlns:a16="http://schemas.microsoft.com/office/drawing/2014/main" id="{4804D365-9F58-4C0F-A793-E0B2156E67D0}"/>
              </a:ext>
            </a:extLst>
          </p:cNvPr>
          <p:cNvSpPr>
            <a:spLocks noGrp="1"/>
          </p:cNvSpPr>
          <p:nvPr>
            <p:ph type="title" hasCustomPrompt="1"/>
          </p:nvPr>
        </p:nvSpPr>
        <p:spPr>
          <a:xfrm>
            <a:off x="415636" y="502164"/>
            <a:ext cx="8312727" cy="726076"/>
          </a:xfrm>
        </p:spPr>
        <p:txBody>
          <a:bodyPr/>
          <a:lstStyle>
            <a:lvl1pPr>
              <a:defRPr/>
            </a:lvl1pPr>
          </a:lstStyle>
          <a:p>
            <a:r>
              <a:rPr lang="en-GB"/>
              <a:t>Insert banner statement here </a:t>
            </a:r>
          </a:p>
        </p:txBody>
      </p:sp>
      <p:sp>
        <p:nvSpPr>
          <p:cNvPr id="30" name="Content Placeholder 1">
            <a:extLst>
              <a:ext uri="{FF2B5EF4-FFF2-40B4-BE49-F238E27FC236}">
                <a16:creationId xmlns:a16="http://schemas.microsoft.com/office/drawing/2014/main" id="{46DB0F83-D50F-4FA8-A1B3-3CDA99391051}"/>
              </a:ext>
            </a:extLst>
          </p:cNvPr>
          <p:cNvSpPr>
            <a:spLocks noGrp="1"/>
          </p:cNvSpPr>
          <p:nvPr>
            <p:ph sz="quarter" idx="13"/>
            <p:custDataLst>
              <p:tags r:id="rId4"/>
            </p:custDataLst>
          </p:nvPr>
        </p:nvSpPr>
        <p:spPr>
          <a:xfrm>
            <a:off x="415636" y="1418245"/>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2" name="Content Placeholder 2">
            <a:extLst>
              <a:ext uri="{FF2B5EF4-FFF2-40B4-BE49-F238E27FC236}">
                <a16:creationId xmlns:a16="http://schemas.microsoft.com/office/drawing/2014/main" id="{E4998866-A1E2-412D-A91B-916D3905E9B7}"/>
              </a:ext>
            </a:extLst>
          </p:cNvPr>
          <p:cNvSpPr>
            <a:spLocks noGrp="1"/>
          </p:cNvSpPr>
          <p:nvPr>
            <p:ph sz="quarter" idx="14"/>
            <p:custDataLst>
              <p:tags r:id="rId5"/>
            </p:custDataLst>
          </p:nvPr>
        </p:nvSpPr>
        <p:spPr>
          <a:xfrm>
            <a:off x="4640918" y="1418245"/>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3" name="Content Placeholder 3">
            <a:extLst>
              <a:ext uri="{FF2B5EF4-FFF2-40B4-BE49-F238E27FC236}">
                <a16:creationId xmlns:a16="http://schemas.microsoft.com/office/drawing/2014/main" id="{772D36C3-713D-4818-B546-CD355896A3B7}"/>
              </a:ext>
            </a:extLst>
          </p:cNvPr>
          <p:cNvSpPr>
            <a:spLocks noGrp="1"/>
          </p:cNvSpPr>
          <p:nvPr>
            <p:ph sz="quarter" idx="15"/>
            <p:custDataLst>
              <p:tags r:id="rId6"/>
            </p:custDataLst>
          </p:nvPr>
        </p:nvSpPr>
        <p:spPr>
          <a:xfrm>
            <a:off x="415637" y="3078116"/>
            <a:ext cx="8312727"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0" name="Image placeholder">
            <a:extLst>
              <a:ext uri="{FF2B5EF4-FFF2-40B4-BE49-F238E27FC236}">
                <a16:creationId xmlns:a16="http://schemas.microsoft.com/office/drawing/2014/main" id="{5CFAC8BF-BD3C-4E61-9BF3-8E6DE7729613}"/>
              </a:ext>
            </a:extLst>
          </p:cNvPr>
          <p:cNvSpPr/>
          <p:nvPr userDrawn="1">
            <p:custDataLst>
              <p:tags r:id="rId7"/>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8" name="Section Footer">
            <a:extLst>
              <a:ext uri="{FF2B5EF4-FFF2-40B4-BE49-F238E27FC236}">
                <a16:creationId xmlns:a16="http://schemas.microsoft.com/office/drawing/2014/main" id="{0901F81D-5895-44A9-BD52-6CAC2E100ADA}"/>
              </a:ext>
            </a:extLst>
          </p:cNvPr>
          <p:cNvSpPr txBox="1"/>
          <p:nvPr userDrawn="1">
            <p:custDataLst>
              <p:tags r:id="rId8"/>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5" name="Presentation Disclaimer">
            <a:extLst>
              <a:ext uri="{FF2B5EF4-FFF2-40B4-BE49-F238E27FC236}">
                <a16:creationId xmlns:a16="http://schemas.microsoft.com/office/drawing/2014/main" id="{3825FB8E-9502-4156-A949-0656DB309259}"/>
              </a:ext>
            </a:extLst>
          </p:cNvPr>
          <p:cNvSpPr txBox="1"/>
          <p:nvPr userDrawn="1">
            <p:custDataLst>
              <p:tags r:id="rId9"/>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7" name="Report Date">
            <a:extLst>
              <a:ext uri="{FF2B5EF4-FFF2-40B4-BE49-F238E27FC236}">
                <a16:creationId xmlns:a16="http://schemas.microsoft.com/office/drawing/2014/main" id="{6DE0D95B-7FA7-4AAE-8C90-485EF50AC114}"/>
              </a:ext>
            </a:extLst>
          </p:cNvPr>
          <p:cNvSpPr txBox="1"/>
          <p:nvPr userDrawn="1">
            <p:custDataLst>
              <p:tags r:id="rId10"/>
            </p:custDataLst>
          </p:nvPr>
        </p:nvSpPr>
        <p:spPr>
          <a:xfrm>
            <a:off x="8239448" y="4761010"/>
            <a:ext cx="488916"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November 2024</a:t>
            </a:r>
          </a:p>
        </p:txBody>
      </p:sp>
      <p:sp>
        <p:nvSpPr>
          <p:cNvPr id="28" name="PwC">
            <a:extLst>
              <a:ext uri="{FF2B5EF4-FFF2-40B4-BE49-F238E27FC236}">
                <a16:creationId xmlns:a16="http://schemas.microsoft.com/office/drawing/2014/main" id="{F4A4EA9B-AB40-4525-8842-D9F1291AE2B1}"/>
              </a:ext>
            </a:extLst>
          </p:cNvPr>
          <p:cNvSpPr/>
          <p:nvPr userDrawn="1">
            <p:custDataLst>
              <p:tags r:id="rId11"/>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9" name="Draft stamp" hidden="1">
            <a:extLst>
              <a:ext uri="{FF2B5EF4-FFF2-40B4-BE49-F238E27FC236}">
                <a16:creationId xmlns:a16="http://schemas.microsoft.com/office/drawing/2014/main" id="{BC8E1339-52C0-48F6-A0C2-75C3E0E4565A}"/>
              </a:ext>
            </a:extLst>
          </p:cNvPr>
          <p:cNvSpPr txBox="1"/>
          <p:nvPr userDrawn="1">
            <p:custDataLst>
              <p:tags r:id="rId12"/>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5" name="Page Number">
            <a:extLst>
              <a:ext uri="{FF2B5EF4-FFF2-40B4-BE49-F238E27FC236}">
                <a16:creationId xmlns:a16="http://schemas.microsoft.com/office/drawing/2014/main" id="{FEDA37AD-5FEE-40CC-ACD8-2838D3AD4FCE}"/>
              </a:ext>
            </a:extLst>
          </p:cNvPr>
          <p:cNvSpPr txBox="1"/>
          <p:nvPr userDrawn="1">
            <p:custDataLst>
              <p:tags r:id="rId13"/>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3886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 Subtitle">
  <p:cSld name="Title and Content - Subtitle">
    <p:spTree>
      <p:nvGrpSpPr>
        <p:cNvPr id="1" name="Shape 183"/>
        <p:cNvGrpSpPr/>
        <p:nvPr/>
      </p:nvGrpSpPr>
      <p:grpSpPr>
        <a:xfrm>
          <a:off x="0" y="0"/>
          <a:ext cx="0" cy="0"/>
          <a:chOff x="0" y="0"/>
          <a:chExt cx="0" cy="0"/>
        </a:xfrm>
      </p:grpSpPr>
      <p:sp>
        <p:nvSpPr>
          <p:cNvPr id="184" name="Google Shape;184;p31"/>
          <p:cNvSpPr txBox="1">
            <a:spLocks noGrp="1"/>
          </p:cNvSpPr>
          <p:nvPr>
            <p:ph type="title"/>
          </p:nvPr>
        </p:nvSpPr>
        <p:spPr>
          <a:xfrm>
            <a:off x="332185" y="322885"/>
            <a:ext cx="8479500" cy="3771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85" name="Google Shape;185;p31"/>
          <p:cNvSpPr txBox="1">
            <a:spLocks noGrp="1"/>
          </p:cNvSpPr>
          <p:nvPr>
            <p:ph type="body" idx="1"/>
          </p:nvPr>
        </p:nvSpPr>
        <p:spPr>
          <a:xfrm>
            <a:off x="332185" y="1577579"/>
            <a:ext cx="55638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186" name="Google Shape;186;p31"/>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87" name="Google Shape;187;p31"/>
          <p:cNvSpPr txBox="1">
            <a:spLocks noGrp="1"/>
          </p:cNvSpPr>
          <p:nvPr>
            <p:ph type="subTitle" idx="2"/>
          </p:nvPr>
        </p:nvSpPr>
        <p:spPr>
          <a:xfrm>
            <a:off x="332184" y="700075"/>
            <a:ext cx="8479500" cy="6645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2" name="TextBox 1">
            <a:extLst>
              <a:ext uri="{FF2B5EF4-FFF2-40B4-BE49-F238E27FC236}">
                <a16:creationId xmlns:a16="http://schemas.microsoft.com/office/drawing/2014/main" id="{BEBC22FB-EFDE-FDB1-4150-8529DBC93898}"/>
              </a:ext>
            </a:extLst>
          </p:cNvPr>
          <p:cNvSpPr txBox="1"/>
          <p:nvPr userDrawn="1"/>
        </p:nvSpPr>
        <p:spPr>
          <a:xfrm>
            <a:off x="228600" y="4669125"/>
            <a:ext cx="4572000" cy="200055"/>
          </a:xfrm>
          <a:prstGeom prst="rect">
            <a:avLst/>
          </a:prstGeom>
          <a:noFill/>
        </p:spPr>
        <p:txBody>
          <a:bodyPr wrap="square">
            <a:spAutoFit/>
          </a:bodyPr>
          <a:lstStyle/>
          <a:p>
            <a:pPr marL="0" lvl="0" indent="0" algn="l" rtl="0">
              <a:spcBef>
                <a:spcPts val="0"/>
              </a:spcBef>
              <a:spcAft>
                <a:spcPts val="0"/>
              </a:spcAft>
              <a:buNone/>
            </a:pPr>
            <a:r>
              <a:rPr lang="en-US" sz="700"/>
              <a:t>ATC Kenya Operations Limited</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Four">
    <p:spTree>
      <p:nvGrpSpPr>
        <p:cNvPr id="1" name=""/>
        <p:cNvGrpSpPr/>
        <p:nvPr/>
      </p:nvGrpSpPr>
      <p:grpSpPr>
        <a:xfrm>
          <a:off x="0" y="0"/>
          <a:ext cx="0" cy="0"/>
          <a:chOff x="0" y="0"/>
          <a:chExt cx="0" cy="0"/>
        </a:xfrm>
      </p:grpSpPr>
      <p:sp>
        <p:nvSpPr>
          <p:cNvPr id="37" name="Slide Tags" hidden="1">
            <a:extLst>
              <a:ext uri="{FF2B5EF4-FFF2-40B4-BE49-F238E27FC236}">
                <a16:creationId xmlns:a16="http://schemas.microsoft.com/office/drawing/2014/main" id="{EDA6E8B0-246F-401B-8B8A-08EC3F859822}"/>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31" name="Section Header">
            <a:extLst>
              <a:ext uri="{FF2B5EF4-FFF2-40B4-BE49-F238E27FC236}">
                <a16:creationId xmlns:a16="http://schemas.microsoft.com/office/drawing/2014/main" id="{660D424B-9C9A-4A44-BDA9-F002A50649ED}"/>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33" name="HeaderTOCPlaceholder">
            <a:extLst>
              <a:ext uri="{FF2B5EF4-FFF2-40B4-BE49-F238E27FC236}">
                <a16:creationId xmlns:a16="http://schemas.microsoft.com/office/drawing/2014/main" id="{31AE2F93-CB33-4ABA-8009-A4DCAE4EE13F}"/>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29" name="Gray Banner">
            <a:extLst>
              <a:ext uri="{FF2B5EF4-FFF2-40B4-BE49-F238E27FC236}">
                <a16:creationId xmlns:a16="http://schemas.microsoft.com/office/drawing/2014/main" id="{61CC3775-AEB0-4607-8375-414183F73784}"/>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30" name="Banner Statement">
            <a:extLst>
              <a:ext uri="{FF2B5EF4-FFF2-40B4-BE49-F238E27FC236}">
                <a16:creationId xmlns:a16="http://schemas.microsoft.com/office/drawing/2014/main" id="{F52918A7-2C71-42C4-A2BF-648699655725}"/>
              </a:ext>
            </a:extLst>
          </p:cNvPr>
          <p:cNvSpPr>
            <a:spLocks noGrp="1"/>
          </p:cNvSpPr>
          <p:nvPr>
            <p:ph type="title" hasCustomPrompt="1"/>
          </p:nvPr>
        </p:nvSpPr>
        <p:spPr>
          <a:xfrm>
            <a:off x="415636" y="502164"/>
            <a:ext cx="8312727" cy="726076"/>
          </a:xfrm>
        </p:spPr>
        <p:txBody>
          <a:bodyPr/>
          <a:lstStyle>
            <a:lvl1pPr>
              <a:defRPr/>
            </a:lvl1pPr>
          </a:lstStyle>
          <a:p>
            <a:r>
              <a:rPr lang="en-GB"/>
              <a:t>Insert banner statement here </a:t>
            </a:r>
          </a:p>
        </p:txBody>
      </p:sp>
      <p:sp>
        <p:nvSpPr>
          <p:cNvPr id="32" name="Content Placeholder 1">
            <a:extLst>
              <a:ext uri="{FF2B5EF4-FFF2-40B4-BE49-F238E27FC236}">
                <a16:creationId xmlns:a16="http://schemas.microsoft.com/office/drawing/2014/main" id="{F3493E06-3BAE-4847-84C6-3FB0F130EBD4}"/>
              </a:ext>
            </a:extLst>
          </p:cNvPr>
          <p:cNvSpPr>
            <a:spLocks noGrp="1"/>
          </p:cNvSpPr>
          <p:nvPr>
            <p:ph sz="quarter" idx="13"/>
            <p:custDataLst>
              <p:tags r:id="rId4"/>
            </p:custDataLst>
          </p:nvPr>
        </p:nvSpPr>
        <p:spPr>
          <a:xfrm>
            <a:off x="415636" y="1418245"/>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4" name="Content Placeholder 2">
            <a:extLst>
              <a:ext uri="{FF2B5EF4-FFF2-40B4-BE49-F238E27FC236}">
                <a16:creationId xmlns:a16="http://schemas.microsoft.com/office/drawing/2014/main" id="{B8154DE7-DDAC-44D3-B769-0B2ABDAB3B85}"/>
              </a:ext>
            </a:extLst>
          </p:cNvPr>
          <p:cNvSpPr>
            <a:spLocks noGrp="1"/>
          </p:cNvSpPr>
          <p:nvPr>
            <p:ph sz="quarter" idx="14"/>
            <p:custDataLst>
              <p:tags r:id="rId5"/>
            </p:custDataLst>
          </p:nvPr>
        </p:nvSpPr>
        <p:spPr>
          <a:xfrm>
            <a:off x="4640918" y="1418245"/>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5" name="Content Placeholder 3">
            <a:extLst>
              <a:ext uri="{FF2B5EF4-FFF2-40B4-BE49-F238E27FC236}">
                <a16:creationId xmlns:a16="http://schemas.microsoft.com/office/drawing/2014/main" id="{D610479E-ABF4-4AED-808F-2B3607059A5E}"/>
              </a:ext>
            </a:extLst>
          </p:cNvPr>
          <p:cNvSpPr>
            <a:spLocks noGrp="1"/>
          </p:cNvSpPr>
          <p:nvPr>
            <p:ph sz="quarter" idx="15"/>
            <p:custDataLst>
              <p:tags r:id="rId6"/>
            </p:custDataLst>
          </p:nvPr>
        </p:nvSpPr>
        <p:spPr>
          <a:xfrm>
            <a:off x="415636" y="3078116"/>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6" name="Content Placeholder 4">
            <a:extLst>
              <a:ext uri="{FF2B5EF4-FFF2-40B4-BE49-F238E27FC236}">
                <a16:creationId xmlns:a16="http://schemas.microsoft.com/office/drawing/2014/main" id="{8C58541A-2FE0-4A49-98F0-0F751A90539C}"/>
              </a:ext>
            </a:extLst>
          </p:cNvPr>
          <p:cNvSpPr>
            <a:spLocks noGrp="1"/>
          </p:cNvSpPr>
          <p:nvPr>
            <p:ph sz="quarter" idx="16"/>
            <p:custDataLst>
              <p:tags r:id="rId7"/>
            </p:custDataLst>
          </p:nvPr>
        </p:nvSpPr>
        <p:spPr>
          <a:xfrm>
            <a:off x="4640918" y="3078116"/>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Image placeholder">
            <a:extLst>
              <a:ext uri="{FF2B5EF4-FFF2-40B4-BE49-F238E27FC236}">
                <a16:creationId xmlns:a16="http://schemas.microsoft.com/office/drawing/2014/main" id="{310EE309-56E0-44F2-B837-A27DFAF2C844}"/>
              </a:ext>
            </a:extLst>
          </p:cNvPr>
          <p:cNvSpPr/>
          <p:nvPr userDrawn="1">
            <p:custDataLst>
              <p:tags r:id="rId8"/>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9" name="Section Footer">
            <a:extLst>
              <a:ext uri="{FF2B5EF4-FFF2-40B4-BE49-F238E27FC236}">
                <a16:creationId xmlns:a16="http://schemas.microsoft.com/office/drawing/2014/main" id="{4C83B41D-E878-45A1-A3C0-0C58CFA0B2AC}"/>
              </a:ext>
            </a:extLst>
          </p:cNvPr>
          <p:cNvSpPr txBox="1"/>
          <p:nvPr userDrawn="1">
            <p:custDataLst>
              <p:tags r:id="rId9"/>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4" name="Presentation Disclaimer">
            <a:extLst>
              <a:ext uri="{FF2B5EF4-FFF2-40B4-BE49-F238E27FC236}">
                <a16:creationId xmlns:a16="http://schemas.microsoft.com/office/drawing/2014/main" id="{0342B1DA-6C70-4255-8105-0FD027726420}"/>
              </a:ext>
            </a:extLst>
          </p:cNvPr>
          <p:cNvSpPr txBox="1"/>
          <p:nvPr userDrawn="1">
            <p:custDataLst>
              <p:tags r:id="rId10"/>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5" name="Report Date">
            <a:extLst>
              <a:ext uri="{FF2B5EF4-FFF2-40B4-BE49-F238E27FC236}">
                <a16:creationId xmlns:a16="http://schemas.microsoft.com/office/drawing/2014/main" id="{258B1C8B-8F28-4139-A735-9C9C1BC36797}"/>
              </a:ext>
            </a:extLst>
          </p:cNvPr>
          <p:cNvSpPr txBox="1"/>
          <p:nvPr userDrawn="1">
            <p:custDataLst>
              <p:tags r:id="rId11"/>
            </p:custDataLst>
          </p:nvPr>
        </p:nvSpPr>
        <p:spPr>
          <a:xfrm>
            <a:off x="8239448" y="4761010"/>
            <a:ext cx="488916"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November 2024</a:t>
            </a:r>
          </a:p>
        </p:txBody>
      </p:sp>
      <p:sp>
        <p:nvSpPr>
          <p:cNvPr id="26" name="PwC">
            <a:extLst>
              <a:ext uri="{FF2B5EF4-FFF2-40B4-BE49-F238E27FC236}">
                <a16:creationId xmlns:a16="http://schemas.microsoft.com/office/drawing/2014/main" id="{91907930-A221-447D-BEF6-37BC6DA3A0DF}"/>
              </a:ext>
            </a:extLst>
          </p:cNvPr>
          <p:cNvSpPr/>
          <p:nvPr userDrawn="1">
            <p:custDataLst>
              <p:tags r:id="rId12"/>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7" name="Draft stamp" hidden="1">
            <a:extLst>
              <a:ext uri="{FF2B5EF4-FFF2-40B4-BE49-F238E27FC236}">
                <a16:creationId xmlns:a16="http://schemas.microsoft.com/office/drawing/2014/main" id="{F59DC77B-F68D-43AA-B6BB-6EB7D563A6B2}"/>
              </a:ext>
            </a:extLst>
          </p:cNvPr>
          <p:cNvSpPr txBox="1"/>
          <p:nvPr userDrawn="1">
            <p:custDataLst>
              <p:tags r:id="rId13"/>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8" name="Page Number">
            <a:extLst>
              <a:ext uri="{FF2B5EF4-FFF2-40B4-BE49-F238E27FC236}">
                <a16:creationId xmlns:a16="http://schemas.microsoft.com/office/drawing/2014/main" id="{AE827333-F72A-4C88-BEE4-11A9EEBC3FB3}"/>
              </a:ext>
            </a:extLst>
          </p:cNvPr>
          <p:cNvSpPr txBox="1"/>
          <p:nvPr userDrawn="1">
            <p:custDataLst>
              <p:tags r:id="rId14"/>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22748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lossary">
    <p:spTree>
      <p:nvGrpSpPr>
        <p:cNvPr id="1" name=""/>
        <p:cNvGrpSpPr/>
        <p:nvPr/>
      </p:nvGrpSpPr>
      <p:grpSpPr>
        <a:xfrm>
          <a:off x="0" y="0"/>
          <a:ext cx="0" cy="0"/>
          <a:chOff x="0" y="0"/>
          <a:chExt cx="0" cy="0"/>
        </a:xfrm>
      </p:grpSpPr>
      <p:sp>
        <p:nvSpPr>
          <p:cNvPr id="17" name="Slide Tags" hidden="1">
            <a:extLst>
              <a:ext uri="{FF2B5EF4-FFF2-40B4-BE49-F238E27FC236}">
                <a16:creationId xmlns:a16="http://schemas.microsoft.com/office/drawing/2014/main" id="{FD2B8D70-599E-4015-A487-2DA60BF43166}"/>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5" name="Gray Banner">
            <a:extLst>
              <a:ext uri="{FF2B5EF4-FFF2-40B4-BE49-F238E27FC236}">
                <a16:creationId xmlns:a16="http://schemas.microsoft.com/office/drawing/2014/main" id="{59564717-3A23-4E3E-B9F9-CFAC1FDCEDC7}"/>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9100" y="502164"/>
            <a:ext cx="8312727" cy="726076"/>
          </a:xfrm>
        </p:spPr>
        <p:txBody>
          <a:bodyPr/>
          <a:lstStyle>
            <a:lvl1pPr>
              <a:defRPr/>
            </a:lvl1pPr>
          </a:lstStyle>
          <a:p>
            <a:r>
              <a:rPr lang="en-GB"/>
              <a:t>Insert banner statement here </a:t>
            </a:r>
          </a:p>
        </p:txBody>
      </p:sp>
      <p:sp>
        <p:nvSpPr>
          <p:cNvPr id="21" name="Content Placeholder 1">
            <a:extLst>
              <a:ext uri="{FF2B5EF4-FFF2-40B4-BE49-F238E27FC236}">
                <a16:creationId xmlns:a16="http://schemas.microsoft.com/office/drawing/2014/main" id="{4D7EC8EE-4AB6-4CE7-AF68-613FDD5CAB29}"/>
              </a:ext>
            </a:extLst>
          </p:cNvPr>
          <p:cNvSpPr>
            <a:spLocks noGrp="1"/>
          </p:cNvSpPr>
          <p:nvPr>
            <p:ph sz="quarter" idx="13"/>
            <p:custDataLst>
              <p:tags r:id="rId4"/>
            </p:custDataLst>
          </p:nvPr>
        </p:nvSpPr>
        <p:spPr>
          <a:xfrm>
            <a:off x="415637" y="1418245"/>
            <a:ext cx="8312727"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Image placeholder">
            <a:extLst>
              <a:ext uri="{FF2B5EF4-FFF2-40B4-BE49-F238E27FC236}">
                <a16:creationId xmlns:a16="http://schemas.microsoft.com/office/drawing/2014/main" id="{4EE8DC02-876E-4E08-A510-612EBBADFB0C}"/>
              </a:ext>
            </a:extLst>
          </p:cNvPr>
          <p:cNvSpPr/>
          <p:nvPr userDrawn="1">
            <p:custDataLst>
              <p:tags r:id="rId5"/>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2" name="Section Footer">
            <a:extLst>
              <a:ext uri="{FF2B5EF4-FFF2-40B4-BE49-F238E27FC236}">
                <a16:creationId xmlns:a16="http://schemas.microsoft.com/office/drawing/2014/main" id="{70072593-5EC6-4830-8C33-5371516E1468}"/>
              </a:ext>
            </a:extLst>
          </p:cNvPr>
          <p:cNvSpPr txBox="1"/>
          <p:nvPr userDrawn="1">
            <p:custDataLst>
              <p:tags r:id="rId6"/>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4" name="Presentation Disclaimer">
            <a:extLst>
              <a:ext uri="{FF2B5EF4-FFF2-40B4-BE49-F238E27FC236}">
                <a16:creationId xmlns:a16="http://schemas.microsoft.com/office/drawing/2014/main" id="{5DC77A38-E237-4DE9-94BB-D51B305AAF02}"/>
              </a:ext>
            </a:extLst>
          </p:cNvPr>
          <p:cNvSpPr txBox="1"/>
          <p:nvPr userDrawn="1">
            <p:custDataLst>
              <p:tags r:id="rId7"/>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5" name="Report Date">
            <a:extLst>
              <a:ext uri="{FF2B5EF4-FFF2-40B4-BE49-F238E27FC236}">
                <a16:creationId xmlns:a16="http://schemas.microsoft.com/office/drawing/2014/main" id="{A584B6D4-79D9-4D57-BC59-F48090B3AD31}"/>
              </a:ext>
            </a:extLst>
          </p:cNvPr>
          <p:cNvSpPr txBox="1"/>
          <p:nvPr userDrawn="1">
            <p:custDataLst>
              <p:tags r:id="rId8"/>
            </p:custDataLst>
          </p:nvPr>
        </p:nvSpPr>
        <p:spPr>
          <a:xfrm>
            <a:off x="8239448" y="4761010"/>
            <a:ext cx="488916"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November 2024</a:t>
            </a:r>
          </a:p>
        </p:txBody>
      </p:sp>
      <p:sp>
        <p:nvSpPr>
          <p:cNvPr id="28" name="PwC">
            <a:extLst>
              <a:ext uri="{FF2B5EF4-FFF2-40B4-BE49-F238E27FC236}">
                <a16:creationId xmlns:a16="http://schemas.microsoft.com/office/drawing/2014/main" id="{FA3C8515-DC76-4E89-888D-4866180ACD97}"/>
              </a:ext>
            </a:extLst>
          </p:cNvPr>
          <p:cNvSpPr/>
          <p:nvPr userDrawn="1">
            <p:custDataLst>
              <p:tags r:id="rId9"/>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9" name="Draft stamp" hidden="1">
            <a:extLst>
              <a:ext uri="{FF2B5EF4-FFF2-40B4-BE49-F238E27FC236}">
                <a16:creationId xmlns:a16="http://schemas.microsoft.com/office/drawing/2014/main" id="{467843D3-F0CD-4369-BE86-46F1EC171F03}"/>
              </a:ext>
            </a:extLst>
          </p:cNvPr>
          <p:cNvSpPr txBox="1"/>
          <p:nvPr userDrawn="1">
            <p:custDataLst>
              <p:tags r:id="rId10"/>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0" name="Page Number">
            <a:extLst>
              <a:ext uri="{FF2B5EF4-FFF2-40B4-BE49-F238E27FC236}">
                <a16:creationId xmlns:a16="http://schemas.microsoft.com/office/drawing/2014/main" id="{1D4287CC-C91A-4F22-81CE-33A04425E414}"/>
              </a:ext>
            </a:extLst>
          </p:cNvPr>
          <p:cNvSpPr txBox="1"/>
          <p:nvPr userDrawn="1">
            <p:custDataLst>
              <p:tags r:id="rId11"/>
            </p:custDataLst>
          </p:nvPr>
        </p:nvSpPr>
        <p:spPr>
          <a:xfrm>
            <a:off x="7207135" y="4878581"/>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09128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907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Header Footer Only">
    <p:spTree>
      <p:nvGrpSpPr>
        <p:cNvPr id="1" name=""/>
        <p:cNvGrpSpPr/>
        <p:nvPr/>
      </p:nvGrpSpPr>
      <p:grpSpPr>
        <a:xfrm>
          <a:off x="0" y="0"/>
          <a:ext cx="0" cy="0"/>
          <a:chOff x="0" y="0"/>
          <a:chExt cx="0" cy="0"/>
        </a:xfrm>
      </p:grpSpPr>
      <p:sp>
        <p:nvSpPr>
          <p:cNvPr id="14" name="Slide Tags" hidden="1">
            <a:extLst>
              <a:ext uri="{FF2B5EF4-FFF2-40B4-BE49-F238E27FC236}">
                <a16:creationId xmlns:a16="http://schemas.microsoft.com/office/drawing/2014/main" id="{F126523F-5745-4DA8-ACD6-95BF6B22FA71}"/>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3" name="Image placeholder">
            <a:extLst>
              <a:ext uri="{FF2B5EF4-FFF2-40B4-BE49-F238E27FC236}">
                <a16:creationId xmlns:a16="http://schemas.microsoft.com/office/drawing/2014/main" id="{8E9D894A-3EEA-4EF1-AEF9-37613A05D246}"/>
              </a:ext>
            </a:extLst>
          </p:cNvPr>
          <p:cNvSpPr/>
          <p:nvPr userDrawn="1">
            <p:custDataLst>
              <p:tags r:id="rId4"/>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5" name="Section Footer">
            <a:extLst>
              <a:ext uri="{FF2B5EF4-FFF2-40B4-BE49-F238E27FC236}">
                <a16:creationId xmlns:a16="http://schemas.microsoft.com/office/drawing/2014/main" id="{A8A4FD85-3E6D-4670-8F1E-4711C7B7C26D}"/>
              </a:ext>
            </a:extLst>
          </p:cNvPr>
          <p:cNvSpPr txBox="1"/>
          <p:nvPr userDrawn="1">
            <p:custDataLst>
              <p:tags r:id="rId5"/>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19" name="Presentation Disclaimer">
            <a:extLst>
              <a:ext uri="{FF2B5EF4-FFF2-40B4-BE49-F238E27FC236}">
                <a16:creationId xmlns:a16="http://schemas.microsoft.com/office/drawing/2014/main" id="{05B1320E-0301-4344-BDEA-E71419498931}"/>
              </a:ext>
            </a:extLst>
          </p:cNvPr>
          <p:cNvSpPr txBox="1"/>
          <p:nvPr userDrawn="1">
            <p:custDataLst>
              <p:tags r:id="rId6"/>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1" name="Report Date">
            <a:extLst>
              <a:ext uri="{FF2B5EF4-FFF2-40B4-BE49-F238E27FC236}">
                <a16:creationId xmlns:a16="http://schemas.microsoft.com/office/drawing/2014/main" id="{67398705-1D4B-4C48-99BF-4105895BB464}"/>
              </a:ext>
            </a:extLst>
          </p:cNvPr>
          <p:cNvSpPr txBox="1"/>
          <p:nvPr userDrawn="1">
            <p:custDataLst>
              <p:tags r:id="rId7"/>
            </p:custDataLst>
          </p:nvPr>
        </p:nvSpPr>
        <p:spPr>
          <a:xfrm>
            <a:off x="8239448" y="4761010"/>
            <a:ext cx="488916"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November 2024</a:t>
            </a:r>
          </a:p>
        </p:txBody>
      </p:sp>
      <p:sp>
        <p:nvSpPr>
          <p:cNvPr id="22" name="PwC">
            <a:extLst>
              <a:ext uri="{FF2B5EF4-FFF2-40B4-BE49-F238E27FC236}">
                <a16:creationId xmlns:a16="http://schemas.microsoft.com/office/drawing/2014/main" id="{37134D71-F48F-41AE-A3EB-693E0B59E422}"/>
              </a:ext>
            </a:extLst>
          </p:cNvPr>
          <p:cNvSpPr/>
          <p:nvPr userDrawn="1">
            <p:custDataLst>
              <p:tags r:id="rId8"/>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4" name="Draft stamp" hidden="1">
            <a:extLst>
              <a:ext uri="{FF2B5EF4-FFF2-40B4-BE49-F238E27FC236}">
                <a16:creationId xmlns:a16="http://schemas.microsoft.com/office/drawing/2014/main" id="{DE0FBD73-2311-46C6-B4EC-FCAAF179A4EF}"/>
              </a:ext>
            </a:extLst>
          </p:cNvPr>
          <p:cNvSpPr txBox="1"/>
          <p:nvPr userDrawn="1">
            <p:custDataLst>
              <p:tags r:id="rId9"/>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19579883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Title Only No Header Footer">
    <p:spTree>
      <p:nvGrpSpPr>
        <p:cNvPr id="1" name=""/>
        <p:cNvGrpSpPr/>
        <p:nvPr/>
      </p:nvGrpSpPr>
      <p:grpSpPr>
        <a:xfrm>
          <a:off x="0" y="0"/>
          <a:ext cx="0" cy="0"/>
          <a:chOff x="0" y="0"/>
          <a:chExt cx="0" cy="0"/>
        </a:xfrm>
      </p:grpSpPr>
      <p:sp>
        <p:nvSpPr>
          <p:cNvPr id="12" name="Slide Tags" hidden="1">
            <a:extLst>
              <a:ext uri="{FF2B5EF4-FFF2-40B4-BE49-F238E27FC236}">
                <a16:creationId xmlns:a16="http://schemas.microsoft.com/office/drawing/2014/main" id="{FF8A2407-40C1-478A-A8C2-EF5BE9E021B6}"/>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3" name="Gray Banner">
            <a:extLst>
              <a:ext uri="{FF2B5EF4-FFF2-40B4-BE49-F238E27FC236}">
                <a16:creationId xmlns:a16="http://schemas.microsoft.com/office/drawing/2014/main" id="{39F0E211-AD0B-4540-BBD7-554ACD4D6D36}"/>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9100" y="502164"/>
            <a:ext cx="8312727" cy="726076"/>
          </a:xfrm>
        </p:spPr>
        <p:txBody>
          <a:bodyPr/>
          <a:lstStyle>
            <a:lvl1pPr>
              <a:defRPr/>
            </a:lvl1pPr>
          </a:lstStyle>
          <a:p>
            <a:r>
              <a:rPr lang="en-GB"/>
              <a:t>Insert banner statement here </a:t>
            </a:r>
          </a:p>
        </p:txBody>
      </p:sp>
      <p:sp>
        <p:nvSpPr>
          <p:cNvPr id="11" name="Image placeholder">
            <a:extLst>
              <a:ext uri="{FF2B5EF4-FFF2-40B4-BE49-F238E27FC236}">
                <a16:creationId xmlns:a16="http://schemas.microsoft.com/office/drawing/2014/main" id="{E419DF8F-2670-40AB-9D0A-6E2E155E63E2}"/>
              </a:ext>
            </a:extLst>
          </p:cNvPr>
          <p:cNvSpPr/>
          <p:nvPr userDrawn="1">
            <p:custDataLst>
              <p:tags r:id="rId3"/>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Tree>
    <p:extLst>
      <p:ext uri="{BB962C8B-B14F-4D97-AF65-F5344CB8AC3E}">
        <p14:creationId xmlns:p14="http://schemas.microsoft.com/office/powerpoint/2010/main" val="40079847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t a glance">
    <p:spTree>
      <p:nvGrpSpPr>
        <p:cNvPr id="1" name=""/>
        <p:cNvGrpSpPr/>
        <p:nvPr/>
      </p:nvGrpSpPr>
      <p:grpSpPr>
        <a:xfrm>
          <a:off x="0" y="0"/>
          <a:ext cx="0" cy="0"/>
          <a:chOff x="0" y="0"/>
          <a:chExt cx="0" cy="0"/>
        </a:xfrm>
      </p:grpSpPr>
      <p:sp>
        <p:nvSpPr>
          <p:cNvPr id="18" name="Slide Tags" hidden="1">
            <a:extLst>
              <a:ext uri="{FF2B5EF4-FFF2-40B4-BE49-F238E27FC236}">
                <a16:creationId xmlns:a16="http://schemas.microsoft.com/office/drawing/2014/main" id="{4616FB59-7A00-4734-A479-F51ADD10FCEC}"/>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6" name="Gray Banner">
            <a:extLst>
              <a:ext uri="{FF2B5EF4-FFF2-40B4-BE49-F238E27FC236}">
                <a16:creationId xmlns:a16="http://schemas.microsoft.com/office/drawing/2014/main" id="{5A5707D8-0062-4F12-AF28-F1E74B235885}"/>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7080" y="502163"/>
            <a:ext cx="2676698" cy="266252"/>
          </a:xfrm>
        </p:spPr>
        <p:txBody>
          <a:bodyPr/>
          <a:lstStyle>
            <a:lvl1pPr>
              <a:defRPr/>
            </a:lvl1pPr>
          </a:lstStyle>
          <a:p>
            <a:r>
              <a:rPr lang="en-GB"/>
              <a:t>At a glance </a:t>
            </a:r>
          </a:p>
        </p:txBody>
      </p:sp>
      <p:sp>
        <p:nvSpPr>
          <p:cNvPr id="22" name="Subheading">
            <a:extLst>
              <a:ext uri="{FF2B5EF4-FFF2-40B4-BE49-F238E27FC236}">
                <a16:creationId xmlns:a16="http://schemas.microsoft.com/office/drawing/2014/main" id="{4B0DE979-51BD-4784-9427-87C7A89633E6}"/>
              </a:ext>
            </a:extLst>
          </p:cNvPr>
          <p:cNvSpPr>
            <a:spLocks noGrp="1"/>
          </p:cNvSpPr>
          <p:nvPr>
            <p:ph type="body" sz="quarter" idx="28" hasCustomPrompt="1"/>
          </p:nvPr>
        </p:nvSpPr>
        <p:spPr>
          <a:xfrm>
            <a:off x="417081" y="872150"/>
            <a:ext cx="2677968" cy="356090"/>
          </a:xfrm>
        </p:spPr>
        <p:txBody>
          <a:bodyPr/>
          <a:lstStyle>
            <a:lvl1pPr>
              <a:defRPr sz="1059" b="1"/>
            </a:lvl1pPr>
            <a:lvl2pPr>
              <a:defRPr sz="1059" b="1"/>
            </a:lvl2pPr>
            <a:lvl3pPr>
              <a:defRPr sz="1059" b="1"/>
            </a:lvl3pPr>
            <a:lvl4pPr>
              <a:defRPr sz="1059" b="1"/>
            </a:lvl4pPr>
            <a:lvl5pPr>
              <a:defRPr sz="1059" b="1"/>
            </a:lvl5pPr>
          </a:lstStyle>
          <a:p>
            <a:pPr lvl="0"/>
            <a:r>
              <a:rPr lang="en-GB"/>
              <a:t>Insert text here</a:t>
            </a:r>
          </a:p>
        </p:txBody>
      </p:sp>
      <p:sp>
        <p:nvSpPr>
          <p:cNvPr id="21" name="PwC view">
            <a:extLst>
              <a:ext uri="{FF2B5EF4-FFF2-40B4-BE49-F238E27FC236}">
                <a16:creationId xmlns:a16="http://schemas.microsoft.com/office/drawing/2014/main" id="{C0F17E66-078E-4639-9BD9-106901A68B23}"/>
              </a:ext>
            </a:extLst>
          </p:cNvPr>
          <p:cNvSpPr>
            <a:spLocks noGrp="1"/>
          </p:cNvSpPr>
          <p:nvPr>
            <p:ph type="body" sz="quarter" idx="17" hasCustomPrompt="1"/>
          </p:nvPr>
        </p:nvSpPr>
        <p:spPr>
          <a:xfrm>
            <a:off x="3240232" y="502164"/>
            <a:ext cx="5490494" cy="726076"/>
          </a:xfrm>
        </p:spPr>
        <p:txBody>
          <a:bodyPr/>
          <a:lstStyle>
            <a:lvl1pPr>
              <a:defRPr sz="728" b="0">
                <a:latin typeface="+mn-lt"/>
              </a:defRPr>
            </a:lvl1pPr>
          </a:lstStyle>
          <a:p>
            <a:pPr lvl="0"/>
            <a:r>
              <a:rPr lang="en-GB"/>
              <a:t>Inserted text here should be Arial 11 pt </a:t>
            </a:r>
            <a:r>
              <a:rPr lang="en-GB" err="1"/>
              <a:t>unbold</a:t>
            </a:r>
            <a:endParaRPr lang="en-GB"/>
          </a:p>
        </p:txBody>
      </p:sp>
      <p:sp>
        <p:nvSpPr>
          <p:cNvPr id="23" name="Dark Orange Bar">
            <a:extLst>
              <a:ext uri="{FF2B5EF4-FFF2-40B4-BE49-F238E27FC236}">
                <a16:creationId xmlns:a16="http://schemas.microsoft.com/office/drawing/2014/main" id="{82B1403F-6F92-4D3E-BA7A-6C3814794B16}"/>
              </a:ext>
            </a:extLst>
          </p:cNvPr>
          <p:cNvSpPr/>
          <p:nvPr userDrawn="1"/>
        </p:nvSpPr>
        <p:spPr>
          <a:xfrm>
            <a:off x="0" y="405513"/>
            <a:ext cx="166909" cy="918182"/>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30" name="Light Orange Bar">
            <a:extLst>
              <a:ext uri="{FF2B5EF4-FFF2-40B4-BE49-F238E27FC236}">
                <a16:creationId xmlns:a16="http://schemas.microsoft.com/office/drawing/2014/main" id="{91377F9D-4C34-434F-AE6B-583A8F1639C5}"/>
              </a:ext>
            </a:extLst>
          </p:cNvPr>
          <p:cNvSpPr/>
          <p:nvPr userDrawn="1"/>
        </p:nvSpPr>
        <p:spPr>
          <a:xfrm>
            <a:off x="0" y="1323695"/>
            <a:ext cx="166909" cy="3819805"/>
          </a:xfrm>
          <a:prstGeom prst="rec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17" name="Image placeholder">
            <a:extLst>
              <a:ext uri="{FF2B5EF4-FFF2-40B4-BE49-F238E27FC236}">
                <a16:creationId xmlns:a16="http://schemas.microsoft.com/office/drawing/2014/main" id="{BE985D6C-3CA1-43CC-A281-0A21C2C919EB}"/>
              </a:ext>
            </a:extLst>
          </p:cNvPr>
          <p:cNvSpPr/>
          <p:nvPr userDrawn="1">
            <p:custDataLst>
              <p:tags r:id="rId4"/>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0" name="Section Footer">
            <a:extLst>
              <a:ext uri="{FF2B5EF4-FFF2-40B4-BE49-F238E27FC236}">
                <a16:creationId xmlns:a16="http://schemas.microsoft.com/office/drawing/2014/main" id="{E7FD5D46-5DFB-4421-B78E-8928211570F6}"/>
              </a:ext>
            </a:extLst>
          </p:cNvPr>
          <p:cNvSpPr txBox="1"/>
          <p:nvPr userDrawn="1">
            <p:custDataLst>
              <p:tags r:id="rId5"/>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4" name="Presentation Disclaimer">
            <a:extLst>
              <a:ext uri="{FF2B5EF4-FFF2-40B4-BE49-F238E27FC236}">
                <a16:creationId xmlns:a16="http://schemas.microsoft.com/office/drawing/2014/main" id="{906D45F8-B363-4FBC-933B-9535BC5D38CB}"/>
              </a:ext>
            </a:extLst>
          </p:cNvPr>
          <p:cNvSpPr txBox="1"/>
          <p:nvPr userDrawn="1">
            <p:custDataLst>
              <p:tags r:id="rId6"/>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8" name="Report Date">
            <a:extLst>
              <a:ext uri="{FF2B5EF4-FFF2-40B4-BE49-F238E27FC236}">
                <a16:creationId xmlns:a16="http://schemas.microsoft.com/office/drawing/2014/main" id="{C88BAA96-D353-4344-AA24-70136C53F5D7}"/>
              </a:ext>
            </a:extLst>
          </p:cNvPr>
          <p:cNvSpPr txBox="1"/>
          <p:nvPr userDrawn="1">
            <p:custDataLst>
              <p:tags r:id="rId7"/>
            </p:custDataLst>
          </p:nvPr>
        </p:nvSpPr>
        <p:spPr>
          <a:xfrm>
            <a:off x="8239448" y="4761010"/>
            <a:ext cx="488916"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November 2024</a:t>
            </a:r>
          </a:p>
        </p:txBody>
      </p:sp>
      <p:sp>
        <p:nvSpPr>
          <p:cNvPr id="29" name="PwC">
            <a:extLst>
              <a:ext uri="{FF2B5EF4-FFF2-40B4-BE49-F238E27FC236}">
                <a16:creationId xmlns:a16="http://schemas.microsoft.com/office/drawing/2014/main" id="{F4DD17E3-596A-4B11-9D2E-7A52B4AE7F1E}"/>
              </a:ext>
            </a:extLst>
          </p:cNvPr>
          <p:cNvSpPr/>
          <p:nvPr userDrawn="1">
            <p:custDataLst>
              <p:tags r:id="rId8"/>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3" name="Draft stamp" hidden="1">
            <a:extLst>
              <a:ext uri="{FF2B5EF4-FFF2-40B4-BE49-F238E27FC236}">
                <a16:creationId xmlns:a16="http://schemas.microsoft.com/office/drawing/2014/main" id="{8E7AAB18-0F15-47F3-A159-A283D95E18A3}"/>
              </a:ext>
            </a:extLst>
          </p:cNvPr>
          <p:cNvSpPr txBox="1"/>
          <p:nvPr userDrawn="1">
            <p:custDataLst>
              <p:tags r:id="rId9"/>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5851455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t a glance Content: One">
    <p:spTree>
      <p:nvGrpSpPr>
        <p:cNvPr id="1" name=""/>
        <p:cNvGrpSpPr/>
        <p:nvPr/>
      </p:nvGrpSpPr>
      <p:grpSpPr>
        <a:xfrm>
          <a:off x="0" y="0"/>
          <a:ext cx="0" cy="0"/>
          <a:chOff x="0" y="0"/>
          <a:chExt cx="0" cy="0"/>
        </a:xfrm>
      </p:grpSpPr>
      <p:sp>
        <p:nvSpPr>
          <p:cNvPr id="18" name="Slide Tags" hidden="1">
            <a:extLst>
              <a:ext uri="{FF2B5EF4-FFF2-40B4-BE49-F238E27FC236}">
                <a16:creationId xmlns:a16="http://schemas.microsoft.com/office/drawing/2014/main" id="{4616FB59-7A00-4734-A479-F51ADD10FCEC}"/>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28" name="Gray Banner">
            <a:extLst>
              <a:ext uri="{FF2B5EF4-FFF2-40B4-BE49-F238E27FC236}">
                <a16:creationId xmlns:a16="http://schemas.microsoft.com/office/drawing/2014/main" id="{A0E694E8-FB5D-42C3-A874-057A805509C2}"/>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9" name="Banner Statement">
            <a:extLst>
              <a:ext uri="{FF2B5EF4-FFF2-40B4-BE49-F238E27FC236}">
                <a16:creationId xmlns:a16="http://schemas.microsoft.com/office/drawing/2014/main" id="{7D7FC408-A0A7-43F7-B787-46085F7F8CCB}"/>
              </a:ext>
            </a:extLst>
          </p:cNvPr>
          <p:cNvSpPr>
            <a:spLocks noGrp="1"/>
          </p:cNvSpPr>
          <p:nvPr>
            <p:ph type="title" hasCustomPrompt="1"/>
          </p:nvPr>
        </p:nvSpPr>
        <p:spPr>
          <a:xfrm>
            <a:off x="417080" y="502163"/>
            <a:ext cx="2676698" cy="266252"/>
          </a:xfrm>
        </p:spPr>
        <p:txBody>
          <a:bodyPr/>
          <a:lstStyle>
            <a:lvl1pPr>
              <a:defRPr/>
            </a:lvl1pPr>
          </a:lstStyle>
          <a:p>
            <a:r>
              <a:rPr lang="en-GB"/>
              <a:t>At a glance </a:t>
            </a:r>
          </a:p>
        </p:txBody>
      </p:sp>
      <p:sp>
        <p:nvSpPr>
          <p:cNvPr id="31" name="Subheading">
            <a:extLst>
              <a:ext uri="{FF2B5EF4-FFF2-40B4-BE49-F238E27FC236}">
                <a16:creationId xmlns:a16="http://schemas.microsoft.com/office/drawing/2014/main" id="{B96C2157-F990-49B5-94E5-38EEF4E8B1A0}"/>
              </a:ext>
            </a:extLst>
          </p:cNvPr>
          <p:cNvSpPr>
            <a:spLocks noGrp="1"/>
          </p:cNvSpPr>
          <p:nvPr>
            <p:ph type="body" sz="quarter" idx="28" hasCustomPrompt="1"/>
          </p:nvPr>
        </p:nvSpPr>
        <p:spPr>
          <a:xfrm>
            <a:off x="417081" y="872150"/>
            <a:ext cx="2677968" cy="356090"/>
          </a:xfrm>
        </p:spPr>
        <p:txBody>
          <a:bodyPr/>
          <a:lstStyle>
            <a:lvl1pPr>
              <a:defRPr sz="1059" b="1"/>
            </a:lvl1pPr>
            <a:lvl2pPr>
              <a:defRPr sz="1059" b="1"/>
            </a:lvl2pPr>
            <a:lvl3pPr>
              <a:defRPr sz="1059" b="1"/>
            </a:lvl3pPr>
            <a:lvl4pPr>
              <a:defRPr sz="1059" b="1"/>
            </a:lvl4pPr>
            <a:lvl5pPr>
              <a:defRPr sz="1059" b="1"/>
            </a:lvl5pPr>
          </a:lstStyle>
          <a:p>
            <a:pPr lvl="0"/>
            <a:r>
              <a:rPr lang="en-GB"/>
              <a:t>Insert text here</a:t>
            </a:r>
          </a:p>
        </p:txBody>
      </p:sp>
      <p:sp>
        <p:nvSpPr>
          <p:cNvPr id="30" name="PwC view">
            <a:extLst>
              <a:ext uri="{FF2B5EF4-FFF2-40B4-BE49-F238E27FC236}">
                <a16:creationId xmlns:a16="http://schemas.microsoft.com/office/drawing/2014/main" id="{CD91F336-590C-4A94-9CED-4CE4F849922F}"/>
              </a:ext>
            </a:extLst>
          </p:cNvPr>
          <p:cNvSpPr>
            <a:spLocks noGrp="1"/>
          </p:cNvSpPr>
          <p:nvPr>
            <p:ph type="body" sz="quarter" idx="17" hasCustomPrompt="1"/>
          </p:nvPr>
        </p:nvSpPr>
        <p:spPr>
          <a:xfrm>
            <a:off x="3240232" y="502164"/>
            <a:ext cx="5490494" cy="726076"/>
          </a:xfrm>
        </p:spPr>
        <p:txBody>
          <a:bodyPr/>
          <a:lstStyle>
            <a:lvl1pPr>
              <a:defRPr sz="728" b="0">
                <a:latin typeface="+mn-lt"/>
              </a:defRPr>
            </a:lvl1pPr>
          </a:lstStyle>
          <a:p>
            <a:pPr lvl="0"/>
            <a:r>
              <a:rPr lang="en-GB"/>
              <a:t>Inserted text here should be Arial 11 pt </a:t>
            </a:r>
            <a:r>
              <a:rPr lang="en-GB" err="1"/>
              <a:t>unbold</a:t>
            </a:r>
            <a:endParaRPr lang="en-GB"/>
          </a:p>
        </p:txBody>
      </p:sp>
      <p:sp>
        <p:nvSpPr>
          <p:cNvPr id="34" name="Dark Orange Bar">
            <a:extLst>
              <a:ext uri="{FF2B5EF4-FFF2-40B4-BE49-F238E27FC236}">
                <a16:creationId xmlns:a16="http://schemas.microsoft.com/office/drawing/2014/main" id="{B84F9B5A-6301-4C36-940C-72C5388CAF82}"/>
              </a:ext>
            </a:extLst>
          </p:cNvPr>
          <p:cNvSpPr/>
          <p:nvPr userDrawn="1"/>
        </p:nvSpPr>
        <p:spPr>
          <a:xfrm>
            <a:off x="0" y="405513"/>
            <a:ext cx="166909" cy="918182"/>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35" name="Light Orange Bar">
            <a:extLst>
              <a:ext uri="{FF2B5EF4-FFF2-40B4-BE49-F238E27FC236}">
                <a16:creationId xmlns:a16="http://schemas.microsoft.com/office/drawing/2014/main" id="{6E61CD2E-3F39-4436-BABD-A0CEBBB727DB}"/>
              </a:ext>
            </a:extLst>
          </p:cNvPr>
          <p:cNvSpPr/>
          <p:nvPr userDrawn="1"/>
        </p:nvSpPr>
        <p:spPr>
          <a:xfrm>
            <a:off x="0" y="1323695"/>
            <a:ext cx="166909" cy="3819805"/>
          </a:xfrm>
          <a:prstGeom prst="rec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25" name="Content Placeholder 13">
            <a:extLst>
              <a:ext uri="{FF2B5EF4-FFF2-40B4-BE49-F238E27FC236}">
                <a16:creationId xmlns:a16="http://schemas.microsoft.com/office/drawing/2014/main" id="{B2114C2B-65A9-4050-A5D7-7400FB694346}"/>
              </a:ext>
            </a:extLst>
          </p:cNvPr>
          <p:cNvSpPr>
            <a:spLocks noGrp="1"/>
          </p:cNvSpPr>
          <p:nvPr>
            <p:ph sz="quarter" idx="13"/>
            <p:custDataLst>
              <p:tags r:id="rId4"/>
            </p:custDataLst>
          </p:nvPr>
        </p:nvSpPr>
        <p:spPr>
          <a:xfrm>
            <a:off x="415636" y="1418245"/>
            <a:ext cx="8312727"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Image placeholder">
            <a:extLst>
              <a:ext uri="{FF2B5EF4-FFF2-40B4-BE49-F238E27FC236}">
                <a16:creationId xmlns:a16="http://schemas.microsoft.com/office/drawing/2014/main" id="{BE985D6C-3CA1-43CC-A281-0A21C2C919EB}"/>
              </a:ext>
            </a:extLst>
          </p:cNvPr>
          <p:cNvSpPr/>
          <p:nvPr userDrawn="1">
            <p:custDataLst>
              <p:tags r:id="rId5"/>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0" name="Section Footer">
            <a:extLst>
              <a:ext uri="{FF2B5EF4-FFF2-40B4-BE49-F238E27FC236}">
                <a16:creationId xmlns:a16="http://schemas.microsoft.com/office/drawing/2014/main" id="{D4D4CA6A-9B87-4F9B-9B1E-61EBD5100B17}"/>
              </a:ext>
            </a:extLst>
          </p:cNvPr>
          <p:cNvSpPr txBox="1"/>
          <p:nvPr userDrawn="1">
            <p:custDataLst>
              <p:tags r:id="rId6"/>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1" name="Presentation Disclaimer">
            <a:extLst>
              <a:ext uri="{FF2B5EF4-FFF2-40B4-BE49-F238E27FC236}">
                <a16:creationId xmlns:a16="http://schemas.microsoft.com/office/drawing/2014/main" id="{E5C843C4-5509-4B4F-B095-D714AAA3E183}"/>
              </a:ext>
            </a:extLst>
          </p:cNvPr>
          <p:cNvSpPr txBox="1"/>
          <p:nvPr userDrawn="1">
            <p:custDataLst>
              <p:tags r:id="rId7"/>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2" name="Report Date">
            <a:extLst>
              <a:ext uri="{FF2B5EF4-FFF2-40B4-BE49-F238E27FC236}">
                <a16:creationId xmlns:a16="http://schemas.microsoft.com/office/drawing/2014/main" id="{37EA81DE-1A3D-4EC3-A649-6B7417A879F6}"/>
              </a:ext>
            </a:extLst>
          </p:cNvPr>
          <p:cNvSpPr txBox="1"/>
          <p:nvPr userDrawn="1">
            <p:custDataLst>
              <p:tags r:id="rId8"/>
            </p:custDataLst>
          </p:nvPr>
        </p:nvSpPr>
        <p:spPr>
          <a:xfrm>
            <a:off x="8239448" y="4761010"/>
            <a:ext cx="488916"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November 2024</a:t>
            </a:r>
          </a:p>
        </p:txBody>
      </p:sp>
      <p:sp>
        <p:nvSpPr>
          <p:cNvPr id="27" name="PwC">
            <a:extLst>
              <a:ext uri="{FF2B5EF4-FFF2-40B4-BE49-F238E27FC236}">
                <a16:creationId xmlns:a16="http://schemas.microsoft.com/office/drawing/2014/main" id="{8344BB17-C47A-4D03-8FB4-5779192D390F}"/>
              </a:ext>
            </a:extLst>
          </p:cNvPr>
          <p:cNvSpPr/>
          <p:nvPr userDrawn="1">
            <p:custDataLst>
              <p:tags r:id="rId9"/>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6" name="Draft stamp" hidden="1">
            <a:extLst>
              <a:ext uri="{FF2B5EF4-FFF2-40B4-BE49-F238E27FC236}">
                <a16:creationId xmlns:a16="http://schemas.microsoft.com/office/drawing/2014/main" id="{D60DBB18-259A-4AB5-9FD6-AB0085B97531}"/>
              </a:ext>
            </a:extLst>
          </p:cNvPr>
          <p:cNvSpPr txBox="1"/>
          <p:nvPr userDrawn="1">
            <p:custDataLst>
              <p:tags r:id="rId10"/>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 name="Date Placeholder 1">
            <a:extLst>
              <a:ext uri="{FF2B5EF4-FFF2-40B4-BE49-F238E27FC236}">
                <a16:creationId xmlns:a16="http://schemas.microsoft.com/office/drawing/2014/main" id="{F85D7D33-5983-4C86-70CD-CEEAE77A5051}"/>
              </a:ext>
            </a:extLst>
          </p:cNvPr>
          <p:cNvSpPr>
            <a:spLocks noGrp="1"/>
          </p:cNvSpPr>
          <p:nvPr>
            <p:ph type="dt" sz="half" idx="29"/>
          </p:nvPr>
        </p:nvSpPr>
        <p:spPr/>
        <p:txBody>
          <a:bodyPr/>
          <a:lstStyle/>
          <a:p>
            <a:endParaRPr lang="en-GB"/>
          </a:p>
        </p:txBody>
      </p:sp>
      <p:sp>
        <p:nvSpPr>
          <p:cNvPr id="3" name="Footer Placeholder 2">
            <a:extLst>
              <a:ext uri="{FF2B5EF4-FFF2-40B4-BE49-F238E27FC236}">
                <a16:creationId xmlns:a16="http://schemas.microsoft.com/office/drawing/2014/main" id="{E4344B9A-9B2C-D4DB-D816-70C00CABE0FD}"/>
              </a:ext>
            </a:extLst>
          </p:cNvPr>
          <p:cNvSpPr>
            <a:spLocks noGrp="1"/>
          </p:cNvSpPr>
          <p:nvPr>
            <p:ph type="ftr" sz="quarter" idx="30"/>
          </p:nvPr>
        </p:nvSpPr>
        <p:spPr/>
        <p:txBody>
          <a:bodyPr/>
          <a:lstStyle/>
          <a:p>
            <a:r>
              <a:rPr lang="en-GB"/>
              <a:t>November 2024</a:t>
            </a:r>
          </a:p>
        </p:txBody>
      </p:sp>
    </p:spTree>
    <p:extLst>
      <p:ext uri="{BB962C8B-B14F-4D97-AF65-F5344CB8AC3E}">
        <p14:creationId xmlns:p14="http://schemas.microsoft.com/office/powerpoint/2010/main" val="32740957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t a glance Content: Three">
    <p:spTree>
      <p:nvGrpSpPr>
        <p:cNvPr id="1" name=""/>
        <p:cNvGrpSpPr/>
        <p:nvPr/>
      </p:nvGrpSpPr>
      <p:grpSpPr>
        <a:xfrm>
          <a:off x="0" y="0"/>
          <a:ext cx="0" cy="0"/>
          <a:chOff x="0" y="0"/>
          <a:chExt cx="0" cy="0"/>
        </a:xfrm>
      </p:grpSpPr>
      <p:sp>
        <p:nvSpPr>
          <p:cNvPr id="6" name="Slide Tags" hidden="1">
            <a:extLst>
              <a:ext uri="{FF2B5EF4-FFF2-40B4-BE49-F238E27FC236}">
                <a16:creationId xmlns:a16="http://schemas.microsoft.com/office/drawing/2014/main" id="{4C1A6ABE-DB96-4CE8-9D23-B98F61093EEF}"/>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7" name="Section Header">
            <a:extLst>
              <a:ext uri="{FF2B5EF4-FFF2-40B4-BE49-F238E27FC236}">
                <a16:creationId xmlns:a16="http://schemas.microsoft.com/office/drawing/2014/main" id="{1A011E6C-CCE5-4ABD-9BFE-0F30165337A0}"/>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8" name="HeaderTOCPlaceholder">
            <a:extLst>
              <a:ext uri="{FF2B5EF4-FFF2-40B4-BE49-F238E27FC236}">
                <a16:creationId xmlns:a16="http://schemas.microsoft.com/office/drawing/2014/main" id="{FF43599E-E034-4110-847F-25DC74E115BD}"/>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9" name="Gray Banner">
            <a:extLst>
              <a:ext uri="{FF2B5EF4-FFF2-40B4-BE49-F238E27FC236}">
                <a16:creationId xmlns:a16="http://schemas.microsoft.com/office/drawing/2014/main" id="{6AFB9156-B610-4732-B0C6-247696C355BE}"/>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10" name="Banner Statement">
            <a:extLst>
              <a:ext uri="{FF2B5EF4-FFF2-40B4-BE49-F238E27FC236}">
                <a16:creationId xmlns:a16="http://schemas.microsoft.com/office/drawing/2014/main" id="{FAEC3778-0838-46F0-910E-90A30590A35D}"/>
              </a:ext>
            </a:extLst>
          </p:cNvPr>
          <p:cNvSpPr>
            <a:spLocks noGrp="1"/>
          </p:cNvSpPr>
          <p:nvPr>
            <p:ph type="title" hasCustomPrompt="1"/>
          </p:nvPr>
        </p:nvSpPr>
        <p:spPr>
          <a:xfrm>
            <a:off x="417080" y="502163"/>
            <a:ext cx="2676698" cy="266252"/>
          </a:xfrm>
        </p:spPr>
        <p:txBody>
          <a:bodyPr/>
          <a:lstStyle>
            <a:lvl1pPr>
              <a:defRPr/>
            </a:lvl1pPr>
          </a:lstStyle>
          <a:p>
            <a:r>
              <a:rPr lang="en-GB"/>
              <a:t>At a glance </a:t>
            </a:r>
          </a:p>
        </p:txBody>
      </p:sp>
      <p:sp>
        <p:nvSpPr>
          <p:cNvPr id="11" name="Subheading">
            <a:extLst>
              <a:ext uri="{FF2B5EF4-FFF2-40B4-BE49-F238E27FC236}">
                <a16:creationId xmlns:a16="http://schemas.microsoft.com/office/drawing/2014/main" id="{B0EDCA0A-FDF5-427B-B28B-2207FC8DE9F2}"/>
              </a:ext>
            </a:extLst>
          </p:cNvPr>
          <p:cNvSpPr>
            <a:spLocks noGrp="1"/>
          </p:cNvSpPr>
          <p:nvPr>
            <p:ph type="body" sz="quarter" idx="28" hasCustomPrompt="1"/>
          </p:nvPr>
        </p:nvSpPr>
        <p:spPr>
          <a:xfrm>
            <a:off x="417081" y="871221"/>
            <a:ext cx="2677968" cy="357019"/>
          </a:xfrm>
        </p:spPr>
        <p:txBody>
          <a:bodyPr/>
          <a:lstStyle>
            <a:lvl1pPr>
              <a:defRPr sz="1059" b="1"/>
            </a:lvl1pPr>
            <a:lvl2pPr>
              <a:defRPr sz="1059" b="1"/>
            </a:lvl2pPr>
            <a:lvl3pPr>
              <a:defRPr sz="1059" b="1"/>
            </a:lvl3pPr>
            <a:lvl4pPr>
              <a:defRPr sz="1059" b="1"/>
            </a:lvl4pPr>
            <a:lvl5pPr>
              <a:defRPr sz="1059" b="1"/>
            </a:lvl5pPr>
          </a:lstStyle>
          <a:p>
            <a:pPr lvl="0"/>
            <a:r>
              <a:rPr lang="en-GB"/>
              <a:t>Insert text here</a:t>
            </a:r>
          </a:p>
        </p:txBody>
      </p:sp>
      <p:sp>
        <p:nvSpPr>
          <p:cNvPr id="12" name="PwC view">
            <a:extLst>
              <a:ext uri="{FF2B5EF4-FFF2-40B4-BE49-F238E27FC236}">
                <a16:creationId xmlns:a16="http://schemas.microsoft.com/office/drawing/2014/main" id="{B53EE78C-FEF1-40FB-9931-3A5A0BBD6F8A}"/>
              </a:ext>
            </a:extLst>
          </p:cNvPr>
          <p:cNvSpPr>
            <a:spLocks noGrp="1"/>
          </p:cNvSpPr>
          <p:nvPr>
            <p:ph type="body" sz="quarter" idx="17" hasCustomPrompt="1"/>
          </p:nvPr>
        </p:nvSpPr>
        <p:spPr>
          <a:xfrm>
            <a:off x="3240232" y="502164"/>
            <a:ext cx="5490494" cy="726076"/>
          </a:xfrm>
        </p:spPr>
        <p:txBody>
          <a:bodyPr/>
          <a:lstStyle>
            <a:lvl1pPr>
              <a:defRPr sz="728" b="0">
                <a:latin typeface="+mn-lt"/>
              </a:defRPr>
            </a:lvl1pPr>
          </a:lstStyle>
          <a:p>
            <a:pPr lvl="0"/>
            <a:r>
              <a:rPr lang="en-GB"/>
              <a:t>Inserted text here should be Arial 11 pt </a:t>
            </a:r>
            <a:r>
              <a:rPr lang="en-GB" err="1"/>
              <a:t>unbold</a:t>
            </a:r>
            <a:endParaRPr lang="en-GB"/>
          </a:p>
        </p:txBody>
      </p:sp>
      <p:sp>
        <p:nvSpPr>
          <p:cNvPr id="13" name="Dark Orange Bar">
            <a:extLst>
              <a:ext uri="{FF2B5EF4-FFF2-40B4-BE49-F238E27FC236}">
                <a16:creationId xmlns:a16="http://schemas.microsoft.com/office/drawing/2014/main" id="{B888EE8B-9678-4F8B-B1F6-186AD7D4CD57}"/>
              </a:ext>
            </a:extLst>
          </p:cNvPr>
          <p:cNvSpPr/>
          <p:nvPr userDrawn="1"/>
        </p:nvSpPr>
        <p:spPr>
          <a:xfrm>
            <a:off x="0" y="405513"/>
            <a:ext cx="166909" cy="918182"/>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14" name="Light Orange Bar">
            <a:extLst>
              <a:ext uri="{FF2B5EF4-FFF2-40B4-BE49-F238E27FC236}">
                <a16:creationId xmlns:a16="http://schemas.microsoft.com/office/drawing/2014/main" id="{3FB17D6D-5E08-448B-A4A5-6A072536024F}"/>
              </a:ext>
            </a:extLst>
          </p:cNvPr>
          <p:cNvSpPr/>
          <p:nvPr userDrawn="1"/>
        </p:nvSpPr>
        <p:spPr>
          <a:xfrm>
            <a:off x="0" y="1323695"/>
            <a:ext cx="166909" cy="3819805"/>
          </a:xfrm>
          <a:prstGeom prst="rec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15" name="Content Placeholder 1">
            <a:extLst>
              <a:ext uri="{FF2B5EF4-FFF2-40B4-BE49-F238E27FC236}">
                <a16:creationId xmlns:a16="http://schemas.microsoft.com/office/drawing/2014/main" id="{59BAF260-BD88-4638-A854-1DB35D7A2F08}"/>
              </a:ext>
            </a:extLst>
          </p:cNvPr>
          <p:cNvSpPr>
            <a:spLocks noGrp="1"/>
          </p:cNvSpPr>
          <p:nvPr>
            <p:ph sz="quarter" idx="13"/>
            <p:custDataLst>
              <p:tags r:id="rId4"/>
            </p:custDataLst>
          </p:nvPr>
        </p:nvSpPr>
        <p:spPr>
          <a:xfrm>
            <a:off x="415637" y="1418245"/>
            <a:ext cx="2683636"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Content Placeholder 2">
            <a:extLst>
              <a:ext uri="{FF2B5EF4-FFF2-40B4-BE49-F238E27FC236}">
                <a16:creationId xmlns:a16="http://schemas.microsoft.com/office/drawing/2014/main" id="{E2FE255C-3CD0-4514-BE09-34A817FED046}"/>
              </a:ext>
            </a:extLst>
          </p:cNvPr>
          <p:cNvSpPr>
            <a:spLocks noGrp="1"/>
          </p:cNvSpPr>
          <p:nvPr>
            <p:ph sz="quarter" idx="29"/>
            <p:custDataLst>
              <p:tags r:id="rId5"/>
            </p:custDataLst>
          </p:nvPr>
        </p:nvSpPr>
        <p:spPr>
          <a:xfrm>
            <a:off x="3231363" y="1418245"/>
            <a:ext cx="2683636"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Content Placeholder 3">
            <a:extLst>
              <a:ext uri="{FF2B5EF4-FFF2-40B4-BE49-F238E27FC236}">
                <a16:creationId xmlns:a16="http://schemas.microsoft.com/office/drawing/2014/main" id="{B7DB0A37-0AEA-409A-8620-9BFBD2A7EA54}"/>
              </a:ext>
            </a:extLst>
          </p:cNvPr>
          <p:cNvSpPr>
            <a:spLocks noGrp="1"/>
          </p:cNvSpPr>
          <p:nvPr>
            <p:ph sz="quarter" idx="30"/>
            <p:custDataLst>
              <p:tags r:id="rId6"/>
            </p:custDataLst>
          </p:nvPr>
        </p:nvSpPr>
        <p:spPr>
          <a:xfrm>
            <a:off x="6047089" y="1418245"/>
            <a:ext cx="2683636"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2" name="Image placeholder">
            <a:extLst>
              <a:ext uri="{FF2B5EF4-FFF2-40B4-BE49-F238E27FC236}">
                <a16:creationId xmlns:a16="http://schemas.microsoft.com/office/drawing/2014/main" id="{E88E8230-BC80-4D9F-8050-3996B665148B}"/>
              </a:ext>
            </a:extLst>
          </p:cNvPr>
          <p:cNvSpPr/>
          <p:nvPr userDrawn="1">
            <p:custDataLst>
              <p:tags r:id="rId7"/>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6" name="Section Footer">
            <a:extLst>
              <a:ext uri="{FF2B5EF4-FFF2-40B4-BE49-F238E27FC236}">
                <a16:creationId xmlns:a16="http://schemas.microsoft.com/office/drawing/2014/main" id="{67F36603-6448-4214-81DE-6B4A79740FDC}"/>
              </a:ext>
            </a:extLst>
          </p:cNvPr>
          <p:cNvSpPr txBox="1"/>
          <p:nvPr userDrawn="1">
            <p:custDataLst>
              <p:tags r:id="rId8"/>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29" name="Presentation Disclaimer">
            <a:extLst>
              <a:ext uri="{FF2B5EF4-FFF2-40B4-BE49-F238E27FC236}">
                <a16:creationId xmlns:a16="http://schemas.microsoft.com/office/drawing/2014/main" id="{5FDAC090-6423-4637-A9F2-379BBDBF62FC}"/>
              </a:ext>
            </a:extLst>
          </p:cNvPr>
          <p:cNvSpPr txBox="1"/>
          <p:nvPr userDrawn="1">
            <p:custDataLst>
              <p:tags r:id="rId9"/>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30" name="Report Date">
            <a:extLst>
              <a:ext uri="{FF2B5EF4-FFF2-40B4-BE49-F238E27FC236}">
                <a16:creationId xmlns:a16="http://schemas.microsoft.com/office/drawing/2014/main" id="{54C2B98D-C5D1-4D54-89E8-6A0CA12773C8}"/>
              </a:ext>
            </a:extLst>
          </p:cNvPr>
          <p:cNvSpPr txBox="1"/>
          <p:nvPr userDrawn="1">
            <p:custDataLst>
              <p:tags r:id="rId10"/>
            </p:custDataLst>
          </p:nvPr>
        </p:nvSpPr>
        <p:spPr>
          <a:xfrm>
            <a:off x="8239448" y="4761010"/>
            <a:ext cx="488916"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November 2024</a:t>
            </a:r>
          </a:p>
        </p:txBody>
      </p:sp>
      <p:sp>
        <p:nvSpPr>
          <p:cNvPr id="31" name="PwC">
            <a:extLst>
              <a:ext uri="{FF2B5EF4-FFF2-40B4-BE49-F238E27FC236}">
                <a16:creationId xmlns:a16="http://schemas.microsoft.com/office/drawing/2014/main" id="{90844ADC-A7B3-484A-A357-E5FB7617D7A0}"/>
              </a:ext>
            </a:extLst>
          </p:cNvPr>
          <p:cNvSpPr/>
          <p:nvPr userDrawn="1">
            <p:custDataLst>
              <p:tags r:id="rId11"/>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2" name="Draft stamp" hidden="1">
            <a:extLst>
              <a:ext uri="{FF2B5EF4-FFF2-40B4-BE49-F238E27FC236}">
                <a16:creationId xmlns:a16="http://schemas.microsoft.com/office/drawing/2014/main" id="{DCDA61CF-65EB-499B-8BC3-3BD2463AF037}"/>
              </a:ext>
            </a:extLst>
          </p:cNvPr>
          <p:cNvSpPr txBox="1"/>
          <p:nvPr userDrawn="1">
            <p:custDataLst>
              <p:tags r:id="rId12"/>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30464203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t a glance Content: Six">
    <p:spTree>
      <p:nvGrpSpPr>
        <p:cNvPr id="1" name=""/>
        <p:cNvGrpSpPr/>
        <p:nvPr/>
      </p:nvGrpSpPr>
      <p:grpSpPr>
        <a:xfrm>
          <a:off x="0" y="0"/>
          <a:ext cx="0" cy="0"/>
          <a:chOff x="0" y="0"/>
          <a:chExt cx="0" cy="0"/>
        </a:xfrm>
      </p:grpSpPr>
      <p:sp>
        <p:nvSpPr>
          <p:cNvPr id="22" name="Slide Tags" hidden="1">
            <a:extLst>
              <a:ext uri="{FF2B5EF4-FFF2-40B4-BE49-F238E27FC236}">
                <a16:creationId xmlns:a16="http://schemas.microsoft.com/office/drawing/2014/main" id="{96730587-1178-413E-9FD5-86D398BF0440}"/>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23" name="Section Header">
            <a:extLst>
              <a:ext uri="{FF2B5EF4-FFF2-40B4-BE49-F238E27FC236}">
                <a16:creationId xmlns:a16="http://schemas.microsoft.com/office/drawing/2014/main" id="{FB7F87D6-075E-4266-BF7C-1D549A9FDC1D}"/>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24" name="HeaderTOCPlaceholder">
            <a:extLst>
              <a:ext uri="{FF2B5EF4-FFF2-40B4-BE49-F238E27FC236}">
                <a16:creationId xmlns:a16="http://schemas.microsoft.com/office/drawing/2014/main" id="{BC16C5A2-FABB-4D83-A76B-ACC967F55332}"/>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9" name="Gray Banner">
            <a:extLst>
              <a:ext uri="{FF2B5EF4-FFF2-40B4-BE49-F238E27FC236}">
                <a16:creationId xmlns:a16="http://schemas.microsoft.com/office/drawing/2014/main" id="{2700D12F-315F-407A-9BFF-D0192C5A7B0F}"/>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6" name="Banner Statement">
            <a:extLst>
              <a:ext uri="{FF2B5EF4-FFF2-40B4-BE49-F238E27FC236}">
                <a16:creationId xmlns:a16="http://schemas.microsoft.com/office/drawing/2014/main" id="{CAA51489-EC86-46F4-957A-78B69C041E46}"/>
              </a:ext>
            </a:extLst>
          </p:cNvPr>
          <p:cNvSpPr>
            <a:spLocks noGrp="1"/>
          </p:cNvSpPr>
          <p:nvPr>
            <p:ph type="title" hasCustomPrompt="1"/>
          </p:nvPr>
        </p:nvSpPr>
        <p:spPr>
          <a:xfrm>
            <a:off x="417080" y="502163"/>
            <a:ext cx="2683636" cy="266252"/>
          </a:xfrm>
        </p:spPr>
        <p:txBody>
          <a:bodyPr/>
          <a:lstStyle>
            <a:lvl1pPr>
              <a:defRPr/>
            </a:lvl1pPr>
          </a:lstStyle>
          <a:p>
            <a:r>
              <a:rPr lang="en-GB"/>
              <a:t>At a glance </a:t>
            </a:r>
          </a:p>
        </p:txBody>
      </p:sp>
      <p:sp>
        <p:nvSpPr>
          <p:cNvPr id="8" name="Subheading">
            <a:extLst>
              <a:ext uri="{FF2B5EF4-FFF2-40B4-BE49-F238E27FC236}">
                <a16:creationId xmlns:a16="http://schemas.microsoft.com/office/drawing/2014/main" id="{0E3EE77C-3B45-4B06-9C62-E97F9DDB4511}"/>
              </a:ext>
            </a:extLst>
          </p:cNvPr>
          <p:cNvSpPr>
            <a:spLocks noGrp="1"/>
          </p:cNvSpPr>
          <p:nvPr>
            <p:ph type="body" sz="quarter" idx="28" hasCustomPrompt="1"/>
          </p:nvPr>
        </p:nvSpPr>
        <p:spPr>
          <a:xfrm>
            <a:off x="417079" y="871221"/>
            <a:ext cx="2683636" cy="357019"/>
          </a:xfrm>
        </p:spPr>
        <p:txBody>
          <a:bodyPr/>
          <a:lstStyle>
            <a:lvl1pPr>
              <a:defRPr sz="1059" b="1"/>
            </a:lvl1pPr>
            <a:lvl2pPr>
              <a:defRPr sz="1059" b="1"/>
            </a:lvl2pPr>
            <a:lvl3pPr>
              <a:defRPr sz="1059" b="1"/>
            </a:lvl3pPr>
            <a:lvl4pPr>
              <a:defRPr sz="1059" b="1"/>
            </a:lvl4pPr>
            <a:lvl5pPr>
              <a:defRPr sz="1059" b="1"/>
            </a:lvl5pPr>
          </a:lstStyle>
          <a:p>
            <a:pPr lvl="0"/>
            <a:r>
              <a:rPr lang="en-GB"/>
              <a:t>Insert text here</a:t>
            </a:r>
          </a:p>
        </p:txBody>
      </p:sp>
      <p:sp>
        <p:nvSpPr>
          <p:cNvPr id="7" name="PwC view">
            <a:extLst>
              <a:ext uri="{FF2B5EF4-FFF2-40B4-BE49-F238E27FC236}">
                <a16:creationId xmlns:a16="http://schemas.microsoft.com/office/drawing/2014/main" id="{CDA18433-2E04-450D-879A-A23160727061}"/>
              </a:ext>
            </a:extLst>
          </p:cNvPr>
          <p:cNvSpPr>
            <a:spLocks noGrp="1"/>
          </p:cNvSpPr>
          <p:nvPr>
            <p:ph type="body" sz="quarter" idx="17" hasCustomPrompt="1"/>
          </p:nvPr>
        </p:nvSpPr>
        <p:spPr>
          <a:xfrm>
            <a:off x="3240232" y="502164"/>
            <a:ext cx="5490494" cy="726076"/>
          </a:xfrm>
        </p:spPr>
        <p:txBody>
          <a:bodyPr/>
          <a:lstStyle>
            <a:lvl1pPr>
              <a:defRPr sz="728" b="0">
                <a:latin typeface="+mn-lt"/>
              </a:defRPr>
            </a:lvl1pPr>
          </a:lstStyle>
          <a:p>
            <a:pPr lvl="0"/>
            <a:r>
              <a:rPr lang="en-GB"/>
              <a:t>Inserted text here should be Arial 11 pt </a:t>
            </a:r>
            <a:r>
              <a:rPr lang="en-GB" err="1"/>
              <a:t>unbold</a:t>
            </a:r>
            <a:endParaRPr lang="en-GB"/>
          </a:p>
        </p:txBody>
      </p:sp>
      <p:sp>
        <p:nvSpPr>
          <p:cNvPr id="12" name="Dark Orange Bar">
            <a:extLst>
              <a:ext uri="{FF2B5EF4-FFF2-40B4-BE49-F238E27FC236}">
                <a16:creationId xmlns:a16="http://schemas.microsoft.com/office/drawing/2014/main" id="{0D14CECB-85F4-4539-B4E8-971310D5952F}"/>
              </a:ext>
            </a:extLst>
          </p:cNvPr>
          <p:cNvSpPr/>
          <p:nvPr userDrawn="1"/>
        </p:nvSpPr>
        <p:spPr>
          <a:xfrm>
            <a:off x="0" y="405513"/>
            <a:ext cx="166909" cy="917206"/>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10" name="Content Placeholder 1">
            <a:extLst>
              <a:ext uri="{FF2B5EF4-FFF2-40B4-BE49-F238E27FC236}">
                <a16:creationId xmlns:a16="http://schemas.microsoft.com/office/drawing/2014/main" id="{2CD0F126-EE2F-402A-8F29-49F2B0F7686A}"/>
              </a:ext>
            </a:extLst>
          </p:cNvPr>
          <p:cNvSpPr>
            <a:spLocks noGrp="1"/>
          </p:cNvSpPr>
          <p:nvPr>
            <p:ph sz="quarter" idx="13"/>
            <p:custDataLst>
              <p:tags r:id="rId4"/>
            </p:custDataLst>
          </p:nvPr>
        </p:nvSpPr>
        <p:spPr>
          <a:xfrm>
            <a:off x="415635" y="1418245"/>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Content Placeholder 2">
            <a:extLst>
              <a:ext uri="{FF2B5EF4-FFF2-40B4-BE49-F238E27FC236}">
                <a16:creationId xmlns:a16="http://schemas.microsoft.com/office/drawing/2014/main" id="{B8A5DA6B-D814-4DAC-B547-5900696488E6}"/>
              </a:ext>
            </a:extLst>
          </p:cNvPr>
          <p:cNvSpPr>
            <a:spLocks noGrp="1"/>
          </p:cNvSpPr>
          <p:nvPr>
            <p:ph sz="quarter" idx="29"/>
            <p:custDataLst>
              <p:tags r:id="rId5"/>
            </p:custDataLst>
          </p:nvPr>
        </p:nvSpPr>
        <p:spPr>
          <a:xfrm>
            <a:off x="3230181" y="1418245"/>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Content Placeholder 3">
            <a:extLst>
              <a:ext uri="{FF2B5EF4-FFF2-40B4-BE49-F238E27FC236}">
                <a16:creationId xmlns:a16="http://schemas.microsoft.com/office/drawing/2014/main" id="{36AF8162-FCF9-422F-A1DC-09F2D0C4F307}"/>
              </a:ext>
            </a:extLst>
          </p:cNvPr>
          <p:cNvSpPr>
            <a:spLocks noGrp="1"/>
          </p:cNvSpPr>
          <p:nvPr>
            <p:ph sz="quarter" idx="30"/>
            <p:custDataLst>
              <p:tags r:id="rId6"/>
            </p:custDataLst>
          </p:nvPr>
        </p:nvSpPr>
        <p:spPr>
          <a:xfrm>
            <a:off x="6044727" y="1418245"/>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Content Placeholder 4">
            <a:extLst>
              <a:ext uri="{FF2B5EF4-FFF2-40B4-BE49-F238E27FC236}">
                <a16:creationId xmlns:a16="http://schemas.microsoft.com/office/drawing/2014/main" id="{DD5BA117-8AF1-493B-857A-46C1EA224BC1}"/>
              </a:ext>
            </a:extLst>
          </p:cNvPr>
          <p:cNvSpPr>
            <a:spLocks noGrp="1"/>
          </p:cNvSpPr>
          <p:nvPr>
            <p:ph sz="quarter" idx="31"/>
            <p:custDataLst>
              <p:tags r:id="rId7"/>
            </p:custDataLst>
          </p:nvPr>
        </p:nvSpPr>
        <p:spPr>
          <a:xfrm>
            <a:off x="415637" y="3078116"/>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Content Placeholder 5">
            <a:extLst>
              <a:ext uri="{FF2B5EF4-FFF2-40B4-BE49-F238E27FC236}">
                <a16:creationId xmlns:a16="http://schemas.microsoft.com/office/drawing/2014/main" id="{1166D000-14D0-421F-A14F-CF11A5976BB9}"/>
              </a:ext>
            </a:extLst>
          </p:cNvPr>
          <p:cNvSpPr>
            <a:spLocks noGrp="1"/>
          </p:cNvSpPr>
          <p:nvPr>
            <p:ph sz="quarter" idx="32"/>
            <p:custDataLst>
              <p:tags r:id="rId8"/>
            </p:custDataLst>
          </p:nvPr>
        </p:nvSpPr>
        <p:spPr>
          <a:xfrm>
            <a:off x="3230182" y="3078116"/>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Content Placeholder 6">
            <a:extLst>
              <a:ext uri="{FF2B5EF4-FFF2-40B4-BE49-F238E27FC236}">
                <a16:creationId xmlns:a16="http://schemas.microsoft.com/office/drawing/2014/main" id="{5F8580CC-4311-41C2-8AB2-88EC6C3AFA1A}"/>
              </a:ext>
            </a:extLst>
          </p:cNvPr>
          <p:cNvSpPr>
            <a:spLocks noGrp="1"/>
          </p:cNvSpPr>
          <p:nvPr>
            <p:ph sz="quarter" idx="33"/>
            <p:custDataLst>
              <p:tags r:id="rId9"/>
            </p:custDataLst>
          </p:nvPr>
        </p:nvSpPr>
        <p:spPr>
          <a:xfrm>
            <a:off x="6044727" y="3078116"/>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1" name="Light Orange Bar">
            <a:extLst>
              <a:ext uri="{FF2B5EF4-FFF2-40B4-BE49-F238E27FC236}">
                <a16:creationId xmlns:a16="http://schemas.microsoft.com/office/drawing/2014/main" id="{CE0B4A0B-54BD-4F96-A0B9-39EB35CBD92D}"/>
              </a:ext>
            </a:extLst>
          </p:cNvPr>
          <p:cNvSpPr/>
          <p:nvPr userDrawn="1"/>
        </p:nvSpPr>
        <p:spPr>
          <a:xfrm>
            <a:off x="0" y="1323695"/>
            <a:ext cx="166909" cy="3819805"/>
          </a:xfrm>
          <a:prstGeom prst="rec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28" name="Section Footer">
            <a:extLst>
              <a:ext uri="{FF2B5EF4-FFF2-40B4-BE49-F238E27FC236}">
                <a16:creationId xmlns:a16="http://schemas.microsoft.com/office/drawing/2014/main" id="{51CCE803-E984-494B-99F5-E0C584A4FA77}"/>
              </a:ext>
            </a:extLst>
          </p:cNvPr>
          <p:cNvSpPr txBox="1"/>
          <p:nvPr userDrawn="1">
            <p:custDataLst>
              <p:tags r:id="rId10"/>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33" name="Presentation Disclaimer">
            <a:extLst>
              <a:ext uri="{FF2B5EF4-FFF2-40B4-BE49-F238E27FC236}">
                <a16:creationId xmlns:a16="http://schemas.microsoft.com/office/drawing/2014/main" id="{7F0CBD5C-BE26-46C8-967C-DC0A65E9988C}"/>
              </a:ext>
            </a:extLst>
          </p:cNvPr>
          <p:cNvSpPr txBox="1"/>
          <p:nvPr userDrawn="1">
            <p:custDataLst>
              <p:tags r:id="rId11"/>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34" name="Report Date">
            <a:extLst>
              <a:ext uri="{FF2B5EF4-FFF2-40B4-BE49-F238E27FC236}">
                <a16:creationId xmlns:a16="http://schemas.microsoft.com/office/drawing/2014/main" id="{E2D19748-DD59-427F-869C-FBE63031E397}"/>
              </a:ext>
            </a:extLst>
          </p:cNvPr>
          <p:cNvSpPr txBox="1"/>
          <p:nvPr userDrawn="1">
            <p:custDataLst>
              <p:tags r:id="rId12"/>
            </p:custDataLst>
          </p:nvPr>
        </p:nvSpPr>
        <p:spPr>
          <a:xfrm>
            <a:off x="8239448" y="4761010"/>
            <a:ext cx="488916"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November 2024</a:t>
            </a:r>
          </a:p>
        </p:txBody>
      </p:sp>
      <p:sp>
        <p:nvSpPr>
          <p:cNvPr id="35" name="PwC">
            <a:extLst>
              <a:ext uri="{FF2B5EF4-FFF2-40B4-BE49-F238E27FC236}">
                <a16:creationId xmlns:a16="http://schemas.microsoft.com/office/drawing/2014/main" id="{98EDD488-4F99-4728-9BF4-FC46CF89E0A6}"/>
              </a:ext>
            </a:extLst>
          </p:cNvPr>
          <p:cNvSpPr/>
          <p:nvPr userDrawn="1">
            <p:custDataLst>
              <p:tags r:id="rId13"/>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6" name="Draft stamp" hidden="1">
            <a:extLst>
              <a:ext uri="{FF2B5EF4-FFF2-40B4-BE49-F238E27FC236}">
                <a16:creationId xmlns:a16="http://schemas.microsoft.com/office/drawing/2014/main" id="{9B484815-7709-46D6-A59A-67B612543F8D}"/>
              </a:ext>
            </a:extLst>
          </p:cNvPr>
          <p:cNvSpPr txBox="1"/>
          <p:nvPr userDrawn="1">
            <p:custDataLst>
              <p:tags r:id="rId14"/>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14859576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ntro Only">
    <p:spTree>
      <p:nvGrpSpPr>
        <p:cNvPr id="1" name=""/>
        <p:cNvGrpSpPr/>
        <p:nvPr/>
      </p:nvGrpSpPr>
      <p:grpSpPr>
        <a:xfrm>
          <a:off x="0" y="0"/>
          <a:ext cx="0" cy="0"/>
          <a:chOff x="0" y="0"/>
          <a:chExt cx="0" cy="0"/>
        </a:xfrm>
      </p:grpSpPr>
      <p:sp>
        <p:nvSpPr>
          <p:cNvPr id="22" name="Section Header">
            <a:extLst>
              <a:ext uri="{FF2B5EF4-FFF2-40B4-BE49-F238E27FC236}">
                <a16:creationId xmlns:a16="http://schemas.microsoft.com/office/drawing/2014/main" id="{D32CF865-4566-458A-A131-4E58EFD67E4B}"/>
              </a:ext>
            </a:extLst>
          </p:cNvPr>
          <p:cNvSpPr/>
          <p:nvPr userDrawn="1">
            <p:custDataLst>
              <p:tags r:id="rId1"/>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23" name="HeaderTOCPlaceholder">
            <a:extLst>
              <a:ext uri="{FF2B5EF4-FFF2-40B4-BE49-F238E27FC236}">
                <a16:creationId xmlns:a16="http://schemas.microsoft.com/office/drawing/2014/main" id="{40F2DD30-66BC-4AE4-A546-8748BC7EE7B6}"/>
              </a:ext>
            </a:extLst>
          </p:cNvPr>
          <p:cNvSpPr/>
          <p:nvPr userDrawn="1">
            <p:custDataLst>
              <p:tags r:id="rId2"/>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2" name="Section Footer">
            <a:extLst>
              <a:ext uri="{FF2B5EF4-FFF2-40B4-BE49-F238E27FC236}">
                <a16:creationId xmlns:a16="http://schemas.microsoft.com/office/drawing/2014/main" id="{02433120-AC12-4C61-BE09-478255437994}"/>
              </a:ext>
            </a:extLst>
          </p:cNvPr>
          <p:cNvSpPr txBox="1"/>
          <p:nvPr userDrawn="1">
            <p:custDataLst>
              <p:tags r:id="rId3"/>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Bio Food Products Limited</a:t>
            </a:r>
          </a:p>
        </p:txBody>
      </p:sp>
      <p:sp>
        <p:nvSpPr>
          <p:cNvPr id="13" name="Presentation Disclaimer">
            <a:extLst>
              <a:ext uri="{FF2B5EF4-FFF2-40B4-BE49-F238E27FC236}">
                <a16:creationId xmlns:a16="http://schemas.microsoft.com/office/drawing/2014/main" id="{575F85D6-29EC-435D-8DC8-0B9121015A01}"/>
              </a:ext>
            </a:extLst>
          </p:cNvPr>
          <p:cNvSpPr txBox="1"/>
          <p:nvPr userDrawn="1">
            <p:custDataLst>
              <p:tags r:id="rId4"/>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16" name="Report Date">
            <a:extLst>
              <a:ext uri="{FF2B5EF4-FFF2-40B4-BE49-F238E27FC236}">
                <a16:creationId xmlns:a16="http://schemas.microsoft.com/office/drawing/2014/main" id="{A4F8B97D-D01C-4114-98A0-671C8F81C304}"/>
              </a:ext>
            </a:extLst>
          </p:cNvPr>
          <p:cNvSpPr txBox="1"/>
          <p:nvPr userDrawn="1">
            <p:custDataLst>
              <p:tags r:id="rId5"/>
            </p:custDataLst>
          </p:nvPr>
        </p:nvSpPr>
        <p:spPr>
          <a:xfrm>
            <a:off x="8239448" y="4761010"/>
            <a:ext cx="488916"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November 2024</a:t>
            </a:r>
          </a:p>
        </p:txBody>
      </p:sp>
      <p:sp>
        <p:nvSpPr>
          <p:cNvPr id="17" name="PwC">
            <a:extLst>
              <a:ext uri="{FF2B5EF4-FFF2-40B4-BE49-F238E27FC236}">
                <a16:creationId xmlns:a16="http://schemas.microsoft.com/office/drawing/2014/main" id="{2C3C7404-095B-4B31-AA3F-A775E0980800}"/>
              </a:ext>
            </a:extLst>
          </p:cNvPr>
          <p:cNvSpPr/>
          <p:nvPr userDrawn="1">
            <p:custDataLst>
              <p:tags r:id="rId6"/>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18" name="Draft stamp" hidden="1">
            <a:extLst>
              <a:ext uri="{FF2B5EF4-FFF2-40B4-BE49-F238E27FC236}">
                <a16:creationId xmlns:a16="http://schemas.microsoft.com/office/drawing/2014/main" id="{9B5296A9-F9E4-4901-9C97-3427FA6A1FFA}"/>
              </a:ext>
            </a:extLst>
          </p:cNvPr>
          <p:cNvSpPr txBox="1"/>
          <p:nvPr userDrawn="1">
            <p:custDataLst>
              <p:tags r:id="rId7"/>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721173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Content">
  <p:cSld name="One Column Content">
    <p:spTree>
      <p:nvGrpSpPr>
        <p:cNvPr id="1" name="Shape 188"/>
        <p:cNvGrpSpPr/>
        <p:nvPr/>
      </p:nvGrpSpPr>
      <p:grpSpPr>
        <a:xfrm>
          <a:off x="0" y="0"/>
          <a:ext cx="0" cy="0"/>
          <a:chOff x="0" y="0"/>
          <a:chExt cx="0" cy="0"/>
        </a:xfrm>
      </p:grpSpPr>
      <p:sp>
        <p:nvSpPr>
          <p:cNvPr id="189" name="Google Shape;189;p32"/>
          <p:cNvSpPr txBox="1">
            <a:spLocks noGrp="1"/>
          </p:cNvSpPr>
          <p:nvPr>
            <p:ph type="body" idx="1"/>
          </p:nvPr>
        </p:nvSpPr>
        <p:spPr>
          <a:xfrm>
            <a:off x="332185" y="1577579"/>
            <a:ext cx="2646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190" name="Google Shape;190;p32"/>
          <p:cNvSpPr txBox="1">
            <a:spLocks noGrp="1"/>
          </p:cNvSpPr>
          <p:nvPr>
            <p:ph type="title"/>
          </p:nvPr>
        </p:nvSpPr>
        <p:spPr>
          <a:xfrm>
            <a:off x="332178" y="324000"/>
            <a:ext cx="6193800" cy="10404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91" name="Google Shape;191;p32"/>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 name="TextBox 1">
            <a:extLst>
              <a:ext uri="{FF2B5EF4-FFF2-40B4-BE49-F238E27FC236}">
                <a16:creationId xmlns:a16="http://schemas.microsoft.com/office/drawing/2014/main" id="{D0164ACD-FAB9-44D4-C95C-16326BE37843}"/>
              </a:ext>
            </a:extLst>
          </p:cNvPr>
          <p:cNvSpPr txBox="1"/>
          <p:nvPr userDrawn="1"/>
        </p:nvSpPr>
        <p:spPr>
          <a:xfrm>
            <a:off x="228600" y="4669125"/>
            <a:ext cx="4572000" cy="200055"/>
          </a:xfrm>
          <a:prstGeom prst="rect">
            <a:avLst/>
          </a:prstGeom>
          <a:noFill/>
        </p:spPr>
        <p:txBody>
          <a:bodyPr wrap="square">
            <a:spAutoFit/>
          </a:bodyPr>
          <a:lstStyle/>
          <a:p>
            <a:pPr marL="0" lvl="0" indent="0" algn="l" rtl="0">
              <a:spcBef>
                <a:spcPts val="0"/>
              </a:spcBef>
              <a:spcAft>
                <a:spcPts val="0"/>
              </a:spcAft>
              <a:buNone/>
            </a:pPr>
            <a:r>
              <a:rPr lang="en-US" sz="700"/>
              <a:t>ATC Kenya Operations Limited</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Thank You Dark">
  <p:cSld name="Thank You Dark">
    <p:bg>
      <p:bgPr>
        <a:solidFill>
          <a:srgbClr val="464646"/>
        </a:solidFill>
        <a:effectLst/>
      </p:bgPr>
    </p:bg>
    <p:spTree>
      <p:nvGrpSpPr>
        <p:cNvPr id="1" name="Shape 286"/>
        <p:cNvGrpSpPr/>
        <p:nvPr/>
      </p:nvGrpSpPr>
      <p:grpSpPr>
        <a:xfrm>
          <a:off x="0" y="0"/>
          <a:ext cx="0" cy="0"/>
          <a:chOff x="0" y="0"/>
          <a:chExt cx="0" cy="0"/>
        </a:xfrm>
      </p:grpSpPr>
      <p:sp>
        <p:nvSpPr>
          <p:cNvPr id="287" name="Google Shape;287;p52"/>
          <p:cNvSpPr/>
          <p:nvPr/>
        </p:nvSpPr>
        <p:spPr>
          <a:xfrm>
            <a:off x="0" y="3705641"/>
            <a:ext cx="9144000" cy="1437859"/>
          </a:xfrm>
          <a:prstGeom prst="rect">
            <a:avLst/>
          </a:prstGeom>
          <a:solidFill>
            <a:srgbClr val="D04A02"/>
          </a:solidFill>
          <a:ln>
            <a:noFill/>
          </a:ln>
        </p:spPr>
        <p:txBody>
          <a:bodyPr spcFirstLastPara="1" wrap="square" lIns="66552" tIns="33267" rIns="66552" bIns="33267" anchor="ctr" anchorCtr="0">
            <a:noAutofit/>
          </a:bodyPr>
          <a:lstStyle/>
          <a:p>
            <a:pPr marL="0" marR="0" lvl="0" indent="0" algn="ctr" rtl="0">
              <a:spcBef>
                <a:spcPts val="0"/>
              </a:spcBef>
              <a:spcAft>
                <a:spcPts val="0"/>
              </a:spcAft>
              <a:buNone/>
            </a:pPr>
            <a:endParaRPr lang="en-GB" sz="983">
              <a:solidFill>
                <a:schemeClr val="lt1"/>
              </a:solidFill>
              <a:latin typeface="Arial"/>
              <a:ea typeface="Arial"/>
              <a:cs typeface="Arial"/>
              <a:sym typeface="Arial"/>
            </a:endParaRPr>
          </a:p>
        </p:txBody>
      </p:sp>
      <p:sp>
        <p:nvSpPr>
          <p:cNvPr id="288" name="Google Shape;288;p52"/>
          <p:cNvSpPr txBox="1">
            <a:spLocks noGrp="1"/>
          </p:cNvSpPr>
          <p:nvPr>
            <p:ph type="ctrTitle"/>
          </p:nvPr>
        </p:nvSpPr>
        <p:spPr>
          <a:xfrm>
            <a:off x="457200" y="342900"/>
            <a:ext cx="3980259" cy="1885950"/>
          </a:xfrm>
          <a:prstGeom prst="rect">
            <a:avLst/>
          </a:prstGeom>
          <a:noFill/>
          <a:ln>
            <a:noFill/>
          </a:ln>
        </p:spPr>
        <p:txBody>
          <a:bodyPr spcFirstLastPara="1" wrap="square" lIns="0" tIns="0" rIns="0" bIns="0" anchor="b" anchorCtr="0">
            <a:noAutofit/>
          </a:bodyPr>
          <a:lstStyle>
            <a:lvl1pPr marR="0" lvl="0" algn="l" rtl="0">
              <a:lnSpc>
                <a:spcPct val="85000"/>
              </a:lnSpc>
              <a:spcBef>
                <a:spcPts val="0"/>
              </a:spcBef>
              <a:spcAft>
                <a:spcPts val="0"/>
              </a:spcAft>
              <a:buClr>
                <a:schemeClr val="lt1"/>
              </a:buClr>
              <a:buSzPts val="4400"/>
              <a:buFont typeface="Georgia"/>
              <a:buNone/>
              <a:defRPr sz="3203" b="0" i="0" u="none" strike="noStrike" cap="none">
                <a:solidFill>
                  <a:schemeClr val="lt1"/>
                </a:solidFill>
                <a:latin typeface="Georgia"/>
                <a:ea typeface="Georgia"/>
                <a:cs typeface="Georgia"/>
                <a:sym typeface="Georgia"/>
              </a:defRPr>
            </a:lvl1pPr>
            <a:lvl2pPr lvl="1">
              <a:spcBef>
                <a:spcPts val="0"/>
              </a:spcBef>
              <a:spcAft>
                <a:spcPts val="0"/>
              </a:spcAft>
              <a:buSzPts val="1400"/>
              <a:buNone/>
              <a:defRPr sz="1310"/>
            </a:lvl2pPr>
            <a:lvl3pPr lvl="2">
              <a:spcBef>
                <a:spcPts val="0"/>
              </a:spcBef>
              <a:spcAft>
                <a:spcPts val="0"/>
              </a:spcAft>
              <a:buSzPts val="1400"/>
              <a:buNone/>
              <a:defRPr sz="1310"/>
            </a:lvl3pPr>
            <a:lvl4pPr lvl="3">
              <a:spcBef>
                <a:spcPts val="0"/>
              </a:spcBef>
              <a:spcAft>
                <a:spcPts val="0"/>
              </a:spcAft>
              <a:buSzPts val="1400"/>
              <a:buNone/>
              <a:defRPr sz="1310"/>
            </a:lvl4pPr>
            <a:lvl5pPr lvl="4">
              <a:spcBef>
                <a:spcPts val="0"/>
              </a:spcBef>
              <a:spcAft>
                <a:spcPts val="0"/>
              </a:spcAft>
              <a:buSzPts val="1400"/>
              <a:buNone/>
              <a:defRPr sz="1310"/>
            </a:lvl5pPr>
            <a:lvl6pPr lvl="5">
              <a:spcBef>
                <a:spcPts val="0"/>
              </a:spcBef>
              <a:spcAft>
                <a:spcPts val="0"/>
              </a:spcAft>
              <a:buSzPts val="1400"/>
              <a:buNone/>
              <a:defRPr sz="1310"/>
            </a:lvl6pPr>
            <a:lvl7pPr lvl="6">
              <a:spcBef>
                <a:spcPts val="0"/>
              </a:spcBef>
              <a:spcAft>
                <a:spcPts val="0"/>
              </a:spcAft>
              <a:buSzPts val="1400"/>
              <a:buNone/>
              <a:defRPr sz="1310"/>
            </a:lvl7pPr>
            <a:lvl8pPr lvl="7">
              <a:spcBef>
                <a:spcPts val="0"/>
              </a:spcBef>
              <a:spcAft>
                <a:spcPts val="0"/>
              </a:spcAft>
              <a:buSzPts val="1400"/>
              <a:buNone/>
              <a:defRPr sz="1310"/>
            </a:lvl8pPr>
            <a:lvl9pPr lvl="8">
              <a:spcBef>
                <a:spcPts val="0"/>
              </a:spcBef>
              <a:spcAft>
                <a:spcPts val="0"/>
              </a:spcAft>
              <a:buSzPts val="1400"/>
              <a:buNone/>
              <a:defRPr sz="1310"/>
            </a:lvl9pPr>
          </a:lstStyle>
          <a:p>
            <a:endParaRPr lang="en-GB"/>
          </a:p>
        </p:txBody>
      </p:sp>
      <p:sp>
        <p:nvSpPr>
          <p:cNvPr id="289" name="Google Shape;289;p52"/>
          <p:cNvSpPr/>
          <p:nvPr/>
        </p:nvSpPr>
        <p:spPr>
          <a:xfrm>
            <a:off x="4000500" y="0"/>
            <a:ext cx="5143500" cy="5143500"/>
          </a:xfrm>
          <a:prstGeom prst="rect">
            <a:avLst/>
          </a:prstGeom>
          <a:noFill/>
          <a:ln>
            <a:noFill/>
          </a:ln>
        </p:spPr>
        <p:txBody>
          <a:bodyPr spcFirstLastPara="1" wrap="square" lIns="49919" tIns="24951" rIns="49919" bIns="24951" anchor="t" anchorCtr="0">
            <a:noAutofit/>
          </a:bodyPr>
          <a:lstStyle/>
          <a:p>
            <a:pPr marL="0" marR="0" lvl="0" indent="0" algn="l" rtl="0">
              <a:spcBef>
                <a:spcPts val="0"/>
              </a:spcBef>
              <a:spcAft>
                <a:spcPts val="0"/>
              </a:spcAft>
              <a:buNone/>
            </a:pPr>
            <a:endParaRPr lang="en-GB" sz="983">
              <a:solidFill>
                <a:schemeClr val="dk1"/>
              </a:solidFill>
              <a:latin typeface="Arial"/>
              <a:ea typeface="Arial"/>
              <a:cs typeface="Arial"/>
              <a:sym typeface="Arial"/>
            </a:endParaRPr>
          </a:p>
        </p:txBody>
      </p:sp>
      <p:sp>
        <p:nvSpPr>
          <p:cNvPr id="290" name="Google Shape;290;p52"/>
          <p:cNvSpPr txBox="1">
            <a:spLocks noGrp="1"/>
          </p:cNvSpPr>
          <p:nvPr>
            <p:ph type="body" idx="1"/>
          </p:nvPr>
        </p:nvSpPr>
        <p:spPr>
          <a:xfrm>
            <a:off x="457200" y="3909060"/>
            <a:ext cx="8229600" cy="1028700"/>
          </a:xfrm>
          <a:prstGeom prst="rect">
            <a:avLst/>
          </a:prstGeom>
          <a:noFill/>
          <a:ln>
            <a:noFill/>
          </a:ln>
        </p:spPr>
        <p:txBody>
          <a:bodyPr spcFirstLastPara="1" wrap="square" lIns="0" tIns="0" rIns="0" bIns="0" anchor="t" anchorCtr="0">
            <a:noAutofit/>
          </a:bodyPr>
          <a:lstStyle>
            <a:lvl1pPr marL="332832" marR="0" lvl="0"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1pPr>
            <a:lvl2pPr marL="665665" marR="0" lvl="1"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2pPr>
            <a:lvl3pPr marL="998497" marR="0" lvl="2"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3pPr>
            <a:lvl4pPr marL="1331330" marR="0" lvl="3"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4pPr>
            <a:lvl5pPr marL="1664162" marR="0" lvl="4"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5pPr>
            <a:lvl6pPr marL="1996995" marR="0" lvl="5"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6pPr>
            <a:lvl7pPr marL="2329827" marR="0" lvl="6"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7pPr>
            <a:lvl8pPr marL="2662660" marR="0" lvl="7"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8pPr>
            <a:lvl9pPr marL="2995492" marR="0" lvl="8"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9pPr>
          </a:lstStyle>
          <a:p>
            <a:endParaRPr lang="en-GB"/>
          </a:p>
        </p:txBody>
      </p:sp>
      <p:sp>
        <p:nvSpPr>
          <p:cNvPr id="291" name="Google Shape;291;p52"/>
          <p:cNvSpPr/>
          <p:nvPr/>
        </p:nvSpPr>
        <p:spPr>
          <a:xfrm>
            <a:off x="4000500" y="0"/>
            <a:ext cx="5143500" cy="5143500"/>
          </a:xfrm>
          <a:prstGeom prst="rect">
            <a:avLst/>
          </a:prstGeom>
          <a:noFill/>
          <a:ln>
            <a:noFill/>
          </a:ln>
        </p:spPr>
        <p:txBody>
          <a:bodyPr spcFirstLastPara="1" wrap="square" lIns="49919" tIns="24951" rIns="49919" bIns="24951" anchor="t" anchorCtr="0">
            <a:noAutofit/>
          </a:bodyPr>
          <a:lstStyle/>
          <a:p>
            <a:pPr marL="0" marR="0" lvl="0" indent="0" algn="l" rtl="0">
              <a:spcBef>
                <a:spcPts val="0"/>
              </a:spcBef>
              <a:spcAft>
                <a:spcPts val="0"/>
              </a:spcAft>
              <a:buNone/>
            </a:pPr>
            <a:endParaRPr lang="en-GB" sz="983">
              <a:solidFill>
                <a:schemeClr val="dk1"/>
              </a:solidFill>
              <a:latin typeface="Arial"/>
              <a:ea typeface="Arial"/>
              <a:cs typeface="Arial"/>
              <a:sym typeface="Arial"/>
            </a:endParaRPr>
          </a:p>
        </p:txBody>
      </p:sp>
      <p:sp>
        <p:nvSpPr>
          <p:cNvPr id="292" name="Google Shape;292;p52"/>
          <p:cNvSpPr txBox="1"/>
          <p:nvPr/>
        </p:nvSpPr>
        <p:spPr>
          <a:xfrm>
            <a:off x="457200" y="3291840"/>
            <a:ext cx="3980259" cy="27432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000"/>
              <a:buFont typeface="Arial"/>
              <a:buNone/>
            </a:pPr>
            <a:r>
              <a:rPr lang="en-GB" sz="728">
                <a:solidFill>
                  <a:schemeClr val="lt1"/>
                </a:solidFill>
                <a:latin typeface="Arial"/>
                <a:ea typeface="Arial"/>
                <a:cs typeface="Arial"/>
                <a:sym typeface="Arial"/>
              </a:rPr>
              <a:t>pwc.com</a:t>
            </a:r>
          </a:p>
        </p:txBody>
      </p:sp>
    </p:spTree>
    <p:extLst>
      <p:ext uri="{BB962C8B-B14F-4D97-AF65-F5344CB8AC3E}">
        <p14:creationId xmlns:p14="http://schemas.microsoft.com/office/powerpoint/2010/main" val="28506138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Section Divider Side List Orange">
    <p:bg>
      <p:bgPr>
        <a:solidFill>
          <a:srgbClr val="FFFFFF"/>
        </a:solidFill>
        <a:effectLst/>
      </p:bgPr>
    </p:bg>
    <p:spTree>
      <p:nvGrpSpPr>
        <p:cNvPr id="1" name=""/>
        <p:cNvGrpSpPr/>
        <p:nvPr/>
      </p:nvGrpSpPr>
      <p:grpSpPr>
        <a:xfrm>
          <a:off x="0" y="0"/>
          <a:ext cx="0" cy="0"/>
          <a:chOff x="0" y="0"/>
          <a:chExt cx="0" cy="0"/>
        </a:xfrm>
      </p:grpSpPr>
      <p:sp>
        <p:nvSpPr>
          <p:cNvPr id="17" name="Slide Tags" hidden="1">
            <a:extLst>
              <a:ext uri="{FF2B5EF4-FFF2-40B4-BE49-F238E27FC236}">
                <a16:creationId xmlns:a16="http://schemas.microsoft.com/office/drawing/2014/main" id="{E9751705-EF85-4B1F-A92B-1119FB5C56DF}"/>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8A9D6061-9F0C-4EEC-B3F8-8BDCE0004F90}"/>
              </a:ext>
            </a:extLst>
          </p:cNvPr>
          <p:cNvSpPr txBox="1"/>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endParaRPr lang="en-GB" sz="529" noProof="1">
              <a:solidFill>
                <a:srgbClr val="FFFFFF"/>
              </a:solidFill>
            </a:endParaRPr>
          </a:p>
        </p:txBody>
      </p:sp>
      <p:sp>
        <p:nvSpPr>
          <p:cNvPr id="11" name="HeaderTOCPlaceholder">
            <a:extLst>
              <a:ext uri="{FF2B5EF4-FFF2-40B4-BE49-F238E27FC236}">
                <a16:creationId xmlns:a16="http://schemas.microsoft.com/office/drawing/2014/main" id="{26DB81D5-6A7C-4FF4-9D60-9A2AB59EFA0F}"/>
              </a:ext>
            </a:extLst>
          </p:cNvPr>
          <p:cNvSpPr txBox="1"/>
          <p:nvPr userDrawn="1">
            <p:custDataLst>
              <p:tags r:id="rId3"/>
            </p:custDataLst>
          </p:nvPr>
        </p:nvSpPr>
        <p:spPr>
          <a:xfrm>
            <a:off x="3327454" y="213257"/>
            <a:ext cx="5399467" cy="91692"/>
          </a:xfrm>
          <a:prstGeom prst="rect">
            <a:avLst/>
          </a:prstGeom>
          <a:noFill/>
          <a:ln>
            <a:noFill/>
          </a:ln>
        </p:spPr>
        <p:txBody>
          <a:bodyPr wrap="square" lIns="0" tIns="0" rIns="0" bIns="0" rtlCol="0">
            <a:spAutoFit/>
          </a:bodyPr>
          <a:lstStyle/>
          <a:p>
            <a:endParaRPr lang="en-GB" sz="596" noProof="1">
              <a:solidFill>
                <a:schemeClr val="tx1"/>
              </a:solidFill>
              <a:latin typeface="+mn-lt"/>
              <a:cs typeface="Arial" pitchFamily="34" charset="0"/>
            </a:endParaRPr>
          </a:p>
        </p:txBody>
      </p:sp>
      <p:sp>
        <p:nvSpPr>
          <p:cNvPr id="12" name="House Nav">
            <a:hlinkClick r:id="" action="ppaction://noaction"/>
            <a:extLst>
              <a:ext uri="{FF2B5EF4-FFF2-40B4-BE49-F238E27FC236}">
                <a16:creationId xmlns:a16="http://schemas.microsoft.com/office/drawing/2014/main" id="{DB71F430-0FD7-4195-8893-9801065F6926}"/>
              </a:ext>
            </a:extLst>
          </p:cNvPr>
          <p:cNvSpPr>
            <a:spLocks noChangeAspect="1" noEditPoints="1"/>
          </p:cNvSpPr>
          <p:nvPr userDrawn="1">
            <p:custDataLst>
              <p:tags r:id="rId4"/>
            </p:custDataLst>
          </p:nvPr>
        </p:nvSpPr>
        <p:spPr bwMode="auto">
          <a:xfrm>
            <a:off x="8498330" y="233369"/>
            <a:ext cx="227148" cy="141418"/>
          </a:xfrm>
          <a:custGeom>
            <a:avLst/>
            <a:gdLst>
              <a:gd name="T0" fmla="*/ 152 w 304"/>
              <a:gd name="T1" fmla="*/ 0 h 260"/>
              <a:gd name="T2" fmla="*/ 0 w 304"/>
              <a:gd name="T3" fmla="*/ 152 h 260"/>
              <a:gd name="T4" fmla="*/ 44 w 304"/>
              <a:gd name="T5" fmla="*/ 152 h 260"/>
              <a:gd name="T6" fmla="*/ 44 w 304"/>
              <a:gd name="T7" fmla="*/ 260 h 260"/>
              <a:gd name="T8" fmla="*/ 260 w 304"/>
              <a:gd name="T9" fmla="*/ 260 h 260"/>
              <a:gd name="T10" fmla="*/ 260 w 304"/>
              <a:gd name="T11" fmla="*/ 152 h 260"/>
              <a:gd name="T12" fmla="*/ 304 w 304"/>
              <a:gd name="T13" fmla="*/ 152 h 260"/>
              <a:gd name="T14" fmla="*/ 152 w 304"/>
              <a:gd name="T15" fmla="*/ 0 h 260"/>
              <a:gd name="T16" fmla="*/ 152 w 304"/>
              <a:gd name="T17" fmla="*/ 28 h 260"/>
              <a:gd name="T18" fmla="*/ 258 w 304"/>
              <a:gd name="T19" fmla="*/ 134 h 260"/>
              <a:gd name="T20" fmla="*/ 240 w 304"/>
              <a:gd name="T21" fmla="*/ 134 h 260"/>
              <a:gd name="T22" fmla="*/ 240 w 304"/>
              <a:gd name="T23" fmla="*/ 152 h 260"/>
              <a:gd name="T24" fmla="*/ 240 w 304"/>
              <a:gd name="T25" fmla="*/ 240 h 260"/>
              <a:gd name="T26" fmla="*/ 64 w 304"/>
              <a:gd name="T27" fmla="*/ 240 h 260"/>
              <a:gd name="T28" fmla="*/ 64 w 304"/>
              <a:gd name="T29" fmla="*/ 152 h 260"/>
              <a:gd name="T30" fmla="*/ 64 w 304"/>
              <a:gd name="T31" fmla="*/ 134 h 260"/>
              <a:gd name="T32" fmla="*/ 46 w 304"/>
              <a:gd name="T33" fmla="*/ 134 h 260"/>
              <a:gd name="T34" fmla="*/ 152 w 304"/>
              <a:gd name="T35" fmla="*/ 2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260">
                <a:moveTo>
                  <a:pt x="152" y="0"/>
                </a:moveTo>
                <a:lnTo>
                  <a:pt x="0" y="152"/>
                </a:lnTo>
                <a:lnTo>
                  <a:pt x="44" y="152"/>
                </a:lnTo>
                <a:lnTo>
                  <a:pt x="44" y="260"/>
                </a:lnTo>
                <a:lnTo>
                  <a:pt x="260" y="260"/>
                </a:lnTo>
                <a:lnTo>
                  <a:pt x="260" y="152"/>
                </a:lnTo>
                <a:lnTo>
                  <a:pt x="304" y="152"/>
                </a:lnTo>
                <a:lnTo>
                  <a:pt x="152" y="0"/>
                </a:lnTo>
                <a:close/>
                <a:moveTo>
                  <a:pt x="152" y="28"/>
                </a:moveTo>
                <a:lnTo>
                  <a:pt x="258" y="134"/>
                </a:lnTo>
                <a:lnTo>
                  <a:pt x="240" y="134"/>
                </a:lnTo>
                <a:lnTo>
                  <a:pt x="240" y="152"/>
                </a:lnTo>
                <a:lnTo>
                  <a:pt x="240" y="240"/>
                </a:lnTo>
                <a:lnTo>
                  <a:pt x="64" y="240"/>
                </a:lnTo>
                <a:lnTo>
                  <a:pt x="64" y="152"/>
                </a:lnTo>
                <a:lnTo>
                  <a:pt x="64" y="134"/>
                </a:lnTo>
                <a:lnTo>
                  <a:pt x="46" y="134"/>
                </a:lnTo>
                <a:lnTo>
                  <a:pt x="152" y="28"/>
                </a:lnTo>
                <a:close/>
              </a:path>
            </a:pathLst>
          </a:custGeom>
          <a:solidFill>
            <a:schemeClr val="tx1"/>
          </a:solidFill>
          <a:ln>
            <a:noFill/>
          </a:ln>
        </p:spPr>
        <p:txBody>
          <a:bodyPr vert="horz" wrap="square" lIns="45384" tIns="22692" rIns="45384" bIns="22692" numCol="1" anchor="t" anchorCtr="0" compatLnSpc="1">
            <a:prstTxWarp prst="textNoShape">
              <a:avLst/>
            </a:prstTxWarp>
          </a:bodyPr>
          <a:lstStyle/>
          <a:p>
            <a:endParaRPr lang="en-US" sz="893"/>
          </a:p>
        </p:txBody>
      </p:sp>
      <p:sp>
        <p:nvSpPr>
          <p:cNvPr id="13" name="Nav Cover">
            <a:extLst>
              <a:ext uri="{FF2B5EF4-FFF2-40B4-BE49-F238E27FC236}">
                <a16:creationId xmlns:a16="http://schemas.microsoft.com/office/drawing/2014/main" id="{9C4E520E-471B-47A7-BE23-C51E85BED15D}"/>
              </a:ext>
            </a:extLst>
          </p:cNvPr>
          <p:cNvSpPr/>
          <p:nvPr userDrawn="1"/>
        </p:nvSpPr>
        <p:spPr>
          <a:xfrm>
            <a:off x="8485819" y="225390"/>
            <a:ext cx="252167" cy="156995"/>
          </a:xfrm>
          <a:prstGeom prst="rect">
            <a:avLst/>
          </a:prstGeom>
          <a:solidFill>
            <a:schemeClr val="bg1"/>
          </a:solid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6" name="DividerTOCPlaceholder">
            <a:extLst>
              <a:ext uri="{FF2B5EF4-FFF2-40B4-BE49-F238E27FC236}">
                <a16:creationId xmlns:a16="http://schemas.microsoft.com/office/drawing/2014/main" id="{F0F15C1D-2E3B-42F8-B21C-C924EEA8F3D9}"/>
              </a:ext>
            </a:extLst>
          </p:cNvPr>
          <p:cNvSpPr txBox="1"/>
          <p:nvPr userDrawn="1">
            <p:custDataLst>
              <p:tags r:id="rId5"/>
            </p:custDataLst>
          </p:nvPr>
        </p:nvSpPr>
        <p:spPr>
          <a:xfrm>
            <a:off x="3105696" y="1232136"/>
            <a:ext cx="5628408" cy="3328147"/>
          </a:xfrm>
          <a:prstGeom prst="rect">
            <a:avLst/>
          </a:prstGeom>
          <a:noFill/>
          <a:ln>
            <a:noFill/>
          </a:ln>
        </p:spPr>
        <p:txBody>
          <a:bodyPr wrap="square" lIns="0" tIns="0" rIns="0" bIns="0" rtlCol="0">
            <a:noAutofit/>
          </a:bodyPr>
          <a:lstStyle/>
          <a:p>
            <a:endParaRPr lang="en-GB" sz="927" noProof="1">
              <a:solidFill>
                <a:schemeClr val="bg1"/>
              </a:solidFill>
              <a:latin typeface="Georgia" pitchFamily="18" charset="0"/>
              <a:cs typeface="Arial" pitchFamily="34" charset="0"/>
            </a:endParaRPr>
          </a:p>
        </p:txBody>
      </p:sp>
      <p:sp>
        <p:nvSpPr>
          <p:cNvPr id="15" name="Section Footer">
            <a:extLst>
              <a:ext uri="{FF2B5EF4-FFF2-40B4-BE49-F238E27FC236}">
                <a16:creationId xmlns:a16="http://schemas.microsoft.com/office/drawing/2014/main" id="{33E35B03-6472-42CC-95C0-6EAAE5BA0724}"/>
              </a:ext>
            </a:extLst>
          </p:cNvPr>
          <p:cNvSpPr txBox="1"/>
          <p:nvPr userDrawn="1">
            <p:custDataLst>
              <p:tags r:id="rId6"/>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bg1"/>
                </a:solidFill>
                <a:latin typeface="Arial" panose="020B0604020202020204" pitchFamily="34" charset="0"/>
                <a:cs typeface="Arial" panose="020B0604020202020204" pitchFamily="34" charset="0"/>
              </a:rPr>
              <a:t>Bio Food Products Limited</a:t>
            </a:r>
          </a:p>
        </p:txBody>
      </p:sp>
      <p:sp>
        <p:nvSpPr>
          <p:cNvPr id="20" name="Presentation Disclaimer">
            <a:extLst>
              <a:ext uri="{FF2B5EF4-FFF2-40B4-BE49-F238E27FC236}">
                <a16:creationId xmlns:a16="http://schemas.microsoft.com/office/drawing/2014/main" id="{922BF1FC-2B27-40A1-8C43-BB656CD63C6C}"/>
              </a:ext>
            </a:extLst>
          </p:cNvPr>
          <p:cNvSpPr txBox="1"/>
          <p:nvPr userDrawn="1">
            <p:custDataLst>
              <p:tags r:id="rId7"/>
            </p:custDataLst>
          </p:nvPr>
        </p:nvSpPr>
        <p:spPr>
          <a:xfrm>
            <a:off x="3723947" y="4761010"/>
            <a:ext cx="2075889" cy="81433"/>
          </a:xfrm>
          <a:prstGeom prst="rect">
            <a:avLst/>
          </a:prstGeom>
          <a:noFill/>
        </p:spPr>
        <p:txBody>
          <a:bodyPr wrap="none" lIns="0" tIns="0" rIns="0" bIns="0" rtlCol="0" anchor="t" anchorCtr="0">
            <a:spAutoFit/>
          </a:bodyPr>
          <a:lstStyle/>
          <a:p>
            <a:pPr algn="l"/>
            <a:r>
              <a:rPr lang="en-US" sz="529" noProof="1">
                <a:solidFill>
                  <a:schemeClr val="tx1"/>
                </a:solidFill>
              </a:rPr>
              <a:t>Confidential Information for the sole benefit and use of PwC’s Client.</a:t>
            </a:r>
            <a:endParaRPr lang="en-GB" sz="529" noProof="1">
              <a:solidFill>
                <a:schemeClr val="tx1"/>
              </a:solidFill>
            </a:endParaRPr>
          </a:p>
        </p:txBody>
      </p:sp>
      <p:sp>
        <p:nvSpPr>
          <p:cNvPr id="21" name="Report Date">
            <a:extLst>
              <a:ext uri="{FF2B5EF4-FFF2-40B4-BE49-F238E27FC236}">
                <a16:creationId xmlns:a16="http://schemas.microsoft.com/office/drawing/2014/main" id="{B98D0E73-6F95-4259-95CB-1A578846F60D}"/>
              </a:ext>
            </a:extLst>
          </p:cNvPr>
          <p:cNvSpPr txBox="1"/>
          <p:nvPr userDrawn="1">
            <p:custDataLst>
              <p:tags r:id="rId8"/>
            </p:custDataLst>
          </p:nvPr>
        </p:nvSpPr>
        <p:spPr>
          <a:xfrm>
            <a:off x="8346849" y="4761010"/>
            <a:ext cx="381515"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22" name="PwC">
            <a:extLst>
              <a:ext uri="{FF2B5EF4-FFF2-40B4-BE49-F238E27FC236}">
                <a16:creationId xmlns:a16="http://schemas.microsoft.com/office/drawing/2014/main" id="{E7402DDB-D1D6-419E-AA7B-2CB1ABEE8E5A}"/>
              </a:ext>
            </a:extLst>
          </p:cNvPr>
          <p:cNvSpPr/>
          <p:nvPr userDrawn="1">
            <p:custDataLst>
              <p:tags r:id="rId9"/>
            </p:custDataLst>
          </p:nvPr>
        </p:nvSpPr>
        <p:spPr>
          <a:xfrm>
            <a:off x="415636" y="4847334"/>
            <a:ext cx="144270" cy="81433"/>
          </a:xfrm>
          <a:prstGeom prst="rect">
            <a:avLst/>
          </a:prstGeom>
          <a:noFill/>
          <a:ln>
            <a:noFill/>
          </a:ln>
        </p:spPr>
        <p:txBody>
          <a:bodyPr wrap="none" lIns="0" tIns="0" rIns="0" bIns="0" rtlCol="0" anchor="b" anchorCtr="0">
            <a:spAutoFit/>
          </a:bodyPr>
          <a:lstStyle/>
          <a:p>
            <a:pPr lvl="0"/>
            <a:r>
              <a:rPr lang="en-GB" sz="529">
                <a:solidFill>
                  <a:schemeClr val="bg1"/>
                </a:solidFill>
                <a:latin typeface="Arial" panose="020B0604020202020204" pitchFamily="34" charset="0"/>
                <a:cs typeface="Arial" panose="020B0604020202020204" pitchFamily="34" charset="0"/>
              </a:rPr>
              <a:t>PwC</a:t>
            </a:r>
          </a:p>
        </p:txBody>
      </p:sp>
      <p:sp>
        <p:nvSpPr>
          <p:cNvPr id="23" name="Draft stamp" hidden="1">
            <a:extLst>
              <a:ext uri="{FF2B5EF4-FFF2-40B4-BE49-F238E27FC236}">
                <a16:creationId xmlns:a16="http://schemas.microsoft.com/office/drawing/2014/main" id="{3549D757-DC8A-4F5A-AA26-19BF432B2EF3}"/>
              </a:ext>
            </a:extLst>
          </p:cNvPr>
          <p:cNvSpPr txBox="1"/>
          <p:nvPr userDrawn="1">
            <p:custDataLst>
              <p:tags r:id="rId10"/>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4" name="Page Number">
            <a:extLst>
              <a:ext uri="{FF2B5EF4-FFF2-40B4-BE49-F238E27FC236}">
                <a16:creationId xmlns:a16="http://schemas.microsoft.com/office/drawing/2014/main" id="{DE0D76C8-5F59-471B-83C1-AC62B1697001}"/>
              </a:ext>
            </a:extLst>
          </p:cNvPr>
          <p:cNvSpPr txBox="1"/>
          <p:nvPr userDrawn="1">
            <p:custDataLst>
              <p:tags r:id="rId11"/>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pic>
        <p:nvPicPr>
          <p:cNvPr id="3" name="Picture 2" descr="A person pouring milk into a glass of coffee&#10;&#10;AI-generated content may be incorrect.">
            <a:extLst>
              <a:ext uri="{FF2B5EF4-FFF2-40B4-BE49-F238E27FC236}">
                <a16:creationId xmlns:a16="http://schemas.microsoft.com/office/drawing/2014/main" id="{505C914B-2350-5822-DDE9-8D8D3A3D25FF}"/>
              </a:ext>
            </a:extLst>
          </p:cNvPr>
          <p:cNvPicPr>
            <a:picLocks noChangeAspect="1"/>
          </p:cNvPicPr>
          <p:nvPr userDrawn="1"/>
        </p:nvPicPr>
        <p:blipFill>
          <a:blip r:embed="rId14"/>
          <a:stretch>
            <a:fillRect/>
          </a:stretch>
        </p:blipFill>
        <p:spPr>
          <a:xfrm>
            <a:off x="406014" y="0"/>
            <a:ext cx="9373116" cy="5143500"/>
          </a:xfrm>
          <a:prstGeom prst="rect">
            <a:avLst/>
          </a:prstGeom>
        </p:spPr>
      </p:pic>
      <p:sp>
        <p:nvSpPr>
          <p:cNvPr id="9" name="Colored SIdebar">
            <a:extLst>
              <a:ext uri="{FF2B5EF4-FFF2-40B4-BE49-F238E27FC236}">
                <a16:creationId xmlns:a16="http://schemas.microsoft.com/office/drawing/2014/main" id="{0383DC15-3E07-4345-B545-306F8F25E82D}"/>
              </a:ext>
            </a:extLst>
          </p:cNvPr>
          <p:cNvSpPr/>
          <p:nvPr userDrawn="1"/>
        </p:nvSpPr>
        <p:spPr>
          <a:xfrm>
            <a:off x="0" y="0"/>
            <a:ext cx="2784764" cy="5143500"/>
          </a:xfrm>
          <a:prstGeom prst="rect">
            <a:avLst/>
          </a:prstGeom>
          <a:solidFill>
            <a:srgbClr val="D04A02"/>
          </a:solid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4" name="Section Divider Title">
            <a:extLst>
              <a:ext uri="{FF2B5EF4-FFF2-40B4-BE49-F238E27FC236}">
                <a16:creationId xmlns:a16="http://schemas.microsoft.com/office/drawing/2014/main" id="{DFC60A20-E567-421F-A3E5-D55B5E4D7A7B}"/>
              </a:ext>
            </a:extLst>
          </p:cNvPr>
          <p:cNvSpPr>
            <a:spLocks noGrp="1"/>
          </p:cNvSpPr>
          <p:nvPr>
            <p:ph type="title" hasCustomPrompt="1"/>
            <p:custDataLst>
              <p:tags r:id="rId12"/>
            </p:custDataLst>
          </p:nvPr>
        </p:nvSpPr>
        <p:spPr>
          <a:xfrm>
            <a:off x="418523" y="1164048"/>
            <a:ext cx="2252749" cy="1658546"/>
          </a:xfrm>
          <a:noFill/>
        </p:spPr>
        <p:txBody>
          <a:bodyPr wrap="square" lIns="0" tIns="0" rIns="0" bIns="0" anchor="t" anchorCtr="0">
            <a:noAutofit/>
          </a:bodyPr>
          <a:lstStyle>
            <a:lvl1pPr algn="l">
              <a:defRPr sz="2118" b="0" i="0" cap="none" baseline="0">
                <a:solidFill>
                  <a:srgbClr val="FFFFFF"/>
                </a:solidFill>
                <a:latin typeface="+mj-lt"/>
              </a:defRPr>
            </a:lvl1pPr>
          </a:lstStyle>
          <a:p>
            <a:r>
              <a:rPr lang="en-GB" noProof="0"/>
              <a:t>Section Divider</a:t>
            </a:r>
          </a:p>
        </p:txBody>
      </p:sp>
    </p:spTree>
    <p:extLst>
      <p:ext uri="{BB962C8B-B14F-4D97-AF65-F5344CB8AC3E}">
        <p14:creationId xmlns:p14="http://schemas.microsoft.com/office/powerpoint/2010/main" val="20787890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8" name="Slide Tags" hidden="1">
            <a:extLst>
              <a:ext uri="{FF2B5EF4-FFF2-40B4-BE49-F238E27FC236}">
                <a16:creationId xmlns:a16="http://schemas.microsoft.com/office/drawing/2014/main" id="{15D0AFA6-5562-4C5B-8D93-0C0305EDF3E1}"/>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3" name="Picture Placeholder">
            <a:extLst>
              <a:ext uri="{FF2B5EF4-FFF2-40B4-BE49-F238E27FC236}">
                <a16:creationId xmlns:a16="http://schemas.microsoft.com/office/drawing/2014/main" id="{A27E5EA8-DE89-4FA2-BA2D-1F158688BD91}"/>
              </a:ext>
            </a:extLst>
          </p:cNvPr>
          <p:cNvSpPr>
            <a:spLocks noGrp="1"/>
          </p:cNvSpPr>
          <p:nvPr>
            <p:ph type="pic" sz="quarter" idx="16" hasCustomPrompt="1"/>
            <p:custDataLst>
              <p:tags r:id="rId2"/>
            </p:custDataLst>
          </p:nvPr>
        </p:nvSpPr>
        <p:spPr>
          <a:xfrm>
            <a:off x="0" y="0"/>
            <a:ext cx="9144000" cy="5143500"/>
          </a:xfrm>
          <a:solidFill>
            <a:srgbClr val="DEDEDE"/>
          </a:solidFill>
        </p:spPr>
        <p:txBody>
          <a:bodyPr anchor="ctr"/>
          <a:lstStyle>
            <a:lvl1pPr algn="ctr">
              <a:defRPr/>
            </a:lvl1pPr>
          </a:lstStyle>
          <a:p>
            <a:r>
              <a:rPr lang="en-GB"/>
              <a:t> </a:t>
            </a:r>
          </a:p>
        </p:txBody>
      </p:sp>
      <p:sp>
        <p:nvSpPr>
          <p:cNvPr id="5" name="Picture Filter">
            <a:extLst>
              <a:ext uri="{FF2B5EF4-FFF2-40B4-BE49-F238E27FC236}">
                <a16:creationId xmlns:a16="http://schemas.microsoft.com/office/drawing/2014/main" id="{A494D032-6E3A-47E4-A028-636675BD5EEF}"/>
              </a:ext>
            </a:extLst>
          </p:cNvPr>
          <p:cNvSpPr>
            <a:spLocks noGrp="1"/>
          </p:cNvSpPr>
          <p:nvPr>
            <p:ph type="body" sz="quarter" idx="17" hasCustomPrompt="1"/>
          </p:nvPr>
        </p:nvSpPr>
        <p:spPr>
          <a:xfrm>
            <a:off x="0" y="0"/>
            <a:ext cx="9144000" cy="5143500"/>
          </a:xfrm>
          <a:solidFill>
            <a:schemeClr val="tx1">
              <a:alpha val="40000"/>
            </a:schemeClr>
          </a:solidFill>
        </p:spPr>
        <p:txBody>
          <a:bodyPr/>
          <a:lstStyle>
            <a:lvl1pPr>
              <a:defRPr/>
            </a:lvl1pPr>
          </a:lstStyle>
          <a:p>
            <a:pPr lvl="0"/>
            <a:r>
              <a:rPr lang="en-GB"/>
              <a:t> </a:t>
            </a:r>
          </a:p>
        </p:txBody>
      </p:sp>
      <p:sp>
        <p:nvSpPr>
          <p:cNvPr id="16" name="White Bar">
            <a:extLst>
              <a:ext uri="{FF2B5EF4-FFF2-40B4-BE49-F238E27FC236}">
                <a16:creationId xmlns:a16="http://schemas.microsoft.com/office/drawing/2014/main" id="{35F3C93C-B58A-4CAC-A1C5-CE347ADEB07A}"/>
              </a:ext>
            </a:extLst>
          </p:cNvPr>
          <p:cNvSpPr>
            <a:spLocks noGrp="1"/>
          </p:cNvSpPr>
          <p:nvPr>
            <p:ph type="body" sz="quarter" idx="15" hasCustomPrompt="1"/>
          </p:nvPr>
        </p:nvSpPr>
        <p:spPr>
          <a:xfrm>
            <a:off x="418523" y="0"/>
            <a:ext cx="182880" cy="5143500"/>
          </a:xfrm>
          <a:solidFill>
            <a:srgbClr val="FFFFFF"/>
          </a:solidFill>
        </p:spPr>
        <p:txBody>
          <a:bodyPr/>
          <a:lstStyle>
            <a:lvl1pPr>
              <a:defRPr/>
            </a:lvl1pPr>
          </a:lstStyle>
          <a:p>
            <a:pPr lvl="0"/>
            <a:r>
              <a:rPr lang="en-GB"/>
              <a:t> </a:t>
            </a:r>
          </a:p>
        </p:txBody>
      </p:sp>
      <p:sp>
        <p:nvSpPr>
          <p:cNvPr id="17" name="Report Subtitle">
            <a:extLst>
              <a:ext uri="{FF2B5EF4-FFF2-40B4-BE49-F238E27FC236}">
                <a16:creationId xmlns:a16="http://schemas.microsoft.com/office/drawing/2014/main" id="{DC35D219-DC84-465F-A840-26CE8227D176}"/>
              </a:ext>
            </a:extLst>
          </p:cNvPr>
          <p:cNvSpPr>
            <a:spLocks noGrp="1"/>
          </p:cNvSpPr>
          <p:nvPr>
            <p:ph type="subTitle" idx="1" hasCustomPrompt="1"/>
            <p:custDataLst>
              <p:tags r:id="rId3"/>
            </p:custDataLst>
          </p:nvPr>
        </p:nvSpPr>
        <p:spPr bwMode="white">
          <a:xfrm>
            <a:off x="831797" y="2339644"/>
            <a:ext cx="5522076" cy="183308"/>
          </a:xfrm>
        </p:spPr>
        <p:txBody>
          <a:bodyPr vert="horz" lIns="0" tIns="0" rIns="0" bIns="0" rtlCol="0">
            <a:noAutofit/>
          </a:bodyPr>
          <a:lstStyle>
            <a:lvl1pPr>
              <a:defRPr lang="en-GB" sz="1191" noProof="0" dirty="0">
                <a:solidFill>
                  <a:schemeClr val="bg1"/>
                </a:solidFill>
              </a:defRPr>
            </a:lvl1pPr>
          </a:lstStyle>
          <a:p>
            <a:pPr lvl="0"/>
            <a:r>
              <a:rPr lang="en-GB" noProof="0"/>
              <a:t>Subtitle</a:t>
            </a:r>
          </a:p>
        </p:txBody>
      </p:sp>
      <p:pic>
        <p:nvPicPr>
          <p:cNvPr id="12" name="PwC Logo">
            <a:extLst>
              <a:ext uri="{FF2B5EF4-FFF2-40B4-BE49-F238E27FC236}">
                <a16:creationId xmlns:a16="http://schemas.microsoft.com/office/drawing/2014/main" id="{1F66B2B2-282F-45D0-A014-5ACE6FF38E18}"/>
              </a:ext>
            </a:extLst>
          </p:cNvPr>
          <p:cNvPicPr>
            <a:picLocks noChangeAspect="1"/>
          </p:cNvPicPr>
          <p:nvPr userDrawn="1">
            <p:custDataLst>
              <p:tags r:id="rId4"/>
            </p:custDataLst>
          </p:nvPr>
        </p:nvPicPr>
        <p:blipFill>
          <a:blip r:embed="rId10"/>
          <a:stretch>
            <a:fillRect/>
          </a:stretch>
        </p:blipFill>
        <p:spPr bwMode="black">
          <a:xfrm>
            <a:off x="598517" y="4053461"/>
            <a:ext cx="1749039" cy="1051046"/>
          </a:xfrm>
          <a:prstGeom prst="rect">
            <a:avLst/>
          </a:prstGeom>
        </p:spPr>
      </p:pic>
      <p:sp>
        <p:nvSpPr>
          <p:cNvPr id="4" name="Text Placeholder 3">
            <a:extLst>
              <a:ext uri="{FF2B5EF4-FFF2-40B4-BE49-F238E27FC236}">
                <a16:creationId xmlns:a16="http://schemas.microsoft.com/office/drawing/2014/main" id="{711D5432-3009-465F-B772-128F885AC8E8}"/>
              </a:ext>
            </a:extLst>
          </p:cNvPr>
          <p:cNvSpPr>
            <a:spLocks noGrp="1"/>
          </p:cNvSpPr>
          <p:nvPr>
            <p:ph type="body" sz="quarter" idx="18" hasCustomPrompt="1"/>
            <p:custDataLst>
              <p:tags r:id="rId5"/>
            </p:custDataLst>
          </p:nvPr>
        </p:nvSpPr>
        <p:spPr>
          <a:xfrm>
            <a:off x="822663" y="835898"/>
            <a:ext cx="5519651" cy="1482538"/>
          </a:xfrm>
        </p:spPr>
        <p:txBody>
          <a:bodyPr anchor="b"/>
          <a:lstStyle>
            <a:lvl1pPr>
              <a:defRPr sz="2250">
                <a:solidFill>
                  <a:schemeClr val="bg1"/>
                </a:solidFill>
                <a:latin typeface="+mj-lt"/>
              </a:defRPr>
            </a:lvl1pPr>
          </a:lstStyle>
          <a:p>
            <a:pPr lvl="0"/>
            <a:r>
              <a:rPr lang="en-GB"/>
              <a:t>Title</a:t>
            </a:r>
          </a:p>
        </p:txBody>
      </p:sp>
      <p:sp>
        <p:nvSpPr>
          <p:cNvPr id="13" name="Presentation Disclaimer">
            <a:extLst>
              <a:ext uri="{FF2B5EF4-FFF2-40B4-BE49-F238E27FC236}">
                <a16:creationId xmlns:a16="http://schemas.microsoft.com/office/drawing/2014/main" id="{61884023-F29D-418A-80FB-3A9937BC69EC}"/>
              </a:ext>
            </a:extLst>
          </p:cNvPr>
          <p:cNvSpPr txBox="1"/>
          <p:nvPr userDrawn="1">
            <p:custDataLst>
              <p:tags r:id="rId6"/>
            </p:custDataLst>
          </p:nvPr>
        </p:nvSpPr>
        <p:spPr>
          <a:xfrm>
            <a:off x="4044488" y="4577726"/>
            <a:ext cx="4680989" cy="81471"/>
          </a:xfrm>
          <a:prstGeom prst="rect">
            <a:avLst/>
          </a:prstGeom>
          <a:noFill/>
        </p:spPr>
        <p:txBody>
          <a:bodyPr wrap="none" lIns="0" tIns="0" rIns="0" bIns="0" rtlCol="0" anchor="b" anchorCtr="0">
            <a:noAutofit/>
          </a:bodyPr>
          <a:lstStyle/>
          <a:p>
            <a:pPr algn="r"/>
            <a:endParaRPr lang="en-GB" sz="529" noProof="1">
              <a:solidFill>
                <a:schemeClr val="bg1"/>
              </a:solidFill>
            </a:endParaRPr>
          </a:p>
        </p:txBody>
      </p:sp>
      <p:sp>
        <p:nvSpPr>
          <p:cNvPr id="14" name="Draft Stamp">
            <a:extLst>
              <a:ext uri="{FF2B5EF4-FFF2-40B4-BE49-F238E27FC236}">
                <a16:creationId xmlns:a16="http://schemas.microsoft.com/office/drawing/2014/main" id="{89FEFF35-A84F-4FBA-9541-9A23C37B488E}"/>
              </a:ext>
            </a:extLst>
          </p:cNvPr>
          <p:cNvSpPr txBox="1">
            <a:spLocks/>
          </p:cNvSpPr>
          <p:nvPr userDrawn="1">
            <p:custDataLst>
              <p:tags r:id="rId7"/>
            </p:custDataLst>
          </p:nvPr>
        </p:nvSpPr>
        <p:spPr bwMode="black">
          <a:xfrm>
            <a:off x="831798" y="3045784"/>
            <a:ext cx="2427205" cy="115626"/>
          </a:xfrm>
          <a:prstGeom prst="rect">
            <a:avLst/>
          </a:prstGeom>
          <a:noFill/>
          <a:ln>
            <a:noFill/>
          </a:ln>
        </p:spPr>
        <p:txBody>
          <a:bodyPr wrap="square" lIns="0" tIns="0" rIns="0" bIns="0" rtlCol="0" anchor="t" anchorCtr="0">
            <a:noAutofit/>
          </a:bodyPr>
          <a:lstStyle/>
          <a:p>
            <a:pPr algn="l">
              <a:lnSpc>
                <a:spcPct val="100000"/>
              </a:lnSpc>
            </a:pPr>
            <a:endParaRPr lang="en-GB" sz="662" b="0" i="0" baseline="0">
              <a:solidFill>
                <a:srgbClr val="FFFFFF"/>
              </a:solidFill>
              <a:latin typeface="+mn-lt"/>
            </a:endParaRPr>
          </a:p>
        </p:txBody>
      </p:sp>
      <p:sp>
        <p:nvSpPr>
          <p:cNvPr id="15" name="Report Date">
            <a:extLst>
              <a:ext uri="{FF2B5EF4-FFF2-40B4-BE49-F238E27FC236}">
                <a16:creationId xmlns:a16="http://schemas.microsoft.com/office/drawing/2014/main" id="{B8CC3DA0-00B4-49AE-9066-EB0D8D2BE76D}"/>
              </a:ext>
            </a:extLst>
          </p:cNvPr>
          <p:cNvSpPr txBox="1"/>
          <p:nvPr userDrawn="1">
            <p:custDataLst>
              <p:tags r:id="rId8"/>
            </p:custDataLst>
          </p:nvPr>
        </p:nvSpPr>
        <p:spPr bwMode="black">
          <a:xfrm>
            <a:off x="831798" y="2936070"/>
            <a:ext cx="1843914" cy="101838"/>
          </a:xfrm>
          <a:prstGeom prst="rect">
            <a:avLst/>
          </a:prstGeom>
          <a:noFill/>
          <a:ln>
            <a:noFill/>
          </a:ln>
        </p:spPr>
        <p:txBody>
          <a:bodyPr wrap="square" lIns="0" tIns="0" rIns="0" bIns="0" rtlCol="0">
            <a:noAutofit/>
          </a:bodyPr>
          <a:lstStyle/>
          <a:p>
            <a:pPr algn="l"/>
            <a:endParaRPr lang="en-GB" sz="662" i="0">
              <a:solidFill>
                <a:schemeClr val="bg1"/>
              </a:solidFill>
              <a:latin typeface="+mn-lt"/>
            </a:endParaRPr>
          </a:p>
        </p:txBody>
      </p:sp>
    </p:spTree>
    <p:extLst>
      <p:ext uri="{BB962C8B-B14F-4D97-AF65-F5344CB8AC3E}">
        <p14:creationId xmlns:p14="http://schemas.microsoft.com/office/powerpoint/2010/main" val="24826229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ver Letter">
    <p:spTree>
      <p:nvGrpSpPr>
        <p:cNvPr id="1" name=""/>
        <p:cNvGrpSpPr/>
        <p:nvPr/>
      </p:nvGrpSpPr>
      <p:grpSpPr>
        <a:xfrm>
          <a:off x="0" y="0"/>
          <a:ext cx="0" cy="0"/>
          <a:chOff x="0" y="0"/>
          <a:chExt cx="0" cy="0"/>
        </a:xfrm>
      </p:grpSpPr>
      <p:sp>
        <p:nvSpPr>
          <p:cNvPr id="7" name="Section Header">
            <a:extLst>
              <a:ext uri="{FF2B5EF4-FFF2-40B4-BE49-F238E27FC236}">
                <a16:creationId xmlns:a16="http://schemas.microsoft.com/office/drawing/2014/main" id="{FBF118F7-01F9-4796-834F-BEE02417F4E2}"/>
              </a:ext>
            </a:extLst>
          </p:cNvPr>
          <p:cNvSpPr/>
          <p:nvPr userDrawn="1">
            <p:custDataLst>
              <p:tags r:id="rId1"/>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6" name="HeaderTOCPlaceholder">
            <a:extLst>
              <a:ext uri="{FF2B5EF4-FFF2-40B4-BE49-F238E27FC236}">
                <a16:creationId xmlns:a16="http://schemas.microsoft.com/office/drawing/2014/main" id="{3BD7A876-9A84-4A34-A9D7-BCB2371BCCEF}"/>
              </a:ext>
            </a:extLst>
          </p:cNvPr>
          <p:cNvSpPr/>
          <p:nvPr userDrawn="1">
            <p:custDataLst>
              <p:tags r:id="rId2"/>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9" name="Side Banner">
            <a:extLst>
              <a:ext uri="{FF2B5EF4-FFF2-40B4-BE49-F238E27FC236}">
                <a16:creationId xmlns:a16="http://schemas.microsoft.com/office/drawing/2014/main" id="{6671683F-2826-44A0-B5A0-9FF0E572F5E9}"/>
              </a:ext>
            </a:extLst>
          </p:cNvPr>
          <p:cNvSpPr/>
          <p:nvPr userDrawn="1"/>
        </p:nvSpPr>
        <p:spPr>
          <a:xfrm>
            <a:off x="-2362" y="0"/>
            <a:ext cx="2784764" cy="5143500"/>
          </a:xfrm>
          <a:prstGeom prst="rect">
            <a:avLst/>
          </a:prstGeom>
          <a:solidFill>
            <a:srgbClr val="DEDEDE"/>
          </a:solid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pic>
        <p:nvPicPr>
          <p:cNvPr id="12" name="Logo">
            <a:extLst>
              <a:ext uri="{FF2B5EF4-FFF2-40B4-BE49-F238E27FC236}">
                <a16:creationId xmlns:a16="http://schemas.microsoft.com/office/drawing/2014/main" id="{FD426CA0-C22E-455E-A0BC-1B853DA062E5}"/>
              </a:ext>
            </a:extLst>
          </p:cNvPr>
          <p:cNvPicPr>
            <a:picLocks noChangeAspect="1"/>
          </p:cNvPicPr>
          <p:nvPr userDrawn="1"/>
        </p:nvPicPr>
        <p:blipFill>
          <a:blip r:embed="rId9"/>
          <a:stretch>
            <a:fillRect/>
          </a:stretch>
        </p:blipFill>
        <p:spPr bwMode="gray">
          <a:xfrm>
            <a:off x="201168" y="27258"/>
            <a:ext cx="1636776" cy="1013389"/>
          </a:xfrm>
          <a:prstGeom prst="rect">
            <a:avLst/>
          </a:prstGeom>
        </p:spPr>
      </p:pic>
      <p:sp>
        <p:nvSpPr>
          <p:cNvPr id="14" name="Text Placeholder 13">
            <a:extLst>
              <a:ext uri="{FF2B5EF4-FFF2-40B4-BE49-F238E27FC236}">
                <a16:creationId xmlns:a16="http://schemas.microsoft.com/office/drawing/2014/main" id="{C9037364-9F8A-46ED-9DE8-8FD2CEC2375E}"/>
              </a:ext>
            </a:extLst>
          </p:cNvPr>
          <p:cNvSpPr>
            <a:spLocks noGrp="1"/>
          </p:cNvSpPr>
          <p:nvPr>
            <p:ph type="body" sz="quarter" idx="13" hasCustomPrompt="1"/>
          </p:nvPr>
        </p:nvSpPr>
        <p:spPr>
          <a:xfrm>
            <a:off x="3094182" y="502164"/>
            <a:ext cx="2410691" cy="726076"/>
          </a:xfrm>
        </p:spPr>
        <p:txBody>
          <a:bodyPr anchor="b"/>
          <a:lstStyle>
            <a:lvl1pPr>
              <a:spcAft>
                <a:spcPts val="0"/>
              </a:spcAft>
              <a:defRPr/>
            </a:lvl1pPr>
          </a:lstStyle>
          <a:p>
            <a:pPr lvl="0"/>
            <a:r>
              <a:rPr lang="en-GB"/>
              <a:t>Insert text here </a:t>
            </a:r>
          </a:p>
        </p:txBody>
      </p:sp>
      <p:sp>
        <p:nvSpPr>
          <p:cNvPr id="16" name="Text Placeholder 15">
            <a:extLst>
              <a:ext uri="{FF2B5EF4-FFF2-40B4-BE49-F238E27FC236}">
                <a16:creationId xmlns:a16="http://schemas.microsoft.com/office/drawing/2014/main" id="{41F3A121-5BDD-4494-81E2-8D2802D7A392}"/>
              </a:ext>
            </a:extLst>
          </p:cNvPr>
          <p:cNvSpPr>
            <a:spLocks noGrp="1"/>
          </p:cNvSpPr>
          <p:nvPr>
            <p:ph type="body" sz="quarter" idx="14" hasCustomPrompt="1"/>
          </p:nvPr>
        </p:nvSpPr>
        <p:spPr>
          <a:xfrm>
            <a:off x="415636" y="1418245"/>
            <a:ext cx="2086495" cy="112022"/>
          </a:xfrm>
        </p:spPr>
        <p:txBody>
          <a:bodyPr>
            <a:spAutoFit/>
          </a:bodyPr>
          <a:lstStyle>
            <a:lvl1pPr>
              <a:spcAft>
                <a:spcPts val="0"/>
              </a:spcAft>
              <a:defRPr/>
            </a:lvl1pPr>
          </a:lstStyle>
          <a:p>
            <a:pPr lvl="0"/>
            <a:r>
              <a:rPr lang="en-GB"/>
              <a:t>Insert text here </a:t>
            </a:r>
          </a:p>
        </p:txBody>
      </p:sp>
      <p:sp>
        <p:nvSpPr>
          <p:cNvPr id="18" name="Text Placeholder 17">
            <a:extLst>
              <a:ext uri="{FF2B5EF4-FFF2-40B4-BE49-F238E27FC236}">
                <a16:creationId xmlns:a16="http://schemas.microsoft.com/office/drawing/2014/main" id="{16D18B74-4DFB-4B98-9418-E6F37191115A}"/>
              </a:ext>
            </a:extLst>
          </p:cNvPr>
          <p:cNvSpPr>
            <a:spLocks noGrp="1"/>
          </p:cNvSpPr>
          <p:nvPr>
            <p:ph type="body" sz="quarter" idx="15" hasCustomPrompt="1"/>
          </p:nvPr>
        </p:nvSpPr>
        <p:spPr>
          <a:xfrm>
            <a:off x="415636" y="4153194"/>
            <a:ext cx="2086495" cy="112022"/>
          </a:xfrm>
        </p:spPr>
        <p:txBody>
          <a:bodyPr anchor="b"/>
          <a:lstStyle>
            <a:lvl1pPr>
              <a:spcAft>
                <a:spcPts val="0"/>
              </a:spcAft>
              <a:defRPr sz="662"/>
            </a:lvl1pPr>
          </a:lstStyle>
          <a:p>
            <a:pPr lvl="0"/>
            <a:r>
              <a:rPr lang="en-GB"/>
              <a:t>Address placeholder </a:t>
            </a:r>
          </a:p>
        </p:txBody>
      </p:sp>
      <p:sp>
        <p:nvSpPr>
          <p:cNvPr id="21" name="Text Placeholder 20">
            <a:extLst>
              <a:ext uri="{FF2B5EF4-FFF2-40B4-BE49-F238E27FC236}">
                <a16:creationId xmlns:a16="http://schemas.microsoft.com/office/drawing/2014/main" id="{EE7C08EC-15CD-4E5F-BC71-278D937BF715}"/>
              </a:ext>
            </a:extLst>
          </p:cNvPr>
          <p:cNvSpPr>
            <a:spLocks noGrp="1"/>
          </p:cNvSpPr>
          <p:nvPr>
            <p:ph type="body" sz="quarter" idx="16" hasCustomPrompt="1"/>
          </p:nvPr>
        </p:nvSpPr>
        <p:spPr>
          <a:xfrm>
            <a:off x="3094182" y="1418245"/>
            <a:ext cx="5634182" cy="2846971"/>
          </a:xfrm>
        </p:spPr>
        <p:txBody>
          <a:bodyPr/>
          <a:lstStyle>
            <a:lvl1pPr>
              <a:defRPr/>
            </a:lvl1pPr>
          </a:lstStyle>
          <a:p>
            <a:pPr lvl="0"/>
            <a:r>
              <a:rPr lang="en-GB"/>
              <a:t>Insert text here </a:t>
            </a:r>
          </a:p>
        </p:txBody>
      </p:sp>
      <p:sp>
        <p:nvSpPr>
          <p:cNvPr id="23" name="Text Placeholder 22">
            <a:extLst>
              <a:ext uri="{FF2B5EF4-FFF2-40B4-BE49-F238E27FC236}">
                <a16:creationId xmlns:a16="http://schemas.microsoft.com/office/drawing/2014/main" id="{E25E6804-9EBD-45CC-A6A7-6FCBBD811662}"/>
              </a:ext>
            </a:extLst>
          </p:cNvPr>
          <p:cNvSpPr>
            <a:spLocks noGrp="1"/>
          </p:cNvSpPr>
          <p:nvPr>
            <p:ph type="body" sz="quarter" idx="17"/>
          </p:nvPr>
        </p:nvSpPr>
        <p:spPr>
          <a:xfrm>
            <a:off x="3094182" y="4357306"/>
            <a:ext cx="5634182" cy="309244"/>
          </a:xfrm>
        </p:spPr>
        <p:txBody>
          <a:bodyPr vert="horz" lIns="0" tIns="0" rIns="0" bIns="0" rtlCol="0" anchor="b" anchorCtr="0">
            <a:noAutofit/>
          </a:bodyPr>
          <a:lstStyle>
            <a:lvl1pPr>
              <a:spcAft>
                <a:spcPts val="0"/>
              </a:spcAft>
              <a:defRPr lang="en-US" sz="529" smtClean="0">
                <a:solidFill>
                  <a:schemeClr val="bg1">
                    <a:lumMod val="50000"/>
                  </a:schemeClr>
                </a:solidFill>
              </a:defRPr>
            </a:lvl1pPr>
            <a:lvl2pPr>
              <a:defRPr lang="en-US" smtClean="0"/>
            </a:lvl2pPr>
            <a:lvl3pPr>
              <a:defRPr lang="en-US" smtClean="0"/>
            </a:lvl3pPr>
            <a:lvl4pPr>
              <a:defRPr lang="en-US" smtClean="0"/>
            </a:lvl4pPr>
            <a:lvl5pPr>
              <a:defRPr lang="en-US"/>
            </a:lvl5pPr>
          </a:lstStyle>
          <a:p>
            <a:pPr lvl="0" defTabSz="674490"/>
            <a:r>
              <a:rPr lang="en-GB"/>
              <a:t>Click to edit Master text styles</a:t>
            </a:r>
          </a:p>
        </p:txBody>
      </p:sp>
      <p:sp>
        <p:nvSpPr>
          <p:cNvPr id="22" name="Section Footer">
            <a:extLst>
              <a:ext uri="{FF2B5EF4-FFF2-40B4-BE49-F238E27FC236}">
                <a16:creationId xmlns:a16="http://schemas.microsoft.com/office/drawing/2014/main" id="{B68DC132-84AF-4BA3-A2BE-550BA49C7BA8}"/>
              </a:ext>
            </a:extLst>
          </p:cNvPr>
          <p:cNvSpPr txBox="1"/>
          <p:nvPr userDrawn="1">
            <p:custDataLst>
              <p:tags r:id="rId3"/>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Kisima Farm Limited</a:t>
            </a:r>
          </a:p>
        </p:txBody>
      </p:sp>
      <p:sp>
        <p:nvSpPr>
          <p:cNvPr id="24" name="Presentation Disclaimer">
            <a:extLst>
              <a:ext uri="{FF2B5EF4-FFF2-40B4-BE49-F238E27FC236}">
                <a16:creationId xmlns:a16="http://schemas.microsoft.com/office/drawing/2014/main" id="{34EE5C5A-A8E6-4D3E-AEB0-4004BE10085D}"/>
              </a:ext>
            </a:extLst>
          </p:cNvPr>
          <p:cNvSpPr txBox="1"/>
          <p:nvPr userDrawn="1">
            <p:custDataLst>
              <p:tags r:id="rId4"/>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5" name="Report Date">
            <a:extLst>
              <a:ext uri="{FF2B5EF4-FFF2-40B4-BE49-F238E27FC236}">
                <a16:creationId xmlns:a16="http://schemas.microsoft.com/office/drawing/2014/main" id="{432B6977-C4FF-40A0-9AB7-CEC2C99D89FF}"/>
              </a:ext>
            </a:extLst>
          </p:cNvPr>
          <p:cNvSpPr txBox="1"/>
          <p:nvPr userDrawn="1">
            <p:custDataLst>
              <p:tags r:id="rId5"/>
            </p:custDataLst>
          </p:nvPr>
        </p:nvSpPr>
        <p:spPr>
          <a:xfrm>
            <a:off x="8366084" y="4761010"/>
            <a:ext cx="362280"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30" name="PwC">
            <a:extLst>
              <a:ext uri="{FF2B5EF4-FFF2-40B4-BE49-F238E27FC236}">
                <a16:creationId xmlns:a16="http://schemas.microsoft.com/office/drawing/2014/main" id="{B7B0DC1C-FB32-4A85-8BEB-3ACE552E0A9A}"/>
              </a:ext>
            </a:extLst>
          </p:cNvPr>
          <p:cNvSpPr/>
          <p:nvPr userDrawn="1">
            <p:custDataLst>
              <p:tags r:id="rId6"/>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1" name="Draft stamp" hidden="1">
            <a:extLst>
              <a:ext uri="{FF2B5EF4-FFF2-40B4-BE49-F238E27FC236}">
                <a16:creationId xmlns:a16="http://schemas.microsoft.com/office/drawing/2014/main" id="{0E5A886C-309F-4CC2-B7DE-06BF06DC94A1}"/>
              </a:ext>
            </a:extLst>
          </p:cNvPr>
          <p:cNvSpPr txBox="1"/>
          <p:nvPr userDrawn="1">
            <p:custDataLst>
              <p:tags r:id="rId7"/>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 name="Date Placeholder 1">
            <a:extLst>
              <a:ext uri="{FF2B5EF4-FFF2-40B4-BE49-F238E27FC236}">
                <a16:creationId xmlns:a16="http://schemas.microsoft.com/office/drawing/2014/main" id="{D94090E0-461D-3D66-27B8-D115A73AAD29}"/>
              </a:ext>
            </a:extLst>
          </p:cNvPr>
          <p:cNvSpPr>
            <a:spLocks noGrp="1"/>
          </p:cNvSpPr>
          <p:nvPr>
            <p:ph type="dt" sz="half" idx="18"/>
          </p:nvPr>
        </p:nvSpPr>
        <p:spPr>
          <a:xfrm>
            <a:off x="7207135" y="4872474"/>
            <a:ext cx="1521229" cy="81471"/>
          </a:xfrm>
        </p:spPr>
        <p:txBody>
          <a:bodyPr/>
          <a:lstStyle/>
          <a:p>
            <a:endParaRPr lang="en-GB"/>
          </a:p>
        </p:txBody>
      </p:sp>
      <p:sp>
        <p:nvSpPr>
          <p:cNvPr id="3" name="Footer Placeholder 2">
            <a:extLst>
              <a:ext uri="{FF2B5EF4-FFF2-40B4-BE49-F238E27FC236}">
                <a16:creationId xmlns:a16="http://schemas.microsoft.com/office/drawing/2014/main" id="{D9859A8F-3FE0-63D3-BBB1-64838A1E51F5}"/>
              </a:ext>
            </a:extLst>
          </p:cNvPr>
          <p:cNvSpPr>
            <a:spLocks noGrp="1"/>
          </p:cNvSpPr>
          <p:nvPr>
            <p:ph type="ftr" sz="quarter" idx="19"/>
          </p:nvPr>
        </p:nvSpPr>
        <p:spPr>
          <a:xfrm>
            <a:off x="415636" y="4414503"/>
            <a:ext cx="2676698" cy="81433"/>
          </a:xfrm>
        </p:spPr>
        <p:txBody>
          <a:bodyPr/>
          <a:lstStyle/>
          <a:p>
            <a:endParaRPr lang="en-GB"/>
          </a:p>
        </p:txBody>
      </p:sp>
    </p:spTree>
    <p:extLst>
      <p:ext uri="{BB962C8B-B14F-4D97-AF65-F5344CB8AC3E}">
        <p14:creationId xmlns:p14="http://schemas.microsoft.com/office/powerpoint/2010/main" val="10242024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ver Letter 1">
    <p:spTree>
      <p:nvGrpSpPr>
        <p:cNvPr id="1" name=""/>
        <p:cNvGrpSpPr/>
        <p:nvPr/>
      </p:nvGrpSpPr>
      <p:grpSpPr>
        <a:xfrm>
          <a:off x="0" y="0"/>
          <a:ext cx="0" cy="0"/>
          <a:chOff x="0" y="0"/>
          <a:chExt cx="0" cy="0"/>
        </a:xfrm>
      </p:grpSpPr>
      <p:sp>
        <p:nvSpPr>
          <p:cNvPr id="7" name="Section Header">
            <a:extLst>
              <a:ext uri="{FF2B5EF4-FFF2-40B4-BE49-F238E27FC236}">
                <a16:creationId xmlns:a16="http://schemas.microsoft.com/office/drawing/2014/main" id="{FBF118F7-01F9-4796-834F-BEE02417F4E2}"/>
              </a:ext>
            </a:extLst>
          </p:cNvPr>
          <p:cNvSpPr/>
          <p:nvPr userDrawn="1">
            <p:custDataLst>
              <p:tags r:id="rId1"/>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6" name="HeaderTOCPlaceholder">
            <a:extLst>
              <a:ext uri="{FF2B5EF4-FFF2-40B4-BE49-F238E27FC236}">
                <a16:creationId xmlns:a16="http://schemas.microsoft.com/office/drawing/2014/main" id="{3BD7A876-9A84-4A34-A9D7-BCB2371BCCEF}"/>
              </a:ext>
            </a:extLst>
          </p:cNvPr>
          <p:cNvSpPr/>
          <p:nvPr userDrawn="1">
            <p:custDataLst>
              <p:tags r:id="rId2"/>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24" name="Gray Banner">
            <a:extLst>
              <a:ext uri="{FF2B5EF4-FFF2-40B4-BE49-F238E27FC236}">
                <a16:creationId xmlns:a16="http://schemas.microsoft.com/office/drawing/2014/main" id="{C860F074-195A-4283-9C9D-653BDCE1631B}"/>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pic>
        <p:nvPicPr>
          <p:cNvPr id="12" name="Logo">
            <a:extLst>
              <a:ext uri="{FF2B5EF4-FFF2-40B4-BE49-F238E27FC236}">
                <a16:creationId xmlns:a16="http://schemas.microsoft.com/office/drawing/2014/main" id="{FD426CA0-C22E-455E-A0BC-1B853DA062E5}"/>
              </a:ext>
            </a:extLst>
          </p:cNvPr>
          <p:cNvPicPr>
            <a:picLocks noChangeAspect="1"/>
          </p:cNvPicPr>
          <p:nvPr userDrawn="1"/>
        </p:nvPicPr>
        <p:blipFill>
          <a:blip r:embed="rId9"/>
          <a:stretch>
            <a:fillRect/>
          </a:stretch>
        </p:blipFill>
        <p:spPr bwMode="gray">
          <a:xfrm>
            <a:off x="201168" y="357325"/>
            <a:ext cx="1636776" cy="1013389"/>
          </a:xfrm>
          <a:prstGeom prst="rect">
            <a:avLst/>
          </a:prstGeom>
        </p:spPr>
      </p:pic>
      <p:sp>
        <p:nvSpPr>
          <p:cNvPr id="14" name="Text Placeholder 1">
            <a:extLst>
              <a:ext uri="{FF2B5EF4-FFF2-40B4-BE49-F238E27FC236}">
                <a16:creationId xmlns:a16="http://schemas.microsoft.com/office/drawing/2014/main" id="{C9037364-9F8A-46ED-9DE8-8FD2CEC2375E}"/>
              </a:ext>
            </a:extLst>
          </p:cNvPr>
          <p:cNvSpPr>
            <a:spLocks noGrp="1"/>
          </p:cNvSpPr>
          <p:nvPr>
            <p:ph type="body" sz="quarter" idx="13" hasCustomPrompt="1"/>
          </p:nvPr>
        </p:nvSpPr>
        <p:spPr>
          <a:xfrm>
            <a:off x="3235037" y="502164"/>
            <a:ext cx="1745673" cy="726076"/>
          </a:xfrm>
        </p:spPr>
        <p:txBody>
          <a:bodyPr anchor="b"/>
          <a:lstStyle>
            <a:lvl1pPr>
              <a:defRPr/>
            </a:lvl1pPr>
          </a:lstStyle>
          <a:p>
            <a:pPr lvl="0"/>
            <a:r>
              <a:rPr lang="en-GB"/>
              <a:t>Insert text here </a:t>
            </a:r>
          </a:p>
        </p:txBody>
      </p:sp>
      <p:sp>
        <p:nvSpPr>
          <p:cNvPr id="17" name="Text Placeholder 2">
            <a:extLst>
              <a:ext uri="{FF2B5EF4-FFF2-40B4-BE49-F238E27FC236}">
                <a16:creationId xmlns:a16="http://schemas.microsoft.com/office/drawing/2014/main" id="{B95AFF89-5AC9-4A61-A936-A5EDF08A718D}"/>
              </a:ext>
            </a:extLst>
          </p:cNvPr>
          <p:cNvSpPr>
            <a:spLocks noGrp="1"/>
          </p:cNvSpPr>
          <p:nvPr>
            <p:ph type="body" sz="quarter" idx="18" hasCustomPrompt="1"/>
          </p:nvPr>
        </p:nvSpPr>
        <p:spPr>
          <a:xfrm>
            <a:off x="5107834" y="502164"/>
            <a:ext cx="1745673" cy="726076"/>
          </a:xfrm>
        </p:spPr>
        <p:txBody>
          <a:bodyPr anchor="b"/>
          <a:lstStyle>
            <a:lvl1pPr>
              <a:defRPr/>
            </a:lvl1pPr>
          </a:lstStyle>
          <a:p>
            <a:pPr lvl="0"/>
            <a:r>
              <a:rPr lang="en-GB"/>
              <a:t>Insert text here </a:t>
            </a:r>
          </a:p>
        </p:txBody>
      </p:sp>
      <p:sp>
        <p:nvSpPr>
          <p:cNvPr id="20" name="Text Placeholder 3">
            <a:extLst>
              <a:ext uri="{FF2B5EF4-FFF2-40B4-BE49-F238E27FC236}">
                <a16:creationId xmlns:a16="http://schemas.microsoft.com/office/drawing/2014/main" id="{4F61F449-562A-46A6-8FAE-ECD0EED0415C}"/>
              </a:ext>
            </a:extLst>
          </p:cNvPr>
          <p:cNvSpPr>
            <a:spLocks noGrp="1"/>
          </p:cNvSpPr>
          <p:nvPr>
            <p:ph type="body" sz="quarter" idx="19" hasCustomPrompt="1"/>
          </p:nvPr>
        </p:nvSpPr>
        <p:spPr>
          <a:xfrm>
            <a:off x="6980633" y="502164"/>
            <a:ext cx="1747731" cy="726076"/>
          </a:xfrm>
        </p:spPr>
        <p:txBody>
          <a:bodyPr anchor="b"/>
          <a:lstStyle>
            <a:lvl1pPr>
              <a:defRPr/>
            </a:lvl1pPr>
          </a:lstStyle>
          <a:p>
            <a:pPr lvl="0"/>
            <a:r>
              <a:rPr lang="en-GB"/>
              <a:t>Insert text here </a:t>
            </a:r>
          </a:p>
        </p:txBody>
      </p:sp>
      <p:sp>
        <p:nvSpPr>
          <p:cNvPr id="16" name="Text Placeholder 4">
            <a:extLst>
              <a:ext uri="{FF2B5EF4-FFF2-40B4-BE49-F238E27FC236}">
                <a16:creationId xmlns:a16="http://schemas.microsoft.com/office/drawing/2014/main" id="{41F3A121-5BDD-4494-81E2-8D2802D7A392}"/>
              </a:ext>
            </a:extLst>
          </p:cNvPr>
          <p:cNvSpPr>
            <a:spLocks noGrp="1"/>
          </p:cNvSpPr>
          <p:nvPr>
            <p:ph type="body" sz="quarter" idx="14" hasCustomPrompt="1"/>
          </p:nvPr>
        </p:nvSpPr>
        <p:spPr>
          <a:xfrm>
            <a:off x="415636" y="1418245"/>
            <a:ext cx="2086495" cy="112022"/>
          </a:xfrm>
        </p:spPr>
        <p:txBody>
          <a:bodyPr>
            <a:spAutoFit/>
          </a:bodyPr>
          <a:lstStyle>
            <a:lvl1pPr>
              <a:defRPr/>
            </a:lvl1pPr>
          </a:lstStyle>
          <a:p>
            <a:pPr lvl="0"/>
            <a:r>
              <a:rPr lang="en-GB"/>
              <a:t>Insert text here </a:t>
            </a:r>
          </a:p>
        </p:txBody>
      </p:sp>
      <p:sp>
        <p:nvSpPr>
          <p:cNvPr id="21" name="Text Placeholder 5">
            <a:extLst>
              <a:ext uri="{FF2B5EF4-FFF2-40B4-BE49-F238E27FC236}">
                <a16:creationId xmlns:a16="http://schemas.microsoft.com/office/drawing/2014/main" id="{EE7C08EC-15CD-4E5F-BC71-278D937BF715}"/>
              </a:ext>
            </a:extLst>
          </p:cNvPr>
          <p:cNvSpPr>
            <a:spLocks noGrp="1"/>
          </p:cNvSpPr>
          <p:nvPr>
            <p:ph type="body" sz="quarter" idx="16" hasCustomPrompt="1"/>
          </p:nvPr>
        </p:nvSpPr>
        <p:spPr>
          <a:xfrm>
            <a:off x="3235038" y="1418244"/>
            <a:ext cx="5493326" cy="2391013"/>
          </a:xfrm>
        </p:spPr>
        <p:txBody>
          <a:bodyPr/>
          <a:lstStyle>
            <a:lvl1pPr>
              <a:defRPr/>
            </a:lvl1pPr>
          </a:lstStyle>
          <a:p>
            <a:pPr lvl="0"/>
            <a:r>
              <a:rPr lang="en-GB"/>
              <a:t>Insert text here </a:t>
            </a:r>
          </a:p>
        </p:txBody>
      </p:sp>
      <p:sp>
        <p:nvSpPr>
          <p:cNvPr id="23" name="Text Placeholder 6">
            <a:extLst>
              <a:ext uri="{FF2B5EF4-FFF2-40B4-BE49-F238E27FC236}">
                <a16:creationId xmlns:a16="http://schemas.microsoft.com/office/drawing/2014/main" id="{E25E6804-9EBD-45CC-A6A7-6FCBBD811662}"/>
              </a:ext>
            </a:extLst>
          </p:cNvPr>
          <p:cNvSpPr>
            <a:spLocks noGrp="1"/>
          </p:cNvSpPr>
          <p:nvPr>
            <p:ph type="body" sz="quarter" idx="17" hasCustomPrompt="1"/>
          </p:nvPr>
        </p:nvSpPr>
        <p:spPr>
          <a:xfrm>
            <a:off x="415636" y="4316674"/>
            <a:ext cx="2086495" cy="326764"/>
          </a:xfrm>
        </p:spPr>
        <p:txBody>
          <a:bodyPr vert="horz" lIns="0" tIns="0" rIns="0" bIns="0" rtlCol="0" anchor="b">
            <a:noAutofit/>
          </a:bodyPr>
          <a:lstStyle>
            <a:lvl1pPr>
              <a:defRPr lang="en-US" sz="529" smtClean="0">
                <a:solidFill>
                  <a:schemeClr val="bg1">
                    <a:lumMod val="50000"/>
                  </a:schemeClr>
                </a:solidFill>
              </a:defRPr>
            </a:lvl1pPr>
            <a:lvl2pPr>
              <a:defRPr lang="en-US" smtClean="0"/>
            </a:lvl2pPr>
            <a:lvl3pPr>
              <a:defRPr lang="en-US" smtClean="0"/>
            </a:lvl3pPr>
            <a:lvl4pPr>
              <a:defRPr lang="en-US" smtClean="0"/>
            </a:lvl4pPr>
            <a:lvl5pPr>
              <a:defRPr lang="en-US"/>
            </a:lvl5pPr>
          </a:lstStyle>
          <a:p>
            <a:pPr lvl="0" defTabSz="674490"/>
            <a:r>
              <a:rPr lang="en-GB"/>
              <a:t>Insert text here </a:t>
            </a:r>
          </a:p>
        </p:txBody>
      </p:sp>
      <p:sp>
        <p:nvSpPr>
          <p:cNvPr id="18" name="Text Placeholder 7">
            <a:extLst>
              <a:ext uri="{FF2B5EF4-FFF2-40B4-BE49-F238E27FC236}">
                <a16:creationId xmlns:a16="http://schemas.microsoft.com/office/drawing/2014/main" id="{16D18B74-4DFB-4B98-9418-E6F37191115A}"/>
              </a:ext>
            </a:extLst>
          </p:cNvPr>
          <p:cNvSpPr>
            <a:spLocks noGrp="1"/>
          </p:cNvSpPr>
          <p:nvPr>
            <p:ph type="body" sz="quarter" idx="15" hasCustomPrompt="1"/>
          </p:nvPr>
        </p:nvSpPr>
        <p:spPr>
          <a:xfrm>
            <a:off x="3238501" y="3906289"/>
            <a:ext cx="2086495" cy="737149"/>
          </a:xfrm>
        </p:spPr>
        <p:txBody>
          <a:bodyPr anchor="b"/>
          <a:lstStyle>
            <a:lvl1pPr>
              <a:defRPr/>
            </a:lvl1pPr>
          </a:lstStyle>
          <a:p>
            <a:pPr lvl="0"/>
            <a:r>
              <a:rPr lang="en-GB"/>
              <a:t>Address placeholder </a:t>
            </a:r>
          </a:p>
        </p:txBody>
      </p:sp>
      <p:sp>
        <p:nvSpPr>
          <p:cNvPr id="26" name="Section Footer">
            <a:extLst>
              <a:ext uri="{FF2B5EF4-FFF2-40B4-BE49-F238E27FC236}">
                <a16:creationId xmlns:a16="http://schemas.microsoft.com/office/drawing/2014/main" id="{C4C52C82-F6D6-4876-9600-FEC59144C44B}"/>
              </a:ext>
            </a:extLst>
          </p:cNvPr>
          <p:cNvSpPr txBox="1"/>
          <p:nvPr userDrawn="1">
            <p:custDataLst>
              <p:tags r:id="rId3"/>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Kisima Farm Limited</a:t>
            </a:r>
          </a:p>
        </p:txBody>
      </p:sp>
      <p:sp>
        <p:nvSpPr>
          <p:cNvPr id="27" name="Presentation Disclaimer">
            <a:extLst>
              <a:ext uri="{FF2B5EF4-FFF2-40B4-BE49-F238E27FC236}">
                <a16:creationId xmlns:a16="http://schemas.microsoft.com/office/drawing/2014/main" id="{6AD60689-B697-4745-8D11-A17208D4361C}"/>
              </a:ext>
            </a:extLst>
          </p:cNvPr>
          <p:cNvSpPr txBox="1"/>
          <p:nvPr userDrawn="1">
            <p:custDataLst>
              <p:tags r:id="rId4"/>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8" name="Report Date">
            <a:extLst>
              <a:ext uri="{FF2B5EF4-FFF2-40B4-BE49-F238E27FC236}">
                <a16:creationId xmlns:a16="http://schemas.microsoft.com/office/drawing/2014/main" id="{6EFABCC7-C10D-4274-A4E9-3AE96306295F}"/>
              </a:ext>
            </a:extLst>
          </p:cNvPr>
          <p:cNvSpPr txBox="1"/>
          <p:nvPr userDrawn="1">
            <p:custDataLst>
              <p:tags r:id="rId5"/>
            </p:custDataLst>
          </p:nvPr>
        </p:nvSpPr>
        <p:spPr>
          <a:xfrm>
            <a:off x="8366084" y="4761010"/>
            <a:ext cx="362280"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30" name="PwC">
            <a:extLst>
              <a:ext uri="{FF2B5EF4-FFF2-40B4-BE49-F238E27FC236}">
                <a16:creationId xmlns:a16="http://schemas.microsoft.com/office/drawing/2014/main" id="{A118FD66-F5AD-44C2-946D-F17A02F37372}"/>
              </a:ext>
            </a:extLst>
          </p:cNvPr>
          <p:cNvSpPr/>
          <p:nvPr userDrawn="1">
            <p:custDataLst>
              <p:tags r:id="rId6"/>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3" name="Draft stamp" hidden="1">
            <a:extLst>
              <a:ext uri="{FF2B5EF4-FFF2-40B4-BE49-F238E27FC236}">
                <a16:creationId xmlns:a16="http://schemas.microsoft.com/office/drawing/2014/main" id="{EF358C80-C28D-442D-AAD8-3B1E7ACB3889}"/>
              </a:ext>
            </a:extLst>
          </p:cNvPr>
          <p:cNvSpPr txBox="1"/>
          <p:nvPr userDrawn="1">
            <p:custDataLst>
              <p:tags r:id="rId7"/>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27465206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ver Letter US">
    <p:spTree>
      <p:nvGrpSpPr>
        <p:cNvPr id="1" name=""/>
        <p:cNvGrpSpPr/>
        <p:nvPr/>
      </p:nvGrpSpPr>
      <p:grpSpPr>
        <a:xfrm>
          <a:off x="0" y="0"/>
          <a:ext cx="0" cy="0"/>
          <a:chOff x="0" y="0"/>
          <a:chExt cx="0" cy="0"/>
        </a:xfrm>
      </p:grpSpPr>
      <p:sp>
        <p:nvSpPr>
          <p:cNvPr id="7" name="Section Header">
            <a:extLst>
              <a:ext uri="{FF2B5EF4-FFF2-40B4-BE49-F238E27FC236}">
                <a16:creationId xmlns:a16="http://schemas.microsoft.com/office/drawing/2014/main" id="{FBF118F7-01F9-4796-834F-BEE02417F4E2}"/>
              </a:ext>
            </a:extLst>
          </p:cNvPr>
          <p:cNvSpPr/>
          <p:nvPr userDrawn="1">
            <p:custDataLst>
              <p:tags r:id="rId1"/>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6" name="HeaderTOCPlaceholder">
            <a:extLst>
              <a:ext uri="{FF2B5EF4-FFF2-40B4-BE49-F238E27FC236}">
                <a16:creationId xmlns:a16="http://schemas.microsoft.com/office/drawing/2014/main" id="{3BD7A876-9A84-4A34-A9D7-BCB2371BCCEF}"/>
              </a:ext>
            </a:extLst>
          </p:cNvPr>
          <p:cNvSpPr/>
          <p:nvPr userDrawn="1">
            <p:custDataLst>
              <p:tags r:id="rId2"/>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7" name="Gray Banner">
            <a:extLst>
              <a:ext uri="{FF2B5EF4-FFF2-40B4-BE49-F238E27FC236}">
                <a16:creationId xmlns:a16="http://schemas.microsoft.com/office/drawing/2014/main" id="{243C68CD-0DB7-4AAE-B16A-FF32573780B0}"/>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pic>
        <p:nvPicPr>
          <p:cNvPr id="12" name="Logo">
            <a:extLst>
              <a:ext uri="{FF2B5EF4-FFF2-40B4-BE49-F238E27FC236}">
                <a16:creationId xmlns:a16="http://schemas.microsoft.com/office/drawing/2014/main" id="{FD426CA0-C22E-455E-A0BC-1B853DA062E5}"/>
              </a:ext>
            </a:extLst>
          </p:cNvPr>
          <p:cNvPicPr>
            <a:picLocks noChangeAspect="1"/>
          </p:cNvPicPr>
          <p:nvPr userDrawn="1"/>
        </p:nvPicPr>
        <p:blipFill>
          <a:blip r:embed="rId9"/>
          <a:stretch>
            <a:fillRect/>
          </a:stretch>
        </p:blipFill>
        <p:spPr bwMode="gray">
          <a:xfrm>
            <a:off x="201168" y="357325"/>
            <a:ext cx="1636776" cy="1013389"/>
          </a:xfrm>
          <a:prstGeom prst="rect">
            <a:avLst/>
          </a:prstGeom>
        </p:spPr>
      </p:pic>
      <p:sp>
        <p:nvSpPr>
          <p:cNvPr id="14" name="Text Placeholder 1">
            <a:extLst>
              <a:ext uri="{FF2B5EF4-FFF2-40B4-BE49-F238E27FC236}">
                <a16:creationId xmlns:a16="http://schemas.microsoft.com/office/drawing/2014/main" id="{C9037364-9F8A-46ED-9DE8-8FD2CEC2375E}"/>
              </a:ext>
            </a:extLst>
          </p:cNvPr>
          <p:cNvSpPr>
            <a:spLocks noGrp="1"/>
          </p:cNvSpPr>
          <p:nvPr>
            <p:ph type="body" sz="quarter" idx="13" hasCustomPrompt="1"/>
          </p:nvPr>
        </p:nvSpPr>
        <p:spPr>
          <a:xfrm>
            <a:off x="3238500" y="502164"/>
            <a:ext cx="2302625" cy="726076"/>
          </a:xfrm>
        </p:spPr>
        <p:txBody>
          <a:bodyPr anchor="b"/>
          <a:lstStyle>
            <a:lvl1pPr>
              <a:defRPr/>
            </a:lvl1pPr>
          </a:lstStyle>
          <a:p>
            <a:pPr lvl="0"/>
            <a:r>
              <a:rPr lang="en-GB"/>
              <a:t>Insert text here </a:t>
            </a:r>
          </a:p>
        </p:txBody>
      </p:sp>
      <p:sp>
        <p:nvSpPr>
          <p:cNvPr id="18" name="Text Placeholder 2">
            <a:extLst>
              <a:ext uri="{FF2B5EF4-FFF2-40B4-BE49-F238E27FC236}">
                <a16:creationId xmlns:a16="http://schemas.microsoft.com/office/drawing/2014/main" id="{16D18B74-4DFB-4B98-9418-E6F37191115A}"/>
              </a:ext>
            </a:extLst>
          </p:cNvPr>
          <p:cNvSpPr>
            <a:spLocks noGrp="1"/>
          </p:cNvSpPr>
          <p:nvPr>
            <p:ph type="body" sz="quarter" idx="15" hasCustomPrompt="1"/>
          </p:nvPr>
        </p:nvSpPr>
        <p:spPr>
          <a:xfrm>
            <a:off x="5908386" y="502164"/>
            <a:ext cx="2302625" cy="726076"/>
          </a:xfrm>
        </p:spPr>
        <p:txBody>
          <a:bodyPr anchor="b"/>
          <a:lstStyle>
            <a:lvl1pPr>
              <a:defRPr/>
            </a:lvl1pPr>
          </a:lstStyle>
          <a:p>
            <a:pPr lvl="0"/>
            <a:r>
              <a:rPr lang="en-GB"/>
              <a:t>Address placeholder </a:t>
            </a:r>
          </a:p>
        </p:txBody>
      </p:sp>
      <p:sp>
        <p:nvSpPr>
          <p:cNvPr id="21" name="Text Placeholder 3">
            <a:extLst>
              <a:ext uri="{FF2B5EF4-FFF2-40B4-BE49-F238E27FC236}">
                <a16:creationId xmlns:a16="http://schemas.microsoft.com/office/drawing/2014/main" id="{EE7C08EC-15CD-4E5F-BC71-278D937BF715}"/>
              </a:ext>
            </a:extLst>
          </p:cNvPr>
          <p:cNvSpPr>
            <a:spLocks noGrp="1"/>
          </p:cNvSpPr>
          <p:nvPr>
            <p:ph type="body" sz="quarter" idx="16" hasCustomPrompt="1"/>
          </p:nvPr>
        </p:nvSpPr>
        <p:spPr>
          <a:xfrm>
            <a:off x="415637" y="1418245"/>
            <a:ext cx="8312727" cy="3225193"/>
          </a:xfrm>
        </p:spPr>
        <p:txBody>
          <a:bodyPr vert="horz" lIns="0" tIns="0" rIns="0" bIns="0" numCol="3" spcCol="182880" rtlCol="0">
            <a:noAutofit/>
          </a:bodyPr>
          <a:lstStyle>
            <a:lvl1pPr>
              <a:defRPr lang="en-US" sz="596" dirty="0"/>
            </a:lvl1pPr>
          </a:lstStyle>
          <a:p>
            <a:pPr lvl="0" defTabSz="674490"/>
            <a:r>
              <a:rPr lang="en-GB"/>
              <a:t>Insert text here </a:t>
            </a:r>
          </a:p>
        </p:txBody>
      </p:sp>
      <p:sp>
        <p:nvSpPr>
          <p:cNvPr id="19" name="Section Footer">
            <a:extLst>
              <a:ext uri="{FF2B5EF4-FFF2-40B4-BE49-F238E27FC236}">
                <a16:creationId xmlns:a16="http://schemas.microsoft.com/office/drawing/2014/main" id="{24DD9E29-906F-45ED-AE20-C204966CAD91}"/>
              </a:ext>
            </a:extLst>
          </p:cNvPr>
          <p:cNvSpPr txBox="1"/>
          <p:nvPr userDrawn="1">
            <p:custDataLst>
              <p:tags r:id="rId3"/>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2" name="Presentation Disclaimer">
            <a:extLst>
              <a:ext uri="{FF2B5EF4-FFF2-40B4-BE49-F238E27FC236}">
                <a16:creationId xmlns:a16="http://schemas.microsoft.com/office/drawing/2014/main" id="{34FFFC12-61CD-4D7E-A290-C3F2B7AB7E56}"/>
              </a:ext>
            </a:extLst>
          </p:cNvPr>
          <p:cNvSpPr txBox="1"/>
          <p:nvPr userDrawn="1">
            <p:custDataLst>
              <p:tags r:id="rId4"/>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5" name="Report Date">
            <a:extLst>
              <a:ext uri="{FF2B5EF4-FFF2-40B4-BE49-F238E27FC236}">
                <a16:creationId xmlns:a16="http://schemas.microsoft.com/office/drawing/2014/main" id="{2B73FC4A-694D-401F-8130-842C5CC1745B}"/>
              </a:ext>
            </a:extLst>
          </p:cNvPr>
          <p:cNvSpPr txBox="1"/>
          <p:nvPr userDrawn="1">
            <p:custDataLst>
              <p:tags r:id="rId5"/>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26" name="PwC">
            <a:extLst>
              <a:ext uri="{FF2B5EF4-FFF2-40B4-BE49-F238E27FC236}">
                <a16:creationId xmlns:a16="http://schemas.microsoft.com/office/drawing/2014/main" id="{F7E5FB5C-BD76-4216-ABB0-F0C3D177BEE4}"/>
              </a:ext>
            </a:extLst>
          </p:cNvPr>
          <p:cNvSpPr/>
          <p:nvPr userDrawn="1">
            <p:custDataLst>
              <p:tags r:id="rId6"/>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7" name="Draft stamp" hidden="1">
            <a:extLst>
              <a:ext uri="{FF2B5EF4-FFF2-40B4-BE49-F238E27FC236}">
                <a16:creationId xmlns:a16="http://schemas.microsoft.com/office/drawing/2014/main" id="{4D51B7AD-9BF6-4DC8-A1CE-12AB6D784106}"/>
              </a:ext>
            </a:extLst>
          </p:cNvPr>
          <p:cNvSpPr txBox="1"/>
          <p:nvPr userDrawn="1">
            <p:custDataLst>
              <p:tags r:id="rId7"/>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5315429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ER: One">
    <p:spTree>
      <p:nvGrpSpPr>
        <p:cNvPr id="1" name=""/>
        <p:cNvGrpSpPr/>
        <p:nvPr/>
      </p:nvGrpSpPr>
      <p:grpSpPr>
        <a:xfrm>
          <a:off x="0" y="0"/>
          <a:ext cx="0" cy="0"/>
          <a:chOff x="0" y="0"/>
          <a:chExt cx="0" cy="0"/>
        </a:xfrm>
      </p:grpSpPr>
      <p:sp>
        <p:nvSpPr>
          <p:cNvPr id="17" name="Slide Tags" hidden="1">
            <a:extLst>
              <a:ext uri="{FF2B5EF4-FFF2-40B4-BE49-F238E27FC236}">
                <a16:creationId xmlns:a16="http://schemas.microsoft.com/office/drawing/2014/main" id="{46AA08BF-A3A8-42A9-B85B-AB5428D36463}"/>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9" name="Gray Banner">
            <a:extLst>
              <a:ext uri="{FF2B5EF4-FFF2-40B4-BE49-F238E27FC236}">
                <a16:creationId xmlns:a16="http://schemas.microsoft.com/office/drawing/2014/main" id="{9B077D61-DE2E-4AFB-B584-E2E15378546A}"/>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5636" y="502164"/>
            <a:ext cx="4090909" cy="726076"/>
          </a:xfrm>
        </p:spPr>
        <p:txBody>
          <a:bodyPr/>
          <a:lstStyle>
            <a:lvl1pPr>
              <a:defRPr sz="860" b="1"/>
            </a:lvl1pPr>
          </a:lstStyle>
          <a:p>
            <a:r>
              <a:rPr lang="en-GB" noProof="0"/>
              <a:t>Insert heading here</a:t>
            </a:r>
            <a:r>
              <a:rPr lang="en-GB"/>
              <a:t> </a:t>
            </a:r>
            <a:r>
              <a:rPr lang="en-GB" noProof="0"/>
              <a:t>(Georgia 13 bold) </a:t>
            </a:r>
            <a:r>
              <a:rPr lang="en-GB"/>
              <a:t>– Inserted text here should be Arial 11 pt </a:t>
            </a:r>
            <a:r>
              <a:rPr lang="en-GB" err="1"/>
              <a:t>unbold</a:t>
            </a:r>
            <a:endParaRPr lang="en-GB"/>
          </a:p>
        </p:txBody>
      </p:sp>
      <p:sp>
        <p:nvSpPr>
          <p:cNvPr id="11" name="PwC view">
            <a:extLst>
              <a:ext uri="{FF2B5EF4-FFF2-40B4-BE49-F238E27FC236}">
                <a16:creationId xmlns:a16="http://schemas.microsoft.com/office/drawing/2014/main" id="{D7E31DDC-79A3-4CF5-8D1C-0E86C73794C8}"/>
              </a:ext>
            </a:extLst>
          </p:cNvPr>
          <p:cNvSpPr>
            <a:spLocks noGrp="1"/>
          </p:cNvSpPr>
          <p:nvPr>
            <p:ph type="body" sz="quarter" idx="14" hasCustomPrompt="1"/>
          </p:nvPr>
        </p:nvSpPr>
        <p:spPr>
          <a:xfrm>
            <a:off x="4637455" y="502164"/>
            <a:ext cx="4090909" cy="726076"/>
          </a:xfrm>
        </p:spPr>
        <p:txBody>
          <a:bodyPr/>
          <a:lstStyle>
            <a:lvl1pPr>
              <a:defRPr sz="860" b="1">
                <a:latin typeface="+mj-lt"/>
              </a:defRPr>
            </a:lvl1pPr>
          </a:lstStyle>
          <a:p>
            <a:pPr lvl="0"/>
            <a:r>
              <a:rPr lang="en-GB"/>
              <a:t>PwC view (Georgia 13 bold) – Inserted text here should be Arial 11 pt </a:t>
            </a:r>
            <a:r>
              <a:rPr lang="en-GB" err="1"/>
              <a:t>unbold</a:t>
            </a:r>
            <a:endParaRPr lang="en-GB"/>
          </a:p>
        </p:txBody>
      </p:sp>
      <p:sp>
        <p:nvSpPr>
          <p:cNvPr id="14" name="Content Placeholder 1">
            <a:extLst>
              <a:ext uri="{FF2B5EF4-FFF2-40B4-BE49-F238E27FC236}">
                <a16:creationId xmlns:a16="http://schemas.microsoft.com/office/drawing/2014/main" id="{2A1E7CC5-E6EF-4E3A-AACD-BEF90E6F1839}"/>
              </a:ext>
            </a:extLst>
          </p:cNvPr>
          <p:cNvSpPr>
            <a:spLocks noGrp="1"/>
          </p:cNvSpPr>
          <p:nvPr>
            <p:ph sz="quarter" idx="13"/>
            <p:custDataLst>
              <p:tags r:id="rId4"/>
            </p:custDataLst>
          </p:nvPr>
        </p:nvSpPr>
        <p:spPr>
          <a:xfrm>
            <a:off x="415637" y="1418245"/>
            <a:ext cx="8312727"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Image placeholder">
            <a:extLst>
              <a:ext uri="{FF2B5EF4-FFF2-40B4-BE49-F238E27FC236}">
                <a16:creationId xmlns:a16="http://schemas.microsoft.com/office/drawing/2014/main" id="{AB7E0E61-641D-4FBB-B9DD-9D15443446F1}"/>
              </a:ext>
            </a:extLst>
          </p:cNvPr>
          <p:cNvSpPr/>
          <p:nvPr userDrawn="1">
            <p:custDataLst>
              <p:tags r:id="rId5"/>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3" name="Section Footer">
            <a:extLst>
              <a:ext uri="{FF2B5EF4-FFF2-40B4-BE49-F238E27FC236}">
                <a16:creationId xmlns:a16="http://schemas.microsoft.com/office/drawing/2014/main" id="{CCAA0DC0-007A-45BC-9C94-3D0095231111}"/>
              </a:ext>
            </a:extLst>
          </p:cNvPr>
          <p:cNvSpPr txBox="1"/>
          <p:nvPr userDrawn="1">
            <p:custDataLst>
              <p:tags r:id="rId6"/>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5" name="Presentation Disclaimer">
            <a:extLst>
              <a:ext uri="{FF2B5EF4-FFF2-40B4-BE49-F238E27FC236}">
                <a16:creationId xmlns:a16="http://schemas.microsoft.com/office/drawing/2014/main" id="{F4711837-CF64-46A7-98E9-ABE7A92C5497}"/>
              </a:ext>
            </a:extLst>
          </p:cNvPr>
          <p:cNvSpPr txBox="1"/>
          <p:nvPr userDrawn="1">
            <p:custDataLst>
              <p:tags r:id="rId7"/>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6" name="Report Date">
            <a:extLst>
              <a:ext uri="{FF2B5EF4-FFF2-40B4-BE49-F238E27FC236}">
                <a16:creationId xmlns:a16="http://schemas.microsoft.com/office/drawing/2014/main" id="{27422481-9D66-4C0F-95F7-AF1A5B9F1E16}"/>
              </a:ext>
            </a:extLst>
          </p:cNvPr>
          <p:cNvSpPr txBox="1"/>
          <p:nvPr userDrawn="1">
            <p:custDataLst>
              <p:tags r:id="rId8"/>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29" name="PwC">
            <a:extLst>
              <a:ext uri="{FF2B5EF4-FFF2-40B4-BE49-F238E27FC236}">
                <a16:creationId xmlns:a16="http://schemas.microsoft.com/office/drawing/2014/main" id="{4BCBB727-CB52-4AB3-A616-47F68578B199}"/>
              </a:ext>
            </a:extLst>
          </p:cNvPr>
          <p:cNvSpPr/>
          <p:nvPr userDrawn="1">
            <p:custDataLst>
              <p:tags r:id="rId9"/>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0" name="Draft stamp" hidden="1">
            <a:extLst>
              <a:ext uri="{FF2B5EF4-FFF2-40B4-BE49-F238E27FC236}">
                <a16:creationId xmlns:a16="http://schemas.microsoft.com/office/drawing/2014/main" id="{B11BE96B-8844-421A-918D-1E4B5DFAE253}"/>
              </a:ext>
            </a:extLst>
          </p:cNvPr>
          <p:cNvSpPr txBox="1"/>
          <p:nvPr userDrawn="1">
            <p:custDataLst>
              <p:tags r:id="rId10"/>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26150088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R: Two">
    <p:spTree>
      <p:nvGrpSpPr>
        <p:cNvPr id="1" name=""/>
        <p:cNvGrpSpPr/>
        <p:nvPr/>
      </p:nvGrpSpPr>
      <p:grpSpPr>
        <a:xfrm>
          <a:off x="0" y="0"/>
          <a:ext cx="0" cy="0"/>
          <a:chOff x="0" y="0"/>
          <a:chExt cx="0" cy="0"/>
        </a:xfrm>
      </p:grpSpPr>
      <p:sp>
        <p:nvSpPr>
          <p:cNvPr id="19" name="Slide Tags" hidden="1">
            <a:extLst>
              <a:ext uri="{FF2B5EF4-FFF2-40B4-BE49-F238E27FC236}">
                <a16:creationId xmlns:a16="http://schemas.microsoft.com/office/drawing/2014/main" id="{21611E73-5031-4060-BA8B-C95D9D129AA4}"/>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7" name="Gray Banner">
            <a:extLst>
              <a:ext uri="{FF2B5EF4-FFF2-40B4-BE49-F238E27FC236}">
                <a16:creationId xmlns:a16="http://schemas.microsoft.com/office/drawing/2014/main" id="{DEF57E44-2EE4-41D2-B7E2-290A577414B2}"/>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5636" y="502164"/>
            <a:ext cx="4090909" cy="726076"/>
          </a:xfrm>
        </p:spPr>
        <p:txBody>
          <a:bodyPr/>
          <a:lstStyle>
            <a:lvl1pPr>
              <a:defRPr sz="860" b="1"/>
            </a:lvl1pPr>
          </a:lstStyle>
          <a:p>
            <a:r>
              <a:rPr lang="en-GB" noProof="0"/>
              <a:t>Insert heading here</a:t>
            </a:r>
            <a:r>
              <a:rPr lang="en-GB"/>
              <a:t> </a:t>
            </a:r>
            <a:r>
              <a:rPr lang="en-GB" noProof="0"/>
              <a:t>(Georgia 13 bold) </a:t>
            </a:r>
            <a:r>
              <a:rPr lang="en-GB"/>
              <a:t>– Inserted text here should be Arial 11 pt </a:t>
            </a:r>
            <a:r>
              <a:rPr lang="en-GB" err="1"/>
              <a:t>unbold</a:t>
            </a:r>
            <a:endParaRPr lang="en-GB"/>
          </a:p>
        </p:txBody>
      </p:sp>
      <p:sp>
        <p:nvSpPr>
          <p:cNvPr id="11" name="PwC view">
            <a:extLst>
              <a:ext uri="{FF2B5EF4-FFF2-40B4-BE49-F238E27FC236}">
                <a16:creationId xmlns:a16="http://schemas.microsoft.com/office/drawing/2014/main" id="{D7E31DDC-79A3-4CF5-8D1C-0E86C73794C8}"/>
              </a:ext>
            </a:extLst>
          </p:cNvPr>
          <p:cNvSpPr>
            <a:spLocks noGrp="1"/>
          </p:cNvSpPr>
          <p:nvPr>
            <p:ph type="body" sz="quarter" idx="14" hasCustomPrompt="1"/>
          </p:nvPr>
        </p:nvSpPr>
        <p:spPr>
          <a:xfrm>
            <a:off x="4637455" y="502164"/>
            <a:ext cx="4090909" cy="726076"/>
          </a:xfrm>
        </p:spPr>
        <p:txBody>
          <a:bodyPr/>
          <a:lstStyle>
            <a:lvl1pPr>
              <a:defRPr sz="860" b="1">
                <a:latin typeface="+mj-lt"/>
              </a:defRPr>
            </a:lvl1pPr>
          </a:lstStyle>
          <a:p>
            <a:pPr lvl="0"/>
            <a:r>
              <a:rPr lang="en-GB"/>
              <a:t>PwC view (Georgia 13 bold) – Inserted text here should be Arial 11 pt </a:t>
            </a:r>
            <a:r>
              <a:rPr lang="en-GB" err="1"/>
              <a:t>unbold</a:t>
            </a:r>
            <a:endParaRPr lang="en-GB"/>
          </a:p>
        </p:txBody>
      </p:sp>
      <p:sp>
        <p:nvSpPr>
          <p:cNvPr id="24" name="Content Placeholder 1">
            <a:extLst>
              <a:ext uri="{FF2B5EF4-FFF2-40B4-BE49-F238E27FC236}">
                <a16:creationId xmlns:a16="http://schemas.microsoft.com/office/drawing/2014/main" id="{3894E176-8F55-488A-87C8-7F1B300CFECF}"/>
              </a:ext>
            </a:extLst>
          </p:cNvPr>
          <p:cNvSpPr>
            <a:spLocks noGrp="1"/>
          </p:cNvSpPr>
          <p:nvPr>
            <p:ph sz="quarter" idx="13"/>
            <p:custDataLst>
              <p:tags r:id="rId4"/>
            </p:custDataLst>
          </p:nvPr>
        </p:nvSpPr>
        <p:spPr>
          <a:xfrm>
            <a:off x="415636" y="1418245"/>
            <a:ext cx="4090909"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5" name="Content Placeholder 2">
            <a:extLst>
              <a:ext uri="{FF2B5EF4-FFF2-40B4-BE49-F238E27FC236}">
                <a16:creationId xmlns:a16="http://schemas.microsoft.com/office/drawing/2014/main" id="{165B4C2C-A064-4142-9368-1F4A5C6981DD}"/>
              </a:ext>
            </a:extLst>
          </p:cNvPr>
          <p:cNvSpPr>
            <a:spLocks noGrp="1"/>
          </p:cNvSpPr>
          <p:nvPr>
            <p:ph sz="quarter" idx="15"/>
            <p:custDataLst>
              <p:tags r:id="rId5"/>
            </p:custDataLst>
          </p:nvPr>
        </p:nvSpPr>
        <p:spPr>
          <a:xfrm>
            <a:off x="4640918" y="1418245"/>
            <a:ext cx="4090909"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Image placeholder">
            <a:extLst>
              <a:ext uri="{FF2B5EF4-FFF2-40B4-BE49-F238E27FC236}">
                <a16:creationId xmlns:a16="http://schemas.microsoft.com/office/drawing/2014/main" id="{20589F71-58B9-4FF1-A20A-655B66562BD7}"/>
              </a:ext>
            </a:extLst>
          </p:cNvPr>
          <p:cNvSpPr/>
          <p:nvPr userDrawn="1">
            <p:custDataLst>
              <p:tags r:id="rId6"/>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3" name="Section Footer">
            <a:extLst>
              <a:ext uri="{FF2B5EF4-FFF2-40B4-BE49-F238E27FC236}">
                <a16:creationId xmlns:a16="http://schemas.microsoft.com/office/drawing/2014/main" id="{368C30DD-9EAF-418B-82CF-9FD0E554A1B9}"/>
              </a:ext>
            </a:extLst>
          </p:cNvPr>
          <p:cNvSpPr txBox="1"/>
          <p:nvPr userDrawn="1">
            <p:custDataLst>
              <p:tags r:id="rId7"/>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7" name="Presentation Disclaimer">
            <a:extLst>
              <a:ext uri="{FF2B5EF4-FFF2-40B4-BE49-F238E27FC236}">
                <a16:creationId xmlns:a16="http://schemas.microsoft.com/office/drawing/2014/main" id="{F6DAEE46-26FA-4FED-9100-173871E9482C}"/>
              </a:ext>
            </a:extLst>
          </p:cNvPr>
          <p:cNvSpPr txBox="1"/>
          <p:nvPr userDrawn="1">
            <p:custDataLst>
              <p:tags r:id="rId8"/>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8" name="Report Date">
            <a:extLst>
              <a:ext uri="{FF2B5EF4-FFF2-40B4-BE49-F238E27FC236}">
                <a16:creationId xmlns:a16="http://schemas.microsoft.com/office/drawing/2014/main" id="{563201FC-76C4-461A-A88D-B3EF73D5AD32}"/>
              </a:ext>
            </a:extLst>
          </p:cNvPr>
          <p:cNvSpPr txBox="1"/>
          <p:nvPr userDrawn="1">
            <p:custDataLst>
              <p:tags r:id="rId9"/>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31" name="PwC">
            <a:extLst>
              <a:ext uri="{FF2B5EF4-FFF2-40B4-BE49-F238E27FC236}">
                <a16:creationId xmlns:a16="http://schemas.microsoft.com/office/drawing/2014/main" id="{4FB0E016-FDD5-4869-9B75-53F82C9C3BD4}"/>
              </a:ext>
            </a:extLst>
          </p:cNvPr>
          <p:cNvSpPr/>
          <p:nvPr userDrawn="1">
            <p:custDataLst>
              <p:tags r:id="rId10"/>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2" name="Draft stamp" hidden="1">
            <a:extLst>
              <a:ext uri="{FF2B5EF4-FFF2-40B4-BE49-F238E27FC236}">
                <a16:creationId xmlns:a16="http://schemas.microsoft.com/office/drawing/2014/main" id="{B62ED908-2350-4768-8044-D651BBFBF8C6}"/>
              </a:ext>
            </a:extLst>
          </p:cNvPr>
          <p:cNvSpPr txBox="1"/>
          <p:nvPr userDrawn="1">
            <p:custDataLst>
              <p:tags r:id="rId11"/>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3" name="Page Number">
            <a:extLst>
              <a:ext uri="{FF2B5EF4-FFF2-40B4-BE49-F238E27FC236}">
                <a16:creationId xmlns:a16="http://schemas.microsoft.com/office/drawing/2014/main" id="{7FAEB468-F2C4-418B-A452-034B96DB99F3}"/>
              </a:ext>
            </a:extLst>
          </p:cNvPr>
          <p:cNvSpPr txBox="1"/>
          <p:nvPr userDrawn="1">
            <p:custDataLst>
              <p:tags r:id="rId12"/>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15334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ER: Title Only">
    <p:spTree>
      <p:nvGrpSpPr>
        <p:cNvPr id="1" name=""/>
        <p:cNvGrpSpPr/>
        <p:nvPr/>
      </p:nvGrpSpPr>
      <p:grpSpPr>
        <a:xfrm>
          <a:off x="0" y="0"/>
          <a:ext cx="0" cy="0"/>
          <a:chOff x="0" y="0"/>
          <a:chExt cx="0" cy="0"/>
        </a:xfrm>
      </p:grpSpPr>
      <p:sp>
        <p:nvSpPr>
          <p:cNvPr id="14" name="Slide Tags" hidden="1">
            <a:extLst>
              <a:ext uri="{FF2B5EF4-FFF2-40B4-BE49-F238E27FC236}">
                <a16:creationId xmlns:a16="http://schemas.microsoft.com/office/drawing/2014/main" id="{D51CF6FF-154F-4340-B590-F9A8B9A63AAD}"/>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5" name="Gray Banner">
            <a:extLst>
              <a:ext uri="{FF2B5EF4-FFF2-40B4-BE49-F238E27FC236}">
                <a16:creationId xmlns:a16="http://schemas.microsoft.com/office/drawing/2014/main" id="{311F38D7-46CB-47EF-A005-5825E5886397}"/>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5636" y="502164"/>
            <a:ext cx="4090909" cy="726076"/>
          </a:xfrm>
        </p:spPr>
        <p:txBody>
          <a:bodyPr/>
          <a:lstStyle>
            <a:lvl1pPr>
              <a:defRPr sz="860" b="1"/>
            </a:lvl1pPr>
          </a:lstStyle>
          <a:p>
            <a:r>
              <a:rPr lang="en-GB" noProof="0"/>
              <a:t>Insert heading here</a:t>
            </a:r>
            <a:r>
              <a:rPr lang="en-GB"/>
              <a:t> </a:t>
            </a:r>
            <a:r>
              <a:rPr lang="en-GB" noProof="0"/>
              <a:t>(Georgia 13 bold) </a:t>
            </a:r>
            <a:r>
              <a:rPr lang="en-GB"/>
              <a:t>– Inserted text here should be Arial 11 pt </a:t>
            </a:r>
            <a:r>
              <a:rPr lang="en-GB" err="1"/>
              <a:t>unbold</a:t>
            </a:r>
            <a:endParaRPr lang="en-GB"/>
          </a:p>
        </p:txBody>
      </p:sp>
      <p:sp>
        <p:nvSpPr>
          <p:cNvPr id="11" name="PwC view">
            <a:extLst>
              <a:ext uri="{FF2B5EF4-FFF2-40B4-BE49-F238E27FC236}">
                <a16:creationId xmlns:a16="http://schemas.microsoft.com/office/drawing/2014/main" id="{D7E31DDC-79A3-4CF5-8D1C-0E86C73794C8}"/>
              </a:ext>
            </a:extLst>
          </p:cNvPr>
          <p:cNvSpPr>
            <a:spLocks noGrp="1"/>
          </p:cNvSpPr>
          <p:nvPr>
            <p:ph type="body" sz="quarter" idx="14" hasCustomPrompt="1"/>
          </p:nvPr>
        </p:nvSpPr>
        <p:spPr>
          <a:xfrm>
            <a:off x="4637455" y="502164"/>
            <a:ext cx="4090909" cy="726076"/>
          </a:xfrm>
        </p:spPr>
        <p:txBody>
          <a:bodyPr/>
          <a:lstStyle>
            <a:lvl1pPr>
              <a:defRPr sz="860" b="1">
                <a:latin typeface="+mj-lt"/>
              </a:defRPr>
            </a:lvl1pPr>
          </a:lstStyle>
          <a:p>
            <a:pPr lvl="0"/>
            <a:r>
              <a:rPr lang="en-GB"/>
              <a:t>PwC view (Georgia 13 bold) – Inserted text here should be Arial 11 pt </a:t>
            </a:r>
            <a:r>
              <a:rPr lang="en-GB" err="1"/>
              <a:t>unbold</a:t>
            </a:r>
            <a:endParaRPr lang="en-GB"/>
          </a:p>
        </p:txBody>
      </p:sp>
      <p:sp>
        <p:nvSpPr>
          <p:cNvPr id="13" name="Image placeholder">
            <a:extLst>
              <a:ext uri="{FF2B5EF4-FFF2-40B4-BE49-F238E27FC236}">
                <a16:creationId xmlns:a16="http://schemas.microsoft.com/office/drawing/2014/main" id="{9741918A-8836-47C5-8943-D96E39551302}"/>
              </a:ext>
            </a:extLst>
          </p:cNvPr>
          <p:cNvSpPr/>
          <p:nvPr userDrawn="1">
            <p:custDataLst>
              <p:tags r:id="rId4"/>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1" name="Section Footer">
            <a:extLst>
              <a:ext uri="{FF2B5EF4-FFF2-40B4-BE49-F238E27FC236}">
                <a16:creationId xmlns:a16="http://schemas.microsoft.com/office/drawing/2014/main" id="{81377B7A-DAB2-41E5-90C2-8C20F2CDBFC1}"/>
              </a:ext>
            </a:extLst>
          </p:cNvPr>
          <p:cNvSpPr txBox="1"/>
          <p:nvPr userDrawn="1">
            <p:custDataLst>
              <p:tags r:id="rId5"/>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2" name="Presentation Disclaimer">
            <a:extLst>
              <a:ext uri="{FF2B5EF4-FFF2-40B4-BE49-F238E27FC236}">
                <a16:creationId xmlns:a16="http://schemas.microsoft.com/office/drawing/2014/main" id="{E03E2696-D5F1-4756-B484-D01A1B57ECA8}"/>
              </a:ext>
            </a:extLst>
          </p:cNvPr>
          <p:cNvSpPr txBox="1"/>
          <p:nvPr userDrawn="1">
            <p:custDataLst>
              <p:tags r:id="rId6"/>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3" name="Report Date">
            <a:extLst>
              <a:ext uri="{FF2B5EF4-FFF2-40B4-BE49-F238E27FC236}">
                <a16:creationId xmlns:a16="http://schemas.microsoft.com/office/drawing/2014/main" id="{F5E8C9DB-1A57-4E77-BDA6-4F499B860157}"/>
              </a:ext>
            </a:extLst>
          </p:cNvPr>
          <p:cNvSpPr txBox="1"/>
          <p:nvPr userDrawn="1">
            <p:custDataLst>
              <p:tags r:id="rId7"/>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24" name="PwC">
            <a:extLst>
              <a:ext uri="{FF2B5EF4-FFF2-40B4-BE49-F238E27FC236}">
                <a16:creationId xmlns:a16="http://schemas.microsoft.com/office/drawing/2014/main" id="{19CB3901-3EE8-42B4-906A-766EA180FEEF}"/>
              </a:ext>
            </a:extLst>
          </p:cNvPr>
          <p:cNvSpPr/>
          <p:nvPr userDrawn="1">
            <p:custDataLst>
              <p:tags r:id="rId8"/>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7" name="Draft stamp" hidden="1">
            <a:extLst>
              <a:ext uri="{FF2B5EF4-FFF2-40B4-BE49-F238E27FC236}">
                <a16:creationId xmlns:a16="http://schemas.microsoft.com/office/drawing/2014/main" id="{BAE0890F-FADC-4AD7-B867-48227ED10D6A}"/>
              </a:ext>
            </a:extLst>
          </p:cNvPr>
          <p:cNvSpPr txBox="1"/>
          <p:nvPr userDrawn="1">
            <p:custDataLst>
              <p:tags r:id="rId9"/>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8" name="Page Number">
            <a:extLst>
              <a:ext uri="{FF2B5EF4-FFF2-40B4-BE49-F238E27FC236}">
                <a16:creationId xmlns:a16="http://schemas.microsoft.com/office/drawing/2014/main" id="{579A694B-C139-434A-956E-D2A4A8BBBECE}"/>
              </a:ext>
            </a:extLst>
          </p:cNvPr>
          <p:cNvSpPr txBox="1"/>
          <p:nvPr userDrawn="1">
            <p:custDataLst>
              <p:tags r:id="rId10"/>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61474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One">
    <p:spTree>
      <p:nvGrpSpPr>
        <p:cNvPr id="1" name=""/>
        <p:cNvGrpSpPr/>
        <p:nvPr/>
      </p:nvGrpSpPr>
      <p:grpSpPr>
        <a:xfrm>
          <a:off x="0" y="0"/>
          <a:ext cx="0" cy="0"/>
          <a:chOff x="0" y="0"/>
          <a:chExt cx="0" cy="0"/>
        </a:xfrm>
      </p:grpSpPr>
      <p:sp>
        <p:nvSpPr>
          <p:cNvPr id="17" name="Slide Tags" hidden="1">
            <a:extLst>
              <a:ext uri="{FF2B5EF4-FFF2-40B4-BE49-F238E27FC236}">
                <a16:creationId xmlns:a16="http://schemas.microsoft.com/office/drawing/2014/main" id="{AE55B671-46D4-44F3-8B07-B01A1005252B}"/>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21" name="Gray Banner">
            <a:extLst>
              <a:ext uri="{FF2B5EF4-FFF2-40B4-BE49-F238E27FC236}">
                <a16:creationId xmlns:a16="http://schemas.microsoft.com/office/drawing/2014/main" id="{699BB9BA-0870-43E1-879E-9A15387A5E99}"/>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5636" y="502164"/>
            <a:ext cx="8312727" cy="726076"/>
          </a:xfrm>
        </p:spPr>
        <p:txBody>
          <a:bodyPr/>
          <a:lstStyle>
            <a:lvl1pPr>
              <a:defRPr/>
            </a:lvl1pPr>
          </a:lstStyle>
          <a:p>
            <a:r>
              <a:rPr lang="en-GB"/>
              <a:t>Insert banner statement here </a:t>
            </a:r>
          </a:p>
        </p:txBody>
      </p:sp>
      <p:sp>
        <p:nvSpPr>
          <p:cNvPr id="15" name="Content Placeholder 1">
            <a:extLst>
              <a:ext uri="{FF2B5EF4-FFF2-40B4-BE49-F238E27FC236}">
                <a16:creationId xmlns:a16="http://schemas.microsoft.com/office/drawing/2014/main" id="{6D55020E-E2E4-43DC-A979-3EE26F140F23}"/>
              </a:ext>
            </a:extLst>
          </p:cNvPr>
          <p:cNvSpPr>
            <a:spLocks noGrp="1"/>
          </p:cNvSpPr>
          <p:nvPr>
            <p:ph sz="quarter" idx="13"/>
            <p:custDataLst>
              <p:tags r:id="rId4"/>
            </p:custDataLst>
          </p:nvPr>
        </p:nvSpPr>
        <p:spPr>
          <a:xfrm>
            <a:off x="415636" y="1418245"/>
            <a:ext cx="8312727"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Image placeholder">
            <a:extLst>
              <a:ext uri="{FF2B5EF4-FFF2-40B4-BE49-F238E27FC236}">
                <a16:creationId xmlns:a16="http://schemas.microsoft.com/office/drawing/2014/main" id="{4EE8DC02-876E-4E08-A510-612EBBADFB0C}"/>
              </a:ext>
            </a:extLst>
          </p:cNvPr>
          <p:cNvSpPr/>
          <p:nvPr userDrawn="1">
            <p:custDataLst>
              <p:tags r:id="rId5"/>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9" name="Section Footer">
            <a:extLst>
              <a:ext uri="{FF2B5EF4-FFF2-40B4-BE49-F238E27FC236}">
                <a16:creationId xmlns:a16="http://schemas.microsoft.com/office/drawing/2014/main" id="{7CF7F807-5F90-4094-85E7-B73EE0DCB767}"/>
              </a:ext>
            </a:extLst>
          </p:cNvPr>
          <p:cNvSpPr txBox="1"/>
          <p:nvPr userDrawn="1">
            <p:custDataLst>
              <p:tags r:id="rId6"/>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ALP</a:t>
            </a:r>
          </a:p>
        </p:txBody>
      </p:sp>
      <p:sp>
        <p:nvSpPr>
          <p:cNvPr id="22" name="Presentation Disclaimer">
            <a:extLst>
              <a:ext uri="{FF2B5EF4-FFF2-40B4-BE49-F238E27FC236}">
                <a16:creationId xmlns:a16="http://schemas.microsoft.com/office/drawing/2014/main" id="{A5901E71-0782-481D-B141-109390CD2B1F}"/>
              </a:ext>
            </a:extLst>
          </p:cNvPr>
          <p:cNvSpPr txBox="1"/>
          <p:nvPr userDrawn="1">
            <p:custDataLst>
              <p:tags r:id="rId7"/>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5" name="Report Date">
            <a:extLst>
              <a:ext uri="{FF2B5EF4-FFF2-40B4-BE49-F238E27FC236}">
                <a16:creationId xmlns:a16="http://schemas.microsoft.com/office/drawing/2014/main" id="{5FEDB4D4-F775-4D74-BF3D-32F5BBF58FBB}"/>
              </a:ext>
            </a:extLst>
          </p:cNvPr>
          <p:cNvSpPr txBox="1"/>
          <p:nvPr userDrawn="1">
            <p:custDataLst>
              <p:tags r:id="rId8"/>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28" name="PwC">
            <a:extLst>
              <a:ext uri="{FF2B5EF4-FFF2-40B4-BE49-F238E27FC236}">
                <a16:creationId xmlns:a16="http://schemas.microsoft.com/office/drawing/2014/main" id="{F0D3057A-95C0-4BCC-97A3-E20266707483}"/>
              </a:ext>
            </a:extLst>
          </p:cNvPr>
          <p:cNvSpPr/>
          <p:nvPr userDrawn="1">
            <p:custDataLst>
              <p:tags r:id="rId9"/>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9" name="Draft stamp" hidden="1">
            <a:extLst>
              <a:ext uri="{FF2B5EF4-FFF2-40B4-BE49-F238E27FC236}">
                <a16:creationId xmlns:a16="http://schemas.microsoft.com/office/drawing/2014/main" id="{663502D8-146B-406C-A38A-591EDC2229F9}"/>
              </a:ext>
            </a:extLst>
          </p:cNvPr>
          <p:cNvSpPr txBox="1"/>
          <p:nvPr userDrawn="1">
            <p:custDataLst>
              <p:tags r:id="rId10"/>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0" name="Page Number">
            <a:extLst>
              <a:ext uri="{FF2B5EF4-FFF2-40B4-BE49-F238E27FC236}">
                <a16:creationId xmlns:a16="http://schemas.microsoft.com/office/drawing/2014/main" id="{50B55A7D-FF94-47ED-B586-6311A4180E6C}"/>
              </a:ext>
            </a:extLst>
          </p:cNvPr>
          <p:cNvSpPr txBox="1"/>
          <p:nvPr userDrawn="1">
            <p:custDataLst>
              <p:tags r:id="rId11"/>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0141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197"/>
        <p:cNvGrpSpPr/>
        <p:nvPr/>
      </p:nvGrpSpPr>
      <p:grpSpPr>
        <a:xfrm>
          <a:off x="0" y="0"/>
          <a:ext cx="0" cy="0"/>
          <a:chOff x="0" y="0"/>
          <a:chExt cx="0" cy="0"/>
        </a:xfrm>
      </p:grpSpPr>
      <p:sp>
        <p:nvSpPr>
          <p:cNvPr id="198" name="Google Shape;198;p34"/>
          <p:cNvSpPr txBox="1">
            <a:spLocks noGrp="1"/>
          </p:cNvSpPr>
          <p:nvPr>
            <p:ph type="body" idx="1"/>
          </p:nvPr>
        </p:nvSpPr>
        <p:spPr>
          <a:xfrm>
            <a:off x="332185" y="1577579"/>
            <a:ext cx="2646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199" name="Google Shape;199;p34"/>
          <p:cNvSpPr txBox="1">
            <a:spLocks noGrp="1"/>
          </p:cNvSpPr>
          <p:nvPr>
            <p:ph type="body" idx="2"/>
          </p:nvPr>
        </p:nvSpPr>
        <p:spPr>
          <a:xfrm>
            <a:off x="3249216" y="1577579"/>
            <a:ext cx="2646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200" name="Google Shape;200;p34"/>
          <p:cNvSpPr txBox="1">
            <a:spLocks noGrp="1"/>
          </p:cNvSpPr>
          <p:nvPr>
            <p:ph type="body" idx="3"/>
          </p:nvPr>
        </p:nvSpPr>
        <p:spPr>
          <a:xfrm>
            <a:off x="6165057" y="1577579"/>
            <a:ext cx="2646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201" name="Google Shape;201;p34"/>
          <p:cNvSpPr txBox="1">
            <a:spLocks noGrp="1"/>
          </p:cNvSpPr>
          <p:nvPr>
            <p:ph type="title"/>
          </p:nvPr>
        </p:nvSpPr>
        <p:spPr>
          <a:xfrm>
            <a:off x="332178" y="324000"/>
            <a:ext cx="6193800" cy="10404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202" name="Google Shape;202;p34"/>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 name="TextBox 1">
            <a:extLst>
              <a:ext uri="{FF2B5EF4-FFF2-40B4-BE49-F238E27FC236}">
                <a16:creationId xmlns:a16="http://schemas.microsoft.com/office/drawing/2014/main" id="{A83B0C85-48A2-0F49-9EC5-775004273A4D}"/>
              </a:ext>
            </a:extLst>
          </p:cNvPr>
          <p:cNvSpPr txBox="1"/>
          <p:nvPr userDrawn="1"/>
        </p:nvSpPr>
        <p:spPr>
          <a:xfrm>
            <a:off x="228600" y="4689003"/>
            <a:ext cx="4572000" cy="200055"/>
          </a:xfrm>
          <a:prstGeom prst="rect">
            <a:avLst/>
          </a:prstGeom>
          <a:noFill/>
        </p:spPr>
        <p:txBody>
          <a:bodyPr wrap="square">
            <a:spAutoFit/>
          </a:bodyPr>
          <a:lstStyle/>
          <a:p>
            <a:pPr marL="0" lvl="0" indent="0" algn="l" rtl="0">
              <a:spcBef>
                <a:spcPts val="0"/>
              </a:spcBef>
              <a:spcAft>
                <a:spcPts val="0"/>
              </a:spcAft>
              <a:buNone/>
            </a:pPr>
            <a:r>
              <a:rPr lang="en-US" sz="700"/>
              <a:t>ATC Kenya Operations Limited</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Two">
    <p:spTree>
      <p:nvGrpSpPr>
        <p:cNvPr id="1" name=""/>
        <p:cNvGrpSpPr/>
        <p:nvPr/>
      </p:nvGrpSpPr>
      <p:grpSpPr>
        <a:xfrm>
          <a:off x="0" y="0"/>
          <a:ext cx="0" cy="0"/>
          <a:chOff x="0" y="0"/>
          <a:chExt cx="0" cy="0"/>
        </a:xfrm>
      </p:grpSpPr>
      <p:sp>
        <p:nvSpPr>
          <p:cNvPr id="13" name="Slide Tags" hidden="1">
            <a:extLst>
              <a:ext uri="{FF2B5EF4-FFF2-40B4-BE49-F238E27FC236}">
                <a16:creationId xmlns:a16="http://schemas.microsoft.com/office/drawing/2014/main" id="{03845CB5-9ED4-4920-BC0F-73537CBE03B8}"/>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4" name="Section Header">
            <a:extLst>
              <a:ext uri="{FF2B5EF4-FFF2-40B4-BE49-F238E27FC236}">
                <a16:creationId xmlns:a16="http://schemas.microsoft.com/office/drawing/2014/main" id="{D2603EDC-888F-4D93-9C45-F32734A29A3C}"/>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5" name="HeaderTOCPlaceholder">
            <a:extLst>
              <a:ext uri="{FF2B5EF4-FFF2-40B4-BE49-F238E27FC236}">
                <a16:creationId xmlns:a16="http://schemas.microsoft.com/office/drawing/2014/main" id="{4EC0E1C6-7A25-422B-98E7-D2AC6587DE74}"/>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6" name="Banner Statement">
            <a:extLst>
              <a:ext uri="{FF2B5EF4-FFF2-40B4-BE49-F238E27FC236}">
                <a16:creationId xmlns:a16="http://schemas.microsoft.com/office/drawing/2014/main" id="{D099B79D-5F17-4A7F-B79A-9BB9176B80B2}"/>
              </a:ext>
            </a:extLst>
          </p:cNvPr>
          <p:cNvSpPr>
            <a:spLocks noGrp="1"/>
          </p:cNvSpPr>
          <p:nvPr>
            <p:ph type="title" hasCustomPrompt="1"/>
          </p:nvPr>
        </p:nvSpPr>
        <p:spPr>
          <a:xfrm>
            <a:off x="415636" y="502164"/>
            <a:ext cx="8312727" cy="726076"/>
          </a:xfrm>
        </p:spPr>
        <p:txBody>
          <a:bodyPr/>
          <a:lstStyle>
            <a:lvl1pPr>
              <a:defRPr/>
            </a:lvl1pPr>
          </a:lstStyle>
          <a:p>
            <a:r>
              <a:rPr lang="en-GB"/>
              <a:t>Insert banner statement here </a:t>
            </a:r>
          </a:p>
        </p:txBody>
      </p:sp>
      <p:sp>
        <p:nvSpPr>
          <p:cNvPr id="7" name="Content Placeholder 2">
            <a:extLst>
              <a:ext uri="{FF2B5EF4-FFF2-40B4-BE49-F238E27FC236}">
                <a16:creationId xmlns:a16="http://schemas.microsoft.com/office/drawing/2014/main" id="{0A54D759-8222-4A55-8A5E-3E58B0F5BA3E}"/>
              </a:ext>
            </a:extLst>
          </p:cNvPr>
          <p:cNvSpPr>
            <a:spLocks noGrp="1"/>
          </p:cNvSpPr>
          <p:nvPr>
            <p:ph sz="quarter" idx="14"/>
            <p:custDataLst>
              <p:tags r:id="rId4"/>
            </p:custDataLst>
          </p:nvPr>
        </p:nvSpPr>
        <p:spPr>
          <a:xfrm>
            <a:off x="4640918" y="1418245"/>
            <a:ext cx="4090909"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Image placeholder">
            <a:extLst>
              <a:ext uri="{FF2B5EF4-FFF2-40B4-BE49-F238E27FC236}">
                <a16:creationId xmlns:a16="http://schemas.microsoft.com/office/drawing/2014/main" id="{C19FE367-9A2E-490D-97BD-2337C9DA64C2}"/>
              </a:ext>
            </a:extLst>
          </p:cNvPr>
          <p:cNvSpPr/>
          <p:nvPr userDrawn="1">
            <p:custDataLst>
              <p:tags r:id="rId5"/>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1" name="Section Footer">
            <a:extLst>
              <a:ext uri="{FF2B5EF4-FFF2-40B4-BE49-F238E27FC236}">
                <a16:creationId xmlns:a16="http://schemas.microsoft.com/office/drawing/2014/main" id="{2F6A58A7-6103-4A1E-B709-6B29F9B3A8F1}"/>
              </a:ext>
            </a:extLst>
          </p:cNvPr>
          <p:cNvSpPr txBox="1"/>
          <p:nvPr userDrawn="1">
            <p:custDataLst>
              <p:tags r:id="rId6"/>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Kisima Farm Limited</a:t>
            </a:r>
          </a:p>
        </p:txBody>
      </p:sp>
      <p:sp>
        <p:nvSpPr>
          <p:cNvPr id="25" name="Presentation Disclaimer">
            <a:extLst>
              <a:ext uri="{FF2B5EF4-FFF2-40B4-BE49-F238E27FC236}">
                <a16:creationId xmlns:a16="http://schemas.microsoft.com/office/drawing/2014/main" id="{BA6B3B24-49E3-4D82-AE28-FED3ECC70B39}"/>
              </a:ext>
            </a:extLst>
          </p:cNvPr>
          <p:cNvSpPr txBox="1"/>
          <p:nvPr userDrawn="1">
            <p:custDataLst>
              <p:tags r:id="rId7"/>
            </p:custDataLst>
          </p:nvPr>
        </p:nvSpPr>
        <p:spPr>
          <a:xfrm>
            <a:off x="3466475" y="4819628"/>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6" name="Report Date">
            <a:extLst>
              <a:ext uri="{FF2B5EF4-FFF2-40B4-BE49-F238E27FC236}">
                <a16:creationId xmlns:a16="http://schemas.microsoft.com/office/drawing/2014/main" id="{6C9ADDE1-3522-4708-B994-B3D4574C6A78}"/>
              </a:ext>
            </a:extLst>
          </p:cNvPr>
          <p:cNvSpPr txBox="1"/>
          <p:nvPr userDrawn="1">
            <p:custDataLst>
              <p:tags r:id="rId8"/>
            </p:custDataLst>
          </p:nvPr>
        </p:nvSpPr>
        <p:spPr>
          <a:xfrm>
            <a:off x="8366084" y="4761010"/>
            <a:ext cx="362280"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27" name="PwC">
            <a:extLst>
              <a:ext uri="{FF2B5EF4-FFF2-40B4-BE49-F238E27FC236}">
                <a16:creationId xmlns:a16="http://schemas.microsoft.com/office/drawing/2014/main" id="{FD7AE44D-1D6F-4F50-AF94-1C812E865D11}"/>
              </a:ext>
            </a:extLst>
          </p:cNvPr>
          <p:cNvSpPr/>
          <p:nvPr userDrawn="1">
            <p:custDataLst>
              <p:tags r:id="rId9"/>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8" name="Draft stamp" hidden="1">
            <a:extLst>
              <a:ext uri="{FF2B5EF4-FFF2-40B4-BE49-F238E27FC236}">
                <a16:creationId xmlns:a16="http://schemas.microsoft.com/office/drawing/2014/main" id="{8E41D65A-23C9-400C-8288-E4DB6A244C16}"/>
              </a:ext>
            </a:extLst>
          </p:cNvPr>
          <p:cNvSpPr txBox="1"/>
          <p:nvPr userDrawn="1">
            <p:custDataLst>
              <p:tags r:id="rId10"/>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pic>
        <p:nvPicPr>
          <p:cNvPr id="2" name="Google Shape;142;p17">
            <a:extLst>
              <a:ext uri="{FF2B5EF4-FFF2-40B4-BE49-F238E27FC236}">
                <a16:creationId xmlns:a16="http://schemas.microsoft.com/office/drawing/2014/main" id="{BE05F3B5-6EB2-9C02-4A2E-0DA8432B9CD0}"/>
              </a:ext>
            </a:extLst>
          </p:cNvPr>
          <p:cNvPicPr preferRelativeResize="0"/>
          <p:nvPr userDrawn="1"/>
        </p:nvPicPr>
        <p:blipFill rotWithShape="1">
          <a:blip r:embed="rId13">
            <a:alphaModFix/>
          </a:blip>
          <a:srcRect t="26460" b="28872"/>
          <a:stretch/>
        </p:blipFill>
        <p:spPr>
          <a:xfrm>
            <a:off x="0" y="222994"/>
            <a:ext cx="9144000" cy="826747"/>
          </a:xfrm>
          <a:prstGeom prst="rect">
            <a:avLst/>
          </a:prstGeom>
          <a:noFill/>
          <a:ln>
            <a:noFill/>
          </a:ln>
        </p:spPr>
      </p:pic>
      <p:sp>
        <p:nvSpPr>
          <p:cNvPr id="3" name="Google Shape;143;p17">
            <a:extLst>
              <a:ext uri="{FF2B5EF4-FFF2-40B4-BE49-F238E27FC236}">
                <a16:creationId xmlns:a16="http://schemas.microsoft.com/office/drawing/2014/main" id="{DB4AF11E-376B-16C2-C3C9-7F003CD16663}"/>
              </a:ext>
            </a:extLst>
          </p:cNvPr>
          <p:cNvSpPr/>
          <p:nvPr userDrawn="1"/>
        </p:nvSpPr>
        <p:spPr>
          <a:xfrm>
            <a:off x="-1" y="254773"/>
            <a:ext cx="7188675" cy="794962"/>
          </a:xfrm>
          <a:custGeom>
            <a:avLst/>
            <a:gdLst/>
            <a:ahLst/>
            <a:cxnLst/>
            <a:rect l="l" t="t" r="r" b="b"/>
            <a:pathLst>
              <a:path w="236741" h="76138" extrusionOk="0">
                <a:moveTo>
                  <a:pt x="0" y="0"/>
                </a:moveTo>
                <a:lnTo>
                  <a:pt x="0" y="76138"/>
                </a:lnTo>
                <a:lnTo>
                  <a:pt x="236741" y="76138"/>
                </a:lnTo>
                <a:lnTo>
                  <a:pt x="236741" y="54129"/>
                </a:lnTo>
                <a:lnTo>
                  <a:pt x="196887" y="54129"/>
                </a:lnTo>
                <a:lnTo>
                  <a:pt x="196887" y="23198"/>
                </a:lnTo>
                <a:lnTo>
                  <a:pt x="120155" y="23198"/>
                </a:lnTo>
                <a:lnTo>
                  <a:pt x="120155" y="8327"/>
                </a:lnTo>
                <a:lnTo>
                  <a:pt x="90413" y="8327"/>
                </a:lnTo>
                <a:lnTo>
                  <a:pt x="90413" y="595"/>
                </a:lnTo>
                <a:close/>
              </a:path>
            </a:pathLst>
          </a:custGeom>
          <a:solidFill>
            <a:srgbClr val="000000"/>
          </a:solidFill>
          <a:ln>
            <a:noFill/>
          </a:ln>
        </p:spPr>
      </p:sp>
      <p:sp>
        <p:nvSpPr>
          <p:cNvPr id="4" name="TextBox 3">
            <a:extLst>
              <a:ext uri="{FF2B5EF4-FFF2-40B4-BE49-F238E27FC236}">
                <a16:creationId xmlns:a16="http://schemas.microsoft.com/office/drawing/2014/main" id="{23F218D7-2DAA-5067-60FA-BDCA4130F532}"/>
              </a:ext>
            </a:extLst>
          </p:cNvPr>
          <p:cNvSpPr txBox="1"/>
          <p:nvPr userDrawn="1"/>
        </p:nvSpPr>
        <p:spPr>
          <a:xfrm>
            <a:off x="217074" y="511588"/>
            <a:ext cx="3737841" cy="142668"/>
          </a:xfrm>
          <a:prstGeom prst="rect">
            <a:avLst/>
          </a:prstGeom>
          <a:noFill/>
          <a:ln>
            <a:solidFill>
              <a:prstClr val="black"/>
            </a:solidFill>
          </a:ln>
        </p:spPr>
        <p:txBody>
          <a:bodyPr vert="horz" wrap="square" lIns="0" tIns="0" rIns="0" bIns="0" rtlCol="0">
            <a:spAutoFit/>
          </a:bodyPr>
          <a:lstStyle/>
          <a:p>
            <a:pPr algn="l"/>
            <a:endParaRPr lang="en-GB" sz="927" noProof="0" err="1">
              <a:solidFill>
                <a:schemeClr val="bg1"/>
              </a:solidFill>
              <a:cs typeface="Arial" pitchFamily="34" charset="0"/>
            </a:endParaRPr>
          </a:p>
        </p:txBody>
      </p:sp>
      <p:sp>
        <p:nvSpPr>
          <p:cNvPr id="6" name="Content Placeholder 1">
            <a:extLst>
              <a:ext uri="{FF2B5EF4-FFF2-40B4-BE49-F238E27FC236}">
                <a16:creationId xmlns:a16="http://schemas.microsoft.com/office/drawing/2014/main" id="{2468CAF5-B881-465C-BCE3-2BBF3E117767}"/>
              </a:ext>
            </a:extLst>
          </p:cNvPr>
          <p:cNvSpPr>
            <a:spLocks noGrp="1"/>
          </p:cNvSpPr>
          <p:nvPr>
            <p:ph sz="quarter" idx="13"/>
            <p:custDataLst>
              <p:tags r:id="rId11"/>
            </p:custDataLst>
          </p:nvPr>
        </p:nvSpPr>
        <p:spPr>
          <a:xfrm>
            <a:off x="415636" y="1418245"/>
            <a:ext cx="4090909"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1772923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Large left">
    <p:spTree>
      <p:nvGrpSpPr>
        <p:cNvPr id="1" name=""/>
        <p:cNvGrpSpPr/>
        <p:nvPr/>
      </p:nvGrpSpPr>
      <p:grpSpPr>
        <a:xfrm>
          <a:off x="0" y="0"/>
          <a:ext cx="0" cy="0"/>
          <a:chOff x="0" y="0"/>
          <a:chExt cx="0" cy="0"/>
        </a:xfrm>
      </p:grpSpPr>
      <p:sp>
        <p:nvSpPr>
          <p:cNvPr id="24" name="Slide Tags" hidden="1">
            <a:extLst>
              <a:ext uri="{FF2B5EF4-FFF2-40B4-BE49-F238E27FC236}">
                <a16:creationId xmlns:a16="http://schemas.microsoft.com/office/drawing/2014/main" id="{CF81289D-BEDC-4927-8806-4A000A80C985}"/>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20" name="Section Header">
            <a:extLst>
              <a:ext uri="{FF2B5EF4-FFF2-40B4-BE49-F238E27FC236}">
                <a16:creationId xmlns:a16="http://schemas.microsoft.com/office/drawing/2014/main" id="{7BAAF0CE-C39B-44DD-9FBD-8E8B1665C129}"/>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22" name="HeaderTOCPlaceholder">
            <a:extLst>
              <a:ext uri="{FF2B5EF4-FFF2-40B4-BE49-F238E27FC236}">
                <a16:creationId xmlns:a16="http://schemas.microsoft.com/office/drawing/2014/main" id="{9DA7C375-6841-4311-B52F-012E0C1A2E9A}"/>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8" name="Gray Banner">
            <a:extLst>
              <a:ext uri="{FF2B5EF4-FFF2-40B4-BE49-F238E27FC236}">
                <a16:creationId xmlns:a16="http://schemas.microsoft.com/office/drawing/2014/main" id="{4527C61C-739F-42B6-AD57-E53725D0BAD3}"/>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19" name="Banner Statement">
            <a:extLst>
              <a:ext uri="{FF2B5EF4-FFF2-40B4-BE49-F238E27FC236}">
                <a16:creationId xmlns:a16="http://schemas.microsoft.com/office/drawing/2014/main" id="{3690FC07-2BE8-4C23-9B3F-5B73C0763F96}"/>
              </a:ext>
            </a:extLst>
          </p:cNvPr>
          <p:cNvSpPr>
            <a:spLocks noGrp="1"/>
          </p:cNvSpPr>
          <p:nvPr>
            <p:ph type="title" hasCustomPrompt="1"/>
          </p:nvPr>
        </p:nvSpPr>
        <p:spPr>
          <a:xfrm>
            <a:off x="415636" y="502164"/>
            <a:ext cx="8312727" cy="726076"/>
          </a:xfrm>
        </p:spPr>
        <p:txBody>
          <a:bodyPr/>
          <a:lstStyle>
            <a:lvl1pPr>
              <a:defRPr/>
            </a:lvl1pPr>
          </a:lstStyle>
          <a:p>
            <a:r>
              <a:rPr lang="en-GB"/>
              <a:t>Insert banner statement here </a:t>
            </a:r>
          </a:p>
        </p:txBody>
      </p:sp>
      <p:sp>
        <p:nvSpPr>
          <p:cNvPr id="21" name="Content Placeholder 1">
            <a:extLst>
              <a:ext uri="{FF2B5EF4-FFF2-40B4-BE49-F238E27FC236}">
                <a16:creationId xmlns:a16="http://schemas.microsoft.com/office/drawing/2014/main" id="{781509E1-D406-49FE-A28D-2DB8E8FB347E}"/>
              </a:ext>
            </a:extLst>
          </p:cNvPr>
          <p:cNvSpPr>
            <a:spLocks noGrp="1"/>
          </p:cNvSpPr>
          <p:nvPr>
            <p:ph sz="quarter" idx="13"/>
            <p:custDataLst>
              <p:tags r:id="rId4"/>
            </p:custDataLst>
          </p:nvPr>
        </p:nvSpPr>
        <p:spPr>
          <a:xfrm>
            <a:off x="415636" y="1418245"/>
            <a:ext cx="5498182"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Content Placeholder 2">
            <a:extLst>
              <a:ext uri="{FF2B5EF4-FFF2-40B4-BE49-F238E27FC236}">
                <a16:creationId xmlns:a16="http://schemas.microsoft.com/office/drawing/2014/main" id="{82B68274-CF89-4867-B7CF-6B7ECA4BBB32}"/>
              </a:ext>
            </a:extLst>
          </p:cNvPr>
          <p:cNvSpPr>
            <a:spLocks noGrp="1"/>
          </p:cNvSpPr>
          <p:nvPr>
            <p:ph sz="quarter" idx="14"/>
            <p:custDataLst>
              <p:tags r:id="rId5"/>
            </p:custDataLst>
          </p:nvPr>
        </p:nvSpPr>
        <p:spPr>
          <a:xfrm>
            <a:off x="6044727" y="1418245"/>
            <a:ext cx="2683636"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Image placeholder">
            <a:extLst>
              <a:ext uri="{FF2B5EF4-FFF2-40B4-BE49-F238E27FC236}">
                <a16:creationId xmlns:a16="http://schemas.microsoft.com/office/drawing/2014/main" id="{89F2E325-5AE1-43BE-AD80-22FAC27A3730}"/>
              </a:ext>
            </a:extLst>
          </p:cNvPr>
          <p:cNvSpPr/>
          <p:nvPr userDrawn="1">
            <p:custDataLst>
              <p:tags r:id="rId6"/>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5" name="Section Footer">
            <a:extLst>
              <a:ext uri="{FF2B5EF4-FFF2-40B4-BE49-F238E27FC236}">
                <a16:creationId xmlns:a16="http://schemas.microsoft.com/office/drawing/2014/main" id="{B468F983-F358-4D78-AEC5-995F400CC5D1}"/>
              </a:ext>
            </a:extLst>
          </p:cNvPr>
          <p:cNvSpPr txBox="1"/>
          <p:nvPr userDrawn="1">
            <p:custDataLst>
              <p:tags r:id="rId7"/>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9" name="Presentation Disclaimer">
            <a:extLst>
              <a:ext uri="{FF2B5EF4-FFF2-40B4-BE49-F238E27FC236}">
                <a16:creationId xmlns:a16="http://schemas.microsoft.com/office/drawing/2014/main" id="{0FE57A10-C49E-4D6C-A17A-9BADCB95EB01}"/>
              </a:ext>
            </a:extLst>
          </p:cNvPr>
          <p:cNvSpPr txBox="1"/>
          <p:nvPr userDrawn="1">
            <p:custDataLst>
              <p:tags r:id="rId8"/>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30" name="Report Date">
            <a:extLst>
              <a:ext uri="{FF2B5EF4-FFF2-40B4-BE49-F238E27FC236}">
                <a16:creationId xmlns:a16="http://schemas.microsoft.com/office/drawing/2014/main" id="{B7A4A8E7-D67B-4C82-B4B3-A046F4D67E06}"/>
              </a:ext>
            </a:extLst>
          </p:cNvPr>
          <p:cNvSpPr txBox="1"/>
          <p:nvPr userDrawn="1">
            <p:custDataLst>
              <p:tags r:id="rId9"/>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31" name="PwC">
            <a:extLst>
              <a:ext uri="{FF2B5EF4-FFF2-40B4-BE49-F238E27FC236}">
                <a16:creationId xmlns:a16="http://schemas.microsoft.com/office/drawing/2014/main" id="{C3C0334A-8C58-4422-A09A-8168F61A3353}"/>
              </a:ext>
            </a:extLst>
          </p:cNvPr>
          <p:cNvSpPr/>
          <p:nvPr userDrawn="1">
            <p:custDataLst>
              <p:tags r:id="rId10"/>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2" name="Draft stamp" hidden="1">
            <a:extLst>
              <a:ext uri="{FF2B5EF4-FFF2-40B4-BE49-F238E27FC236}">
                <a16:creationId xmlns:a16="http://schemas.microsoft.com/office/drawing/2014/main" id="{D7359253-98E5-4B99-BFC1-845962EA8421}"/>
              </a:ext>
            </a:extLst>
          </p:cNvPr>
          <p:cNvSpPr txBox="1"/>
          <p:nvPr userDrawn="1">
            <p:custDataLst>
              <p:tags r:id="rId11"/>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3" name="Page Number">
            <a:extLst>
              <a:ext uri="{FF2B5EF4-FFF2-40B4-BE49-F238E27FC236}">
                <a16:creationId xmlns:a16="http://schemas.microsoft.com/office/drawing/2014/main" id="{6F53B454-D3AC-4DF9-B884-D8877236BEFD}"/>
              </a:ext>
            </a:extLst>
          </p:cNvPr>
          <p:cNvSpPr txBox="1"/>
          <p:nvPr userDrawn="1">
            <p:custDataLst>
              <p:tags r:id="rId12"/>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4177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Two Left">
    <p:spTree>
      <p:nvGrpSpPr>
        <p:cNvPr id="1" name=""/>
        <p:cNvGrpSpPr/>
        <p:nvPr/>
      </p:nvGrpSpPr>
      <p:grpSpPr>
        <a:xfrm>
          <a:off x="0" y="0"/>
          <a:ext cx="0" cy="0"/>
          <a:chOff x="0" y="0"/>
          <a:chExt cx="0" cy="0"/>
        </a:xfrm>
      </p:grpSpPr>
      <p:sp>
        <p:nvSpPr>
          <p:cNvPr id="14" name="Slide Tags" hidden="1">
            <a:extLst>
              <a:ext uri="{FF2B5EF4-FFF2-40B4-BE49-F238E27FC236}">
                <a16:creationId xmlns:a16="http://schemas.microsoft.com/office/drawing/2014/main" id="{F27EFE1A-EB5C-4ECD-A618-F99A2C4ED1AB}"/>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9" name="Section Header">
            <a:extLst>
              <a:ext uri="{FF2B5EF4-FFF2-40B4-BE49-F238E27FC236}">
                <a16:creationId xmlns:a16="http://schemas.microsoft.com/office/drawing/2014/main" id="{9914C583-014E-468B-ADEF-ABF90E72437D}"/>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1" name="HeaderTOCPlaceholder">
            <a:extLst>
              <a:ext uri="{FF2B5EF4-FFF2-40B4-BE49-F238E27FC236}">
                <a16:creationId xmlns:a16="http://schemas.microsoft.com/office/drawing/2014/main" id="{D1CAF1D8-BA64-4756-96A3-2C1811972983}"/>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7" name="Gray Banner">
            <a:extLst>
              <a:ext uri="{FF2B5EF4-FFF2-40B4-BE49-F238E27FC236}">
                <a16:creationId xmlns:a16="http://schemas.microsoft.com/office/drawing/2014/main" id="{13FDF1BC-A63A-4F04-AD4C-71D73FFB49F6}"/>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8" name="Banner Statement">
            <a:extLst>
              <a:ext uri="{FF2B5EF4-FFF2-40B4-BE49-F238E27FC236}">
                <a16:creationId xmlns:a16="http://schemas.microsoft.com/office/drawing/2014/main" id="{6E917238-5226-4BF0-9B99-8BB952300F06}"/>
              </a:ext>
            </a:extLst>
          </p:cNvPr>
          <p:cNvSpPr>
            <a:spLocks noGrp="1"/>
          </p:cNvSpPr>
          <p:nvPr>
            <p:ph type="title" hasCustomPrompt="1"/>
          </p:nvPr>
        </p:nvSpPr>
        <p:spPr>
          <a:xfrm>
            <a:off x="415636" y="502164"/>
            <a:ext cx="8312727" cy="726076"/>
          </a:xfrm>
        </p:spPr>
        <p:txBody>
          <a:bodyPr/>
          <a:lstStyle>
            <a:lvl1pPr>
              <a:defRPr/>
            </a:lvl1pPr>
          </a:lstStyle>
          <a:p>
            <a:r>
              <a:rPr lang="en-GB"/>
              <a:t>Insert banner statement here </a:t>
            </a:r>
          </a:p>
        </p:txBody>
      </p:sp>
      <p:sp>
        <p:nvSpPr>
          <p:cNvPr id="10" name="Content Placeholder 1">
            <a:extLst>
              <a:ext uri="{FF2B5EF4-FFF2-40B4-BE49-F238E27FC236}">
                <a16:creationId xmlns:a16="http://schemas.microsoft.com/office/drawing/2014/main" id="{9561C3D4-D679-4CA7-85E3-9EA408670372}"/>
              </a:ext>
            </a:extLst>
          </p:cNvPr>
          <p:cNvSpPr>
            <a:spLocks noGrp="1"/>
          </p:cNvSpPr>
          <p:nvPr>
            <p:ph sz="quarter" idx="13"/>
            <p:custDataLst>
              <p:tags r:id="rId4"/>
            </p:custDataLst>
          </p:nvPr>
        </p:nvSpPr>
        <p:spPr>
          <a:xfrm>
            <a:off x="415636" y="1418245"/>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Content Placeholder 2">
            <a:extLst>
              <a:ext uri="{FF2B5EF4-FFF2-40B4-BE49-F238E27FC236}">
                <a16:creationId xmlns:a16="http://schemas.microsoft.com/office/drawing/2014/main" id="{D691905A-7A13-45F7-8E6F-7F0EEC076A8E}"/>
              </a:ext>
            </a:extLst>
          </p:cNvPr>
          <p:cNvSpPr>
            <a:spLocks noGrp="1"/>
          </p:cNvSpPr>
          <p:nvPr>
            <p:ph sz="quarter" idx="15"/>
            <p:custDataLst>
              <p:tags r:id="rId5"/>
            </p:custDataLst>
          </p:nvPr>
        </p:nvSpPr>
        <p:spPr>
          <a:xfrm>
            <a:off x="415636" y="3078116"/>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3">
            <a:extLst>
              <a:ext uri="{FF2B5EF4-FFF2-40B4-BE49-F238E27FC236}">
                <a16:creationId xmlns:a16="http://schemas.microsoft.com/office/drawing/2014/main" id="{9882F0B0-4F19-49FC-A33C-F81854456CBA}"/>
              </a:ext>
            </a:extLst>
          </p:cNvPr>
          <p:cNvSpPr>
            <a:spLocks noGrp="1"/>
          </p:cNvSpPr>
          <p:nvPr>
            <p:ph sz="quarter" idx="14"/>
            <p:custDataLst>
              <p:tags r:id="rId6"/>
            </p:custDataLst>
          </p:nvPr>
        </p:nvSpPr>
        <p:spPr>
          <a:xfrm>
            <a:off x="4640918" y="1418245"/>
            <a:ext cx="4090909"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Image placeholder">
            <a:extLst>
              <a:ext uri="{FF2B5EF4-FFF2-40B4-BE49-F238E27FC236}">
                <a16:creationId xmlns:a16="http://schemas.microsoft.com/office/drawing/2014/main" id="{85A29A66-A1E4-472E-ADDB-F6CDA1715A6C}"/>
              </a:ext>
            </a:extLst>
          </p:cNvPr>
          <p:cNvSpPr/>
          <p:nvPr userDrawn="1">
            <p:custDataLst>
              <p:tags r:id="rId7"/>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8" name="Section Footer">
            <a:extLst>
              <a:ext uri="{FF2B5EF4-FFF2-40B4-BE49-F238E27FC236}">
                <a16:creationId xmlns:a16="http://schemas.microsoft.com/office/drawing/2014/main" id="{50F9B22B-C51C-4490-899D-D9CC3803441F}"/>
              </a:ext>
            </a:extLst>
          </p:cNvPr>
          <p:cNvSpPr txBox="1"/>
          <p:nvPr userDrawn="1">
            <p:custDataLst>
              <p:tags r:id="rId8"/>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2" name="Presentation Disclaimer">
            <a:extLst>
              <a:ext uri="{FF2B5EF4-FFF2-40B4-BE49-F238E27FC236}">
                <a16:creationId xmlns:a16="http://schemas.microsoft.com/office/drawing/2014/main" id="{1AF79DED-2B47-4E87-B545-5B71A446EA8A}"/>
              </a:ext>
            </a:extLst>
          </p:cNvPr>
          <p:cNvSpPr txBox="1"/>
          <p:nvPr userDrawn="1">
            <p:custDataLst>
              <p:tags r:id="rId9"/>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3" name="Report Date">
            <a:extLst>
              <a:ext uri="{FF2B5EF4-FFF2-40B4-BE49-F238E27FC236}">
                <a16:creationId xmlns:a16="http://schemas.microsoft.com/office/drawing/2014/main" id="{395DB59E-0C7B-485C-9370-7C0076884C9C}"/>
              </a:ext>
            </a:extLst>
          </p:cNvPr>
          <p:cNvSpPr txBox="1"/>
          <p:nvPr userDrawn="1">
            <p:custDataLst>
              <p:tags r:id="rId10"/>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24" name="PwC">
            <a:extLst>
              <a:ext uri="{FF2B5EF4-FFF2-40B4-BE49-F238E27FC236}">
                <a16:creationId xmlns:a16="http://schemas.microsoft.com/office/drawing/2014/main" id="{D8F0697C-5393-4AE6-BEF0-46739A6C78DC}"/>
              </a:ext>
            </a:extLst>
          </p:cNvPr>
          <p:cNvSpPr/>
          <p:nvPr userDrawn="1">
            <p:custDataLst>
              <p:tags r:id="rId11"/>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5" name="Draft stamp" hidden="1">
            <a:extLst>
              <a:ext uri="{FF2B5EF4-FFF2-40B4-BE49-F238E27FC236}">
                <a16:creationId xmlns:a16="http://schemas.microsoft.com/office/drawing/2014/main" id="{2460964B-C570-4267-BC1A-05911570CCEB}"/>
              </a:ext>
            </a:extLst>
          </p:cNvPr>
          <p:cNvSpPr txBox="1"/>
          <p:nvPr userDrawn="1">
            <p:custDataLst>
              <p:tags r:id="rId12"/>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6" name="Page Number">
            <a:extLst>
              <a:ext uri="{FF2B5EF4-FFF2-40B4-BE49-F238E27FC236}">
                <a16:creationId xmlns:a16="http://schemas.microsoft.com/office/drawing/2014/main" id="{FD9041AC-8D73-46D0-A047-0A683FDE9897}"/>
              </a:ext>
            </a:extLst>
          </p:cNvPr>
          <p:cNvSpPr txBox="1"/>
          <p:nvPr userDrawn="1">
            <p:custDataLst>
              <p:tags r:id="rId13"/>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86451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Three Large Bottom">
    <p:spTree>
      <p:nvGrpSpPr>
        <p:cNvPr id="1" name=""/>
        <p:cNvGrpSpPr/>
        <p:nvPr/>
      </p:nvGrpSpPr>
      <p:grpSpPr>
        <a:xfrm>
          <a:off x="0" y="0"/>
          <a:ext cx="0" cy="0"/>
          <a:chOff x="0" y="0"/>
          <a:chExt cx="0" cy="0"/>
        </a:xfrm>
      </p:grpSpPr>
      <p:sp>
        <p:nvSpPr>
          <p:cNvPr id="34" name="Slide Tags" hidden="1">
            <a:extLst>
              <a:ext uri="{FF2B5EF4-FFF2-40B4-BE49-F238E27FC236}">
                <a16:creationId xmlns:a16="http://schemas.microsoft.com/office/drawing/2014/main" id="{9917F6CD-4C15-4E58-9438-18683D2D5B4E}"/>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26" name="Section Header">
            <a:extLst>
              <a:ext uri="{FF2B5EF4-FFF2-40B4-BE49-F238E27FC236}">
                <a16:creationId xmlns:a16="http://schemas.microsoft.com/office/drawing/2014/main" id="{4276D86B-E762-4D9D-ADCB-503627D4DE1D}"/>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31" name="HeaderTOCPlaceholder">
            <a:extLst>
              <a:ext uri="{FF2B5EF4-FFF2-40B4-BE49-F238E27FC236}">
                <a16:creationId xmlns:a16="http://schemas.microsoft.com/office/drawing/2014/main" id="{AEFEFCE4-0F6E-4875-83E8-0A6292DF2924}"/>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21" name="Gray Banner">
            <a:extLst>
              <a:ext uri="{FF2B5EF4-FFF2-40B4-BE49-F238E27FC236}">
                <a16:creationId xmlns:a16="http://schemas.microsoft.com/office/drawing/2014/main" id="{C107CB4A-CFC7-4FFF-8536-2F201EF3D02B}"/>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2" name="Banner Statement">
            <a:extLst>
              <a:ext uri="{FF2B5EF4-FFF2-40B4-BE49-F238E27FC236}">
                <a16:creationId xmlns:a16="http://schemas.microsoft.com/office/drawing/2014/main" id="{4804D365-9F58-4C0F-A793-E0B2156E67D0}"/>
              </a:ext>
            </a:extLst>
          </p:cNvPr>
          <p:cNvSpPr>
            <a:spLocks noGrp="1"/>
          </p:cNvSpPr>
          <p:nvPr>
            <p:ph type="title" hasCustomPrompt="1"/>
          </p:nvPr>
        </p:nvSpPr>
        <p:spPr>
          <a:xfrm>
            <a:off x="415636" y="502164"/>
            <a:ext cx="8312727" cy="726076"/>
          </a:xfrm>
        </p:spPr>
        <p:txBody>
          <a:bodyPr/>
          <a:lstStyle>
            <a:lvl1pPr>
              <a:defRPr/>
            </a:lvl1pPr>
          </a:lstStyle>
          <a:p>
            <a:r>
              <a:rPr lang="en-GB"/>
              <a:t>Insert banner statement here </a:t>
            </a:r>
          </a:p>
        </p:txBody>
      </p:sp>
      <p:sp>
        <p:nvSpPr>
          <p:cNvPr id="30" name="Content Placeholder 1">
            <a:extLst>
              <a:ext uri="{FF2B5EF4-FFF2-40B4-BE49-F238E27FC236}">
                <a16:creationId xmlns:a16="http://schemas.microsoft.com/office/drawing/2014/main" id="{46DB0F83-D50F-4FA8-A1B3-3CDA99391051}"/>
              </a:ext>
            </a:extLst>
          </p:cNvPr>
          <p:cNvSpPr>
            <a:spLocks noGrp="1"/>
          </p:cNvSpPr>
          <p:nvPr>
            <p:ph sz="quarter" idx="13"/>
            <p:custDataLst>
              <p:tags r:id="rId4"/>
            </p:custDataLst>
          </p:nvPr>
        </p:nvSpPr>
        <p:spPr>
          <a:xfrm>
            <a:off x="415636" y="1418245"/>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2" name="Content Placeholder 2">
            <a:extLst>
              <a:ext uri="{FF2B5EF4-FFF2-40B4-BE49-F238E27FC236}">
                <a16:creationId xmlns:a16="http://schemas.microsoft.com/office/drawing/2014/main" id="{E4998866-A1E2-412D-A91B-916D3905E9B7}"/>
              </a:ext>
            </a:extLst>
          </p:cNvPr>
          <p:cNvSpPr>
            <a:spLocks noGrp="1"/>
          </p:cNvSpPr>
          <p:nvPr>
            <p:ph sz="quarter" idx="14"/>
            <p:custDataLst>
              <p:tags r:id="rId5"/>
            </p:custDataLst>
          </p:nvPr>
        </p:nvSpPr>
        <p:spPr>
          <a:xfrm>
            <a:off x="4640918" y="1418245"/>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3" name="Content Placeholder 3">
            <a:extLst>
              <a:ext uri="{FF2B5EF4-FFF2-40B4-BE49-F238E27FC236}">
                <a16:creationId xmlns:a16="http://schemas.microsoft.com/office/drawing/2014/main" id="{772D36C3-713D-4818-B546-CD355896A3B7}"/>
              </a:ext>
            </a:extLst>
          </p:cNvPr>
          <p:cNvSpPr>
            <a:spLocks noGrp="1"/>
          </p:cNvSpPr>
          <p:nvPr>
            <p:ph sz="quarter" idx="15"/>
            <p:custDataLst>
              <p:tags r:id="rId6"/>
            </p:custDataLst>
          </p:nvPr>
        </p:nvSpPr>
        <p:spPr>
          <a:xfrm>
            <a:off x="415637" y="3078116"/>
            <a:ext cx="8312727"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0" name="Image placeholder">
            <a:extLst>
              <a:ext uri="{FF2B5EF4-FFF2-40B4-BE49-F238E27FC236}">
                <a16:creationId xmlns:a16="http://schemas.microsoft.com/office/drawing/2014/main" id="{5CFAC8BF-BD3C-4E61-9BF3-8E6DE7729613}"/>
              </a:ext>
            </a:extLst>
          </p:cNvPr>
          <p:cNvSpPr/>
          <p:nvPr userDrawn="1">
            <p:custDataLst>
              <p:tags r:id="rId7"/>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8" name="Section Footer">
            <a:extLst>
              <a:ext uri="{FF2B5EF4-FFF2-40B4-BE49-F238E27FC236}">
                <a16:creationId xmlns:a16="http://schemas.microsoft.com/office/drawing/2014/main" id="{0901F81D-5895-44A9-BD52-6CAC2E100ADA}"/>
              </a:ext>
            </a:extLst>
          </p:cNvPr>
          <p:cNvSpPr txBox="1"/>
          <p:nvPr userDrawn="1">
            <p:custDataLst>
              <p:tags r:id="rId8"/>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5" name="Presentation Disclaimer">
            <a:extLst>
              <a:ext uri="{FF2B5EF4-FFF2-40B4-BE49-F238E27FC236}">
                <a16:creationId xmlns:a16="http://schemas.microsoft.com/office/drawing/2014/main" id="{3825FB8E-9502-4156-A949-0656DB309259}"/>
              </a:ext>
            </a:extLst>
          </p:cNvPr>
          <p:cNvSpPr txBox="1"/>
          <p:nvPr userDrawn="1">
            <p:custDataLst>
              <p:tags r:id="rId9"/>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7" name="Report Date">
            <a:extLst>
              <a:ext uri="{FF2B5EF4-FFF2-40B4-BE49-F238E27FC236}">
                <a16:creationId xmlns:a16="http://schemas.microsoft.com/office/drawing/2014/main" id="{6DE0D95B-7FA7-4AAE-8C90-485EF50AC114}"/>
              </a:ext>
            </a:extLst>
          </p:cNvPr>
          <p:cNvSpPr txBox="1"/>
          <p:nvPr userDrawn="1">
            <p:custDataLst>
              <p:tags r:id="rId10"/>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28" name="PwC">
            <a:extLst>
              <a:ext uri="{FF2B5EF4-FFF2-40B4-BE49-F238E27FC236}">
                <a16:creationId xmlns:a16="http://schemas.microsoft.com/office/drawing/2014/main" id="{F4A4EA9B-AB40-4525-8842-D9F1291AE2B1}"/>
              </a:ext>
            </a:extLst>
          </p:cNvPr>
          <p:cNvSpPr/>
          <p:nvPr userDrawn="1">
            <p:custDataLst>
              <p:tags r:id="rId11"/>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9" name="Draft stamp" hidden="1">
            <a:extLst>
              <a:ext uri="{FF2B5EF4-FFF2-40B4-BE49-F238E27FC236}">
                <a16:creationId xmlns:a16="http://schemas.microsoft.com/office/drawing/2014/main" id="{BC8E1339-52C0-48F6-A0C2-75C3E0E4565A}"/>
              </a:ext>
            </a:extLst>
          </p:cNvPr>
          <p:cNvSpPr txBox="1"/>
          <p:nvPr userDrawn="1">
            <p:custDataLst>
              <p:tags r:id="rId12"/>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5" name="Page Number">
            <a:extLst>
              <a:ext uri="{FF2B5EF4-FFF2-40B4-BE49-F238E27FC236}">
                <a16:creationId xmlns:a16="http://schemas.microsoft.com/office/drawing/2014/main" id="{FEDA37AD-5FEE-40CC-ACD8-2838D3AD4FCE}"/>
              </a:ext>
            </a:extLst>
          </p:cNvPr>
          <p:cNvSpPr txBox="1"/>
          <p:nvPr userDrawn="1">
            <p:custDataLst>
              <p:tags r:id="rId13"/>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01856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Four">
    <p:spTree>
      <p:nvGrpSpPr>
        <p:cNvPr id="1" name=""/>
        <p:cNvGrpSpPr/>
        <p:nvPr/>
      </p:nvGrpSpPr>
      <p:grpSpPr>
        <a:xfrm>
          <a:off x="0" y="0"/>
          <a:ext cx="0" cy="0"/>
          <a:chOff x="0" y="0"/>
          <a:chExt cx="0" cy="0"/>
        </a:xfrm>
      </p:grpSpPr>
      <p:sp>
        <p:nvSpPr>
          <p:cNvPr id="37" name="Slide Tags" hidden="1">
            <a:extLst>
              <a:ext uri="{FF2B5EF4-FFF2-40B4-BE49-F238E27FC236}">
                <a16:creationId xmlns:a16="http://schemas.microsoft.com/office/drawing/2014/main" id="{EDA6E8B0-246F-401B-8B8A-08EC3F859822}"/>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31" name="Section Header">
            <a:extLst>
              <a:ext uri="{FF2B5EF4-FFF2-40B4-BE49-F238E27FC236}">
                <a16:creationId xmlns:a16="http://schemas.microsoft.com/office/drawing/2014/main" id="{660D424B-9C9A-4A44-BDA9-F002A50649ED}"/>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33" name="HeaderTOCPlaceholder">
            <a:extLst>
              <a:ext uri="{FF2B5EF4-FFF2-40B4-BE49-F238E27FC236}">
                <a16:creationId xmlns:a16="http://schemas.microsoft.com/office/drawing/2014/main" id="{31AE2F93-CB33-4ABA-8009-A4DCAE4EE13F}"/>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29" name="Gray Banner">
            <a:extLst>
              <a:ext uri="{FF2B5EF4-FFF2-40B4-BE49-F238E27FC236}">
                <a16:creationId xmlns:a16="http://schemas.microsoft.com/office/drawing/2014/main" id="{61CC3775-AEB0-4607-8375-414183F73784}"/>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30" name="Banner Statement">
            <a:extLst>
              <a:ext uri="{FF2B5EF4-FFF2-40B4-BE49-F238E27FC236}">
                <a16:creationId xmlns:a16="http://schemas.microsoft.com/office/drawing/2014/main" id="{F52918A7-2C71-42C4-A2BF-648699655725}"/>
              </a:ext>
            </a:extLst>
          </p:cNvPr>
          <p:cNvSpPr>
            <a:spLocks noGrp="1"/>
          </p:cNvSpPr>
          <p:nvPr>
            <p:ph type="title" hasCustomPrompt="1"/>
          </p:nvPr>
        </p:nvSpPr>
        <p:spPr>
          <a:xfrm>
            <a:off x="415636" y="502164"/>
            <a:ext cx="8312727" cy="726076"/>
          </a:xfrm>
        </p:spPr>
        <p:txBody>
          <a:bodyPr/>
          <a:lstStyle>
            <a:lvl1pPr>
              <a:defRPr/>
            </a:lvl1pPr>
          </a:lstStyle>
          <a:p>
            <a:r>
              <a:rPr lang="en-GB"/>
              <a:t>Insert banner statement here </a:t>
            </a:r>
          </a:p>
        </p:txBody>
      </p:sp>
      <p:sp>
        <p:nvSpPr>
          <p:cNvPr id="32" name="Content Placeholder 1">
            <a:extLst>
              <a:ext uri="{FF2B5EF4-FFF2-40B4-BE49-F238E27FC236}">
                <a16:creationId xmlns:a16="http://schemas.microsoft.com/office/drawing/2014/main" id="{F3493E06-3BAE-4847-84C6-3FB0F130EBD4}"/>
              </a:ext>
            </a:extLst>
          </p:cNvPr>
          <p:cNvSpPr>
            <a:spLocks noGrp="1"/>
          </p:cNvSpPr>
          <p:nvPr>
            <p:ph sz="quarter" idx="13"/>
            <p:custDataLst>
              <p:tags r:id="rId4"/>
            </p:custDataLst>
          </p:nvPr>
        </p:nvSpPr>
        <p:spPr>
          <a:xfrm>
            <a:off x="415636" y="1418245"/>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4" name="Content Placeholder 2">
            <a:extLst>
              <a:ext uri="{FF2B5EF4-FFF2-40B4-BE49-F238E27FC236}">
                <a16:creationId xmlns:a16="http://schemas.microsoft.com/office/drawing/2014/main" id="{B8154DE7-DDAC-44D3-B769-0B2ABDAB3B85}"/>
              </a:ext>
            </a:extLst>
          </p:cNvPr>
          <p:cNvSpPr>
            <a:spLocks noGrp="1"/>
          </p:cNvSpPr>
          <p:nvPr>
            <p:ph sz="quarter" idx="14"/>
            <p:custDataLst>
              <p:tags r:id="rId5"/>
            </p:custDataLst>
          </p:nvPr>
        </p:nvSpPr>
        <p:spPr>
          <a:xfrm>
            <a:off x="4640918" y="1418245"/>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5" name="Content Placeholder 3">
            <a:extLst>
              <a:ext uri="{FF2B5EF4-FFF2-40B4-BE49-F238E27FC236}">
                <a16:creationId xmlns:a16="http://schemas.microsoft.com/office/drawing/2014/main" id="{D610479E-ABF4-4AED-808F-2B3607059A5E}"/>
              </a:ext>
            </a:extLst>
          </p:cNvPr>
          <p:cNvSpPr>
            <a:spLocks noGrp="1"/>
          </p:cNvSpPr>
          <p:nvPr>
            <p:ph sz="quarter" idx="15"/>
            <p:custDataLst>
              <p:tags r:id="rId6"/>
            </p:custDataLst>
          </p:nvPr>
        </p:nvSpPr>
        <p:spPr>
          <a:xfrm>
            <a:off x="415636" y="3078116"/>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6" name="Content Placeholder 4">
            <a:extLst>
              <a:ext uri="{FF2B5EF4-FFF2-40B4-BE49-F238E27FC236}">
                <a16:creationId xmlns:a16="http://schemas.microsoft.com/office/drawing/2014/main" id="{8C58541A-2FE0-4A49-98F0-0F751A90539C}"/>
              </a:ext>
            </a:extLst>
          </p:cNvPr>
          <p:cNvSpPr>
            <a:spLocks noGrp="1"/>
          </p:cNvSpPr>
          <p:nvPr>
            <p:ph sz="quarter" idx="16"/>
            <p:custDataLst>
              <p:tags r:id="rId7"/>
            </p:custDataLst>
          </p:nvPr>
        </p:nvSpPr>
        <p:spPr>
          <a:xfrm>
            <a:off x="4640918" y="3078116"/>
            <a:ext cx="4090909"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Image placeholder">
            <a:extLst>
              <a:ext uri="{FF2B5EF4-FFF2-40B4-BE49-F238E27FC236}">
                <a16:creationId xmlns:a16="http://schemas.microsoft.com/office/drawing/2014/main" id="{310EE309-56E0-44F2-B837-A27DFAF2C844}"/>
              </a:ext>
            </a:extLst>
          </p:cNvPr>
          <p:cNvSpPr/>
          <p:nvPr userDrawn="1">
            <p:custDataLst>
              <p:tags r:id="rId8"/>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9" name="Section Footer">
            <a:extLst>
              <a:ext uri="{FF2B5EF4-FFF2-40B4-BE49-F238E27FC236}">
                <a16:creationId xmlns:a16="http://schemas.microsoft.com/office/drawing/2014/main" id="{4C83B41D-E878-45A1-A3C0-0C58CFA0B2AC}"/>
              </a:ext>
            </a:extLst>
          </p:cNvPr>
          <p:cNvSpPr txBox="1"/>
          <p:nvPr userDrawn="1">
            <p:custDataLst>
              <p:tags r:id="rId9"/>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4" name="Presentation Disclaimer">
            <a:extLst>
              <a:ext uri="{FF2B5EF4-FFF2-40B4-BE49-F238E27FC236}">
                <a16:creationId xmlns:a16="http://schemas.microsoft.com/office/drawing/2014/main" id="{0342B1DA-6C70-4255-8105-0FD027726420}"/>
              </a:ext>
            </a:extLst>
          </p:cNvPr>
          <p:cNvSpPr txBox="1"/>
          <p:nvPr userDrawn="1">
            <p:custDataLst>
              <p:tags r:id="rId10"/>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5" name="Report Date">
            <a:extLst>
              <a:ext uri="{FF2B5EF4-FFF2-40B4-BE49-F238E27FC236}">
                <a16:creationId xmlns:a16="http://schemas.microsoft.com/office/drawing/2014/main" id="{258B1C8B-8F28-4139-A735-9C9C1BC36797}"/>
              </a:ext>
            </a:extLst>
          </p:cNvPr>
          <p:cNvSpPr txBox="1"/>
          <p:nvPr userDrawn="1">
            <p:custDataLst>
              <p:tags r:id="rId11"/>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26" name="PwC">
            <a:extLst>
              <a:ext uri="{FF2B5EF4-FFF2-40B4-BE49-F238E27FC236}">
                <a16:creationId xmlns:a16="http://schemas.microsoft.com/office/drawing/2014/main" id="{91907930-A221-447D-BEF6-37BC6DA3A0DF}"/>
              </a:ext>
            </a:extLst>
          </p:cNvPr>
          <p:cNvSpPr/>
          <p:nvPr userDrawn="1">
            <p:custDataLst>
              <p:tags r:id="rId12"/>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7" name="Draft stamp" hidden="1">
            <a:extLst>
              <a:ext uri="{FF2B5EF4-FFF2-40B4-BE49-F238E27FC236}">
                <a16:creationId xmlns:a16="http://schemas.microsoft.com/office/drawing/2014/main" id="{F59DC77B-F68D-43AA-B6BB-6EB7D563A6B2}"/>
              </a:ext>
            </a:extLst>
          </p:cNvPr>
          <p:cNvSpPr txBox="1"/>
          <p:nvPr userDrawn="1">
            <p:custDataLst>
              <p:tags r:id="rId13"/>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8" name="Page Number">
            <a:extLst>
              <a:ext uri="{FF2B5EF4-FFF2-40B4-BE49-F238E27FC236}">
                <a16:creationId xmlns:a16="http://schemas.microsoft.com/office/drawing/2014/main" id="{AE827333-F72A-4C88-BEE4-11A9EEBC3FB3}"/>
              </a:ext>
            </a:extLst>
          </p:cNvPr>
          <p:cNvSpPr txBox="1"/>
          <p:nvPr userDrawn="1">
            <p:custDataLst>
              <p:tags r:id="rId14"/>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5826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Glossary">
    <p:spTree>
      <p:nvGrpSpPr>
        <p:cNvPr id="1" name=""/>
        <p:cNvGrpSpPr/>
        <p:nvPr/>
      </p:nvGrpSpPr>
      <p:grpSpPr>
        <a:xfrm>
          <a:off x="0" y="0"/>
          <a:ext cx="0" cy="0"/>
          <a:chOff x="0" y="0"/>
          <a:chExt cx="0" cy="0"/>
        </a:xfrm>
      </p:grpSpPr>
      <p:sp>
        <p:nvSpPr>
          <p:cNvPr id="17" name="Slide Tags" hidden="1">
            <a:extLst>
              <a:ext uri="{FF2B5EF4-FFF2-40B4-BE49-F238E27FC236}">
                <a16:creationId xmlns:a16="http://schemas.microsoft.com/office/drawing/2014/main" id="{FD2B8D70-599E-4015-A487-2DA60BF43166}"/>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5" name="Gray Banner">
            <a:extLst>
              <a:ext uri="{FF2B5EF4-FFF2-40B4-BE49-F238E27FC236}">
                <a16:creationId xmlns:a16="http://schemas.microsoft.com/office/drawing/2014/main" id="{59564717-3A23-4E3E-B9F9-CFAC1FDCEDC7}"/>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9100" y="502164"/>
            <a:ext cx="8312727" cy="726076"/>
          </a:xfrm>
        </p:spPr>
        <p:txBody>
          <a:bodyPr/>
          <a:lstStyle>
            <a:lvl1pPr>
              <a:defRPr/>
            </a:lvl1pPr>
          </a:lstStyle>
          <a:p>
            <a:r>
              <a:rPr lang="en-GB"/>
              <a:t>Insert banner statement here </a:t>
            </a:r>
          </a:p>
        </p:txBody>
      </p:sp>
      <p:sp>
        <p:nvSpPr>
          <p:cNvPr id="21" name="Content Placeholder 1">
            <a:extLst>
              <a:ext uri="{FF2B5EF4-FFF2-40B4-BE49-F238E27FC236}">
                <a16:creationId xmlns:a16="http://schemas.microsoft.com/office/drawing/2014/main" id="{4D7EC8EE-4AB6-4CE7-AF68-613FDD5CAB29}"/>
              </a:ext>
            </a:extLst>
          </p:cNvPr>
          <p:cNvSpPr>
            <a:spLocks noGrp="1"/>
          </p:cNvSpPr>
          <p:nvPr>
            <p:ph sz="quarter" idx="13"/>
            <p:custDataLst>
              <p:tags r:id="rId4"/>
            </p:custDataLst>
          </p:nvPr>
        </p:nvSpPr>
        <p:spPr>
          <a:xfrm>
            <a:off x="415637" y="1418245"/>
            <a:ext cx="8312727"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Image placeholder">
            <a:extLst>
              <a:ext uri="{FF2B5EF4-FFF2-40B4-BE49-F238E27FC236}">
                <a16:creationId xmlns:a16="http://schemas.microsoft.com/office/drawing/2014/main" id="{4EE8DC02-876E-4E08-A510-612EBBADFB0C}"/>
              </a:ext>
            </a:extLst>
          </p:cNvPr>
          <p:cNvSpPr/>
          <p:nvPr userDrawn="1">
            <p:custDataLst>
              <p:tags r:id="rId5"/>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2" name="Section Footer">
            <a:extLst>
              <a:ext uri="{FF2B5EF4-FFF2-40B4-BE49-F238E27FC236}">
                <a16:creationId xmlns:a16="http://schemas.microsoft.com/office/drawing/2014/main" id="{70072593-5EC6-4830-8C33-5371516E1468}"/>
              </a:ext>
            </a:extLst>
          </p:cNvPr>
          <p:cNvSpPr txBox="1"/>
          <p:nvPr userDrawn="1">
            <p:custDataLst>
              <p:tags r:id="rId6"/>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4" name="Presentation Disclaimer">
            <a:extLst>
              <a:ext uri="{FF2B5EF4-FFF2-40B4-BE49-F238E27FC236}">
                <a16:creationId xmlns:a16="http://schemas.microsoft.com/office/drawing/2014/main" id="{5DC77A38-E237-4DE9-94BB-D51B305AAF02}"/>
              </a:ext>
            </a:extLst>
          </p:cNvPr>
          <p:cNvSpPr txBox="1"/>
          <p:nvPr userDrawn="1">
            <p:custDataLst>
              <p:tags r:id="rId7"/>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5" name="Report Date">
            <a:extLst>
              <a:ext uri="{FF2B5EF4-FFF2-40B4-BE49-F238E27FC236}">
                <a16:creationId xmlns:a16="http://schemas.microsoft.com/office/drawing/2014/main" id="{A584B6D4-79D9-4D57-BC59-F48090B3AD31}"/>
              </a:ext>
            </a:extLst>
          </p:cNvPr>
          <p:cNvSpPr txBox="1"/>
          <p:nvPr userDrawn="1">
            <p:custDataLst>
              <p:tags r:id="rId8"/>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28" name="PwC">
            <a:extLst>
              <a:ext uri="{FF2B5EF4-FFF2-40B4-BE49-F238E27FC236}">
                <a16:creationId xmlns:a16="http://schemas.microsoft.com/office/drawing/2014/main" id="{FA3C8515-DC76-4E89-888D-4866180ACD97}"/>
              </a:ext>
            </a:extLst>
          </p:cNvPr>
          <p:cNvSpPr/>
          <p:nvPr userDrawn="1">
            <p:custDataLst>
              <p:tags r:id="rId9"/>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9" name="Draft stamp" hidden="1">
            <a:extLst>
              <a:ext uri="{FF2B5EF4-FFF2-40B4-BE49-F238E27FC236}">
                <a16:creationId xmlns:a16="http://schemas.microsoft.com/office/drawing/2014/main" id="{467843D3-F0CD-4369-BE86-46F1EC171F03}"/>
              </a:ext>
            </a:extLst>
          </p:cNvPr>
          <p:cNvSpPr txBox="1"/>
          <p:nvPr userDrawn="1">
            <p:custDataLst>
              <p:tags r:id="rId10"/>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0" name="Page Number">
            <a:extLst>
              <a:ext uri="{FF2B5EF4-FFF2-40B4-BE49-F238E27FC236}">
                <a16:creationId xmlns:a16="http://schemas.microsoft.com/office/drawing/2014/main" id="{1D4287CC-C91A-4F22-81CE-33A04425E414}"/>
              </a:ext>
            </a:extLst>
          </p:cNvPr>
          <p:cNvSpPr txBox="1"/>
          <p:nvPr userDrawn="1">
            <p:custDataLst>
              <p:tags r:id="rId11"/>
            </p:custDataLst>
          </p:nvPr>
        </p:nvSpPr>
        <p:spPr>
          <a:xfrm>
            <a:off x="7207135" y="4878581"/>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1280127"/>
      </p:ext>
    </p:extLst>
  </p:cSld>
  <p:clrMapOvr>
    <a:masterClrMapping/>
  </p:clrMapOvr>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99914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Header Footer Only">
    <p:spTree>
      <p:nvGrpSpPr>
        <p:cNvPr id="1" name=""/>
        <p:cNvGrpSpPr/>
        <p:nvPr/>
      </p:nvGrpSpPr>
      <p:grpSpPr>
        <a:xfrm>
          <a:off x="0" y="0"/>
          <a:ext cx="0" cy="0"/>
          <a:chOff x="0" y="0"/>
          <a:chExt cx="0" cy="0"/>
        </a:xfrm>
      </p:grpSpPr>
      <p:sp>
        <p:nvSpPr>
          <p:cNvPr id="14" name="Slide Tags" hidden="1">
            <a:extLst>
              <a:ext uri="{FF2B5EF4-FFF2-40B4-BE49-F238E27FC236}">
                <a16:creationId xmlns:a16="http://schemas.microsoft.com/office/drawing/2014/main" id="{F126523F-5745-4DA8-ACD6-95BF6B22FA71}"/>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3" name="Image placeholder">
            <a:extLst>
              <a:ext uri="{FF2B5EF4-FFF2-40B4-BE49-F238E27FC236}">
                <a16:creationId xmlns:a16="http://schemas.microsoft.com/office/drawing/2014/main" id="{8E9D894A-3EEA-4EF1-AEF9-37613A05D246}"/>
              </a:ext>
            </a:extLst>
          </p:cNvPr>
          <p:cNvSpPr/>
          <p:nvPr userDrawn="1">
            <p:custDataLst>
              <p:tags r:id="rId4"/>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5" name="Section Footer">
            <a:extLst>
              <a:ext uri="{FF2B5EF4-FFF2-40B4-BE49-F238E27FC236}">
                <a16:creationId xmlns:a16="http://schemas.microsoft.com/office/drawing/2014/main" id="{A8A4FD85-3E6D-4670-8F1E-4711C7B7C26D}"/>
              </a:ext>
            </a:extLst>
          </p:cNvPr>
          <p:cNvSpPr txBox="1"/>
          <p:nvPr userDrawn="1">
            <p:custDataLst>
              <p:tags r:id="rId5"/>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19" name="Presentation Disclaimer">
            <a:extLst>
              <a:ext uri="{FF2B5EF4-FFF2-40B4-BE49-F238E27FC236}">
                <a16:creationId xmlns:a16="http://schemas.microsoft.com/office/drawing/2014/main" id="{05B1320E-0301-4344-BDEA-E71419498931}"/>
              </a:ext>
            </a:extLst>
          </p:cNvPr>
          <p:cNvSpPr txBox="1"/>
          <p:nvPr userDrawn="1">
            <p:custDataLst>
              <p:tags r:id="rId6"/>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1" name="Report Date">
            <a:extLst>
              <a:ext uri="{FF2B5EF4-FFF2-40B4-BE49-F238E27FC236}">
                <a16:creationId xmlns:a16="http://schemas.microsoft.com/office/drawing/2014/main" id="{67398705-1D4B-4C48-99BF-4105895BB464}"/>
              </a:ext>
            </a:extLst>
          </p:cNvPr>
          <p:cNvSpPr txBox="1"/>
          <p:nvPr userDrawn="1">
            <p:custDataLst>
              <p:tags r:id="rId7"/>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22" name="PwC">
            <a:extLst>
              <a:ext uri="{FF2B5EF4-FFF2-40B4-BE49-F238E27FC236}">
                <a16:creationId xmlns:a16="http://schemas.microsoft.com/office/drawing/2014/main" id="{37134D71-F48F-41AE-A3EB-693E0B59E422}"/>
              </a:ext>
            </a:extLst>
          </p:cNvPr>
          <p:cNvSpPr/>
          <p:nvPr userDrawn="1">
            <p:custDataLst>
              <p:tags r:id="rId8"/>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24" name="Draft stamp" hidden="1">
            <a:extLst>
              <a:ext uri="{FF2B5EF4-FFF2-40B4-BE49-F238E27FC236}">
                <a16:creationId xmlns:a16="http://schemas.microsoft.com/office/drawing/2014/main" id="{DE0FBD73-2311-46C6-B4EC-FCAAF179A4EF}"/>
              </a:ext>
            </a:extLst>
          </p:cNvPr>
          <p:cNvSpPr txBox="1"/>
          <p:nvPr userDrawn="1">
            <p:custDataLst>
              <p:tags r:id="rId9"/>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25930624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Title Only No Header Footer">
    <p:spTree>
      <p:nvGrpSpPr>
        <p:cNvPr id="1" name=""/>
        <p:cNvGrpSpPr/>
        <p:nvPr/>
      </p:nvGrpSpPr>
      <p:grpSpPr>
        <a:xfrm>
          <a:off x="0" y="0"/>
          <a:ext cx="0" cy="0"/>
          <a:chOff x="0" y="0"/>
          <a:chExt cx="0" cy="0"/>
        </a:xfrm>
      </p:grpSpPr>
      <p:sp>
        <p:nvSpPr>
          <p:cNvPr id="12" name="Slide Tags" hidden="1">
            <a:extLst>
              <a:ext uri="{FF2B5EF4-FFF2-40B4-BE49-F238E27FC236}">
                <a16:creationId xmlns:a16="http://schemas.microsoft.com/office/drawing/2014/main" id="{FF8A2407-40C1-478A-A8C2-EF5BE9E021B6}"/>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3" name="Gray Banner">
            <a:extLst>
              <a:ext uri="{FF2B5EF4-FFF2-40B4-BE49-F238E27FC236}">
                <a16:creationId xmlns:a16="http://schemas.microsoft.com/office/drawing/2014/main" id="{39F0E211-AD0B-4540-BBD7-554ACD4D6D36}"/>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9100" y="502164"/>
            <a:ext cx="8312727" cy="726076"/>
          </a:xfrm>
        </p:spPr>
        <p:txBody>
          <a:bodyPr/>
          <a:lstStyle>
            <a:lvl1pPr>
              <a:defRPr/>
            </a:lvl1pPr>
          </a:lstStyle>
          <a:p>
            <a:r>
              <a:rPr lang="en-GB"/>
              <a:t>Insert banner statement here </a:t>
            </a:r>
          </a:p>
        </p:txBody>
      </p:sp>
      <p:sp>
        <p:nvSpPr>
          <p:cNvPr id="11" name="Image placeholder">
            <a:extLst>
              <a:ext uri="{FF2B5EF4-FFF2-40B4-BE49-F238E27FC236}">
                <a16:creationId xmlns:a16="http://schemas.microsoft.com/office/drawing/2014/main" id="{E419DF8F-2670-40AB-9D0A-6E2E155E63E2}"/>
              </a:ext>
            </a:extLst>
          </p:cNvPr>
          <p:cNvSpPr/>
          <p:nvPr userDrawn="1">
            <p:custDataLst>
              <p:tags r:id="rId3"/>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Tree>
    <p:extLst>
      <p:ext uri="{BB962C8B-B14F-4D97-AF65-F5344CB8AC3E}">
        <p14:creationId xmlns:p14="http://schemas.microsoft.com/office/powerpoint/2010/main" val="13135288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t a glance">
    <p:spTree>
      <p:nvGrpSpPr>
        <p:cNvPr id="1" name=""/>
        <p:cNvGrpSpPr/>
        <p:nvPr/>
      </p:nvGrpSpPr>
      <p:grpSpPr>
        <a:xfrm>
          <a:off x="0" y="0"/>
          <a:ext cx="0" cy="0"/>
          <a:chOff x="0" y="0"/>
          <a:chExt cx="0" cy="0"/>
        </a:xfrm>
      </p:grpSpPr>
      <p:sp>
        <p:nvSpPr>
          <p:cNvPr id="18" name="Slide Tags" hidden="1">
            <a:extLst>
              <a:ext uri="{FF2B5EF4-FFF2-40B4-BE49-F238E27FC236}">
                <a16:creationId xmlns:a16="http://schemas.microsoft.com/office/drawing/2014/main" id="{4616FB59-7A00-4734-A479-F51ADD10FCEC}"/>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6" name="Gray Banner">
            <a:extLst>
              <a:ext uri="{FF2B5EF4-FFF2-40B4-BE49-F238E27FC236}">
                <a16:creationId xmlns:a16="http://schemas.microsoft.com/office/drawing/2014/main" id="{5A5707D8-0062-4F12-AF28-F1E74B235885}"/>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 name="Banner Statement">
            <a:extLst>
              <a:ext uri="{FF2B5EF4-FFF2-40B4-BE49-F238E27FC236}">
                <a16:creationId xmlns:a16="http://schemas.microsoft.com/office/drawing/2014/main" id="{B39F9BF2-6078-4AE4-BD81-F75DB1E4BA04}"/>
              </a:ext>
            </a:extLst>
          </p:cNvPr>
          <p:cNvSpPr>
            <a:spLocks noGrp="1"/>
          </p:cNvSpPr>
          <p:nvPr>
            <p:ph type="title" hasCustomPrompt="1"/>
          </p:nvPr>
        </p:nvSpPr>
        <p:spPr>
          <a:xfrm>
            <a:off x="417080" y="502163"/>
            <a:ext cx="2676698" cy="266252"/>
          </a:xfrm>
        </p:spPr>
        <p:txBody>
          <a:bodyPr/>
          <a:lstStyle>
            <a:lvl1pPr>
              <a:defRPr/>
            </a:lvl1pPr>
          </a:lstStyle>
          <a:p>
            <a:r>
              <a:rPr lang="en-GB"/>
              <a:t>At a glance </a:t>
            </a:r>
          </a:p>
        </p:txBody>
      </p:sp>
      <p:sp>
        <p:nvSpPr>
          <p:cNvPr id="22" name="Subheading">
            <a:extLst>
              <a:ext uri="{FF2B5EF4-FFF2-40B4-BE49-F238E27FC236}">
                <a16:creationId xmlns:a16="http://schemas.microsoft.com/office/drawing/2014/main" id="{4B0DE979-51BD-4784-9427-87C7A89633E6}"/>
              </a:ext>
            </a:extLst>
          </p:cNvPr>
          <p:cNvSpPr>
            <a:spLocks noGrp="1"/>
          </p:cNvSpPr>
          <p:nvPr>
            <p:ph type="body" sz="quarter" idx="28" hasCustomPrompt="1"/>
          </p:nvPr>
        </p:nvSpPr>
        <p:spPr>
          <a:xfrm>
            <a:off x="417081" y="872150"/>
            <a:ext cx="2677968" cy="356090"/>
          </a:xfrm>
        </p:spPr>
        <p:txBody>
          <a:bodyPr/>
          <a:lstStyle>
            <a:lvl1pPr>
              <a:defRPr sz="1059" b="1"/>
            </a:lvl1pPr>
            <a:lvl2pPr>
              <a:defRPr sz="1059" b="1"/>
            </a:lvl2pPr>
            <a:lvl3pPr>
              <a:defRPr sz="1059" b="1"/>
            </a:lvl3pPr>
            <a:lvl4pPr>
              <a:defRPr sz="1059" b="1"/>
            </a:lvl4pPr>
            <a:lvl5pPr>
              <a:defRPr sz="1059" b="1"/>
            </a:lvl5pPr>
          </a:lstStyle>
          <a:p>
            <a:pPr lvl="0"/>
            <a:r>
              <a:rPr lang="en-GB"/>
              <a:t>Insert text here</a:t>
            </a:r>
          </a:p>
        </p:txBody>
      </p:sp>
      <p:sp>
        <p:nvSpPr>
          <p:cNvPr id="21" name="PwC view">
            <a:extLst>
              <a:ext uri="{FF2B5EF4-FFF2-40B4-BE49-F238E27FC236}">
                <a16:creationId xmlns:a16="http://schemas.microsoft.com/office/drawing/2014/main" id="{C0F17E66-078E-4639-9BD9-106901A68B23}"/>
              </a:ext>
            </a:extLst>
          </p:cNvPr>
          <p:cNvSpPr>
            <a:spLocks noGrp="1"/>
          </p:cNvSpPr>
          <p:nvPr>
            <p:ph type="body" sz="quarter" idx="17" hasCustomPrompt="1"/>
          </p:nvPr>
        </p:nvSpPr>
        <p:spPr>
          <a:xfrm>
            <a:off x="3240232" y="502164"/>
            <a:ext cx="5490494" cy="726076"/>
          </a:xfrm>
        </p:spPr>
        <p:txBody>
          <a:bodyPr/>
          <a:lstStyle>
            <a:lvl1pPr>
              <a:defRPr sz="728" b="0">
                <a:latin typeface="+mn-lt"/>
              </a:defRPr>
            </a:lvl1pPr>
          </a:lstStyle>
          <a:p>
            <a:pPr lvl="0"/>
            <a:r>
              <a:rPr lang="en-GB"/>
              <a:t>Inserted text here should be Arial 11 pt </a:t>
            </a:r>
            <a:r>
              <a:rPr lang="en-GB" err="1"/>
              <a:t>unbold</a:t>
            </a:r>
            <a:endParaRPr lang="en-GB"/>
          </a:p>
        </p:txBody>
      </p:sp>
      <p:sp>
        <p:nvSpPr>
          <p:cNvPr id="23" name="Dark Orange Bar">
            <a:extLst>
              <a:ext uri="{FF2B5EF4-FFF2-40B4-BE49-F238E27FC236}">
                <a16:creationId xmlns:a16="http://schemas.microsoft.com/office/drawing/2014/main" id="{82B1403F-6F92-4D3E-BA7A-6C3814794B16}"/>
              </a:ext>
            </a:extLst>
          </p:cNvPr>
          <p:cNvSpPr/>
          <p:nvPr userDrawn="1"/>
        </p:nvSpPr>
        <p:spPr>
          <a:xfrm>
            <a:off x="0" y="405513"/>
            <a:ext cx="166909" cy="918182"/>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30" name="Light Orange Bar">
            <a:extLst>
              <a:ext uri="{FF2B5EF4-FFF2-40B4-BE49-F238E27FC236}">
                <a16:creationId xmlns:a16="http://schemas.microsoft.com/office/drawing/2014/main" id="{91377F9D-4C34-434F-AE6B-583A8F1639C5}"/>
              </a:ext>
            </a:extLst>
          </p:cNvPr>
          <p:cNvSpPr/>
          <p:nvPr userDrawn="1"/>
        </p:nvSpPr>
        <p:spPr>
          <a:xfrm>
            <a:off x="0" y="1323695"/>
            <a:ext cx="166909" cy="3819805"/>
          </a:xfrm>
          <a:prstGeom prst="rec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17" name="Image placeholder">
            <a:extLst>
              <a:ext uri="{FF2B5EF4-FFF2-40B4-BE49-F238E27FC236}">
                <a16:creationId xmlns:a16="http://schemas.microsoft.com/office/drawing/2014/main" id="{BE985D6C-3CA1-43CC-A281-0A21C2C919EB}"/>
              </a:ext>
            </a:extLst>
          </p:cNvPr>
          <p:cNvSpPr/>
          <p:nvPr userDrawn="1">
            <p:custDataLst>
              <p:tags r:id="rId4"/>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0" name="Section Footer">
            <a:extLst>
              <a:ext uri="{FF2B5EF4-FFF2-40B4-BE49-F238E27FC236}">
                <a16:creationId xmlns:a16="http://schemas.microsoft.com/office/drawing/2014/main" id="{E7FD5D46-5DFB-4421-B78E-8928211570F6}"/>
              </a:ext>
            </a:extLst>
          </p:cNvPr>
          <p:cNvSpPr txBox="1"/>
          <p:nvPr userDrawn="1">
            <p:custDataLst>
              <p:tags r:id="rId5"/>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4" name="Presentation Disclaimer">
            <a:extLst>
              <a:ext uri="{FF2B5EF4-FFF2-40B4-BE49-F238E27FC236}">
                <a16:creationId xmlns:a16="http://schemas.microsoft.com/office/drawing/2014/main" id="{906D45F8-B363-4FBC-933B-9535BC5D38CB}"/>
              </a:ext>
            </a:extLst>
          </p:cNvPr>
          <p:cNvSpPr txBox="1"/>
          <p:nvPr userDrawn="1">
            <p:custDataLst>
              <p:tags r:id="rId6"/>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8" name="Report Date">
            <a:extLst>
              <a:ext uri="{FF2B5EF4-FFF2-40B4-BE49-F238E27FC236}">
                <a16:creationId xmlns:a16="http://schemas.microsoft.com/office/drawing/2014/main" id="{C88BAA96-D353-4344-AA24-70136C53F5D7}"/>
              </a:ext>
            </a:extLst>
          </p:cNvPr>
          <p:cNvSpPr txBox="1"/>
          <p:nvPr userDrawn="1">
            <p:custDataLst>
              <p:tags r:id="rId7"/>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29" name="PwC">
            <a:extLst>
              <a:ext uri="{FF2B5EF4-FFF2-40B4-BE49-F238E27FC236}">
                <a16:creationId xmlns:a16="http://schemas.microsoft.com/office/drawing/2014/main" id="{F4DD17E3-596A-4B11-9D2E-7A52B4AE7F1E}"/>
              </a:ext>
            </a:extLst>
          </p:cNvPr>
          <p:cNvSpPr/>
          <p:nvPr userDrawn="1">
            <p:custDataLst>
              <p:tags r:id="rId8"/>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3" name="Draft stamp" hidden="1">
            <a:extLst>
              <a:ext uri="{FF2B5EF4-FFF2-40B4-BE49-F238E27FC236}">
                <a16:creationId xmlns:a16="http://schemas.microsoft.com/office/drawing/2014/main" id="{8E7AAB18-0F15-47F3-A159-A283D95E18A3}"/>
              </a:ext>
            </a:extLst>
          </p:cNvPr>
          <p:cNvSpPr txBox="1"/>
          <p:nvPr userDrawn="1">
            <p:custDataLst>
              <p:tags r:id="rId9"/>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3523348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Chart">
  <p:cSld name="One Column Chart">
    <p:spTree>
      <p:nvGrpSpPr>
        <p:cNvPr id="1" name="Shape 248"/>
        <p:cNvGrpSpPr/>
        <p:nvPr/>
      </p:nvGrpSpPr>
      <p:grpSpPr>
        <a:xfrm>
          <a:off x="0" y="0"/>
          <a:ext cx="0" cy="0"/>
          <a:chOff x="0" y="0"/>
          <a:chExt cx="0" cy="0"/>
        </a:xfrm>
      </p:grpSpPr>
      <p:sp>
        <p:nvSpPr>
          <p:cNvPr id="249" name="Google Shape;249;p42"/>
          <p:cNvSpPr txBox="1">
            <a:spLocks noGrp="1"/>
          </p:cNvSpPr>
          <p:nvPr>
            <p:ph type="body" idx="1"/>
          </p:nvPr>
        </p:nvSpPr>
        <p:spPr>
          <a:xfrm>
            <a:off x="332185" y="1577579"/>
            <a:ext cx="2646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250" name="Google Shape;250;p42"/>
          <p:cNvSpPr txBox="1">
            <a:spLocks noGrp="1"/>
          </p:cNvSpPr>
          <p:nvPr>
            <p:ph type="title"/>
          </p:nvPr>
        </p:nvSpPr>
        <p:spPr>
          <a:xfrm>
            <a:off x="332178" y="324000"/>
            <a:ext cx="6193800" cy="10404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251" name="Google Shape;251;p42"/>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 name="TextBox 1">
            <a:extLst>
              <a:ext uri="{FF2B5EF4-FFF2-40B4-BE49-F238E27FC236}">
                <a16:creationId xmlns:a16="http://schemas.microsoft.com/office/drawing/2014/main" id="{4C797F12-74AA-AA1E-1CC4-A368AB733A15}"/>
              </a:ext>
            </a:extLst>
          </p:cNvPr>
          <p:cNvSpPr txBox="1"/>
          <p:nvPr userDrawn="1"/>
        </p:nvSpPr>
        <p:spPr>
          <a:xfrm>
            <a:off x="228600" y="4669125"/>
            <a:ext cx="4572000" cy="200055"/>
          </a:xfrm>
          <a:prstGeom prst="rect">
            <a:avLst/>
          </a:prstGeom>
          <a:noFill/>
        </p:spPr>
        <p:txBody>
          <a:bodyPr wrap="square">
            <a:spAutoFit/>
          </a:bodyPr>
          <a:lstStyle/>
          <a:p>
            <a:pPr marL="0" lvl="0" indent="0" algn="l" rtl="0">
              <a:spcBef>
                <a:spcPts val="0"/>
              </a:spcBef>
              <a:spcAft>
                <a:spcPts val="0"/>
              </a:spcAft>
              <a:buNone/>
            </a:pPr>
            <a:r>
              <a:rPr lang="en-US" sz="700"/>
              <a:t>ATC Kenya Operations Limited</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t a glance Content: One">
    <p:spTree>
      <p:nvGrpSpPr>
        <p:cNvPr id="1" name=""/>
        <p:cNvGrpSpPr/>
        <p:nvPr/>
      </p:nvGrpSpPr>
      <p:grpSpPr>
        <a:xfrm>
          <a:off x="0" y="0"/>
          <a:ext cx="0" cy="0"/>
          <a:chOff x="0" y="0"/>
          <a:chExt cx="0" cy="0"/>
        </a:xfrm>
      </p:grpSpPr>
      <p:sp>
        <p:nvSpPr>
          <p:cNvPr id="18" name="Slide Tags" hidden="1">
            <a:extLst>
              <a:ext uri="{FF2B5EF4-FFF2-40B4-BE49-F238E27FC236}">
                <a16:creationId xmlns:a16="http://schemas.microsoft.com/office/drawing/2014/main" id="{4616FB59-7A00-4734-A479-F51ADD10FCEC}"/>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541EBA4E-A65D-42AB-8B3A-EF45F3481577}"/>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16" name="HeaderTOCPlaceholder">
            <a:extLst>
              <a:ext uri="{FF2B5EF4-FFF2-40B4-BE49-F238E27FC236}">
                <a16:creationId xmlns:a16="http://schemas.microsoft.com/office/drawing/2014/main" id="{284C49DE-1255-4E02-AF20-2BCC51B1750E}"/>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28" name="Gray Banner">
            <a:extLst>
              <a:ext uri="{FF2B5EF4-FFF2-40B4-BE49-F238E27FC236}">
                <a16:creationId xmlns:a16="http://schemas.microsoft.com/office/drawing/2014/main" id="{A0E694E8-FB5D-42C3-A874-057A805509C2}"/>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29" name="Banner Statement">
            <a:extLst>
              <a:ext uri="{FF2B5EF4-FFF2-40B4-BE49-F238E27FC236}">
                <a16:creationId xmlns:a16="http://schemas.microsoft.com/office/drawing/2014/main" id="{7D7FC408-A0A7-43F7-B787-46085F7F8CCB}"/>
              </a:ext>
            </a:extLst>
          </p:cNvPr>
          <p:cNvSpPr>
            <a:spLocks noGrp="1"/>
          </p:cNvSpPr>
          <p:nvPr>
            <p:ph type="title" hasCustomPrompt="1"/>
          </p:nvPr>
        </p:nvSpPr>
        <p:spPr>
          <a:xfrm>
            <a:off x="417080" y="502163"/>
            <a:ext cx="2676698" cy="266252"/>
          </a:xfrm>
        </p:spPr>
        <p:txBody>
          <a:bodyPr/>
          <a:lstStyle>
            <a:lvl1pPr>
              <a:defRPr/>
            </a:lvl1pPr>
          </a:lstStyle>
          <a:p>
            <a:r>
              <a:rPr lang="en-GB"/>
              <a:t>At a glance </a:t>
            </a:r>
          </a:p>
        </p:txBody>
      </p:sp>
      <p:sp>
        <p:nvSpPr>
          <p:cNvPr id="31" name="Subheading">
            <a:extLst>
              <a:ext uri="{FF2B5EF4-FFF2-40B4-BE49-F238E27FC236}">
                <a16:creationId xmlns:a16="http://schemas.microsoft.com/office/drawing/2014/main" id="{B96C2157-F990-49B5-94E5-38EEF4E8B1A0}"/>
              </a:ext>
            </a:extLst>
          </p:cNvPr>
          <p:cNvSpPr>
            <a:spLocks noGrp="1"/>
          </p:cNvSpPr>
          <p:nvPr>
            <p:ph type="body" sz="quarter" idx="28" hasCustomPrompt="1"/>
          </p:nvPr>
        </p:nvSpPr>
        <p:spPr>
          <a:xfrm>
            <a:off x="417081" y="872150"/>
            <a:ext cx="2677968" cy="356090"/>
          </a:xfrm>
        </p:spPr>
        <p:txBody>
          <a:bodyPr/>
          <a:lstStyle>
            <a:lvl1pPr>
              <a:defRPr sz="1059" b="1"/>
            </a:lvl1pPr>
            <a:lvl2pPr>
              <a:defRPr sz="1059" b="1"/>
            </a:lvl2pPr>
            <a:lvl3pPr>
              <a:defRPr sz="1059" b="1"/>
            </a:lvl3pPr>
            <a:lvl4pPr>
              <a:defRPr sz="1059" b="1"/>
            </a:lvl4pPr>
            <a:lvl5pPr>
              <a:defRPr sz="1059" b="1"/>
            </a:lvl5pPr>
          </a:lstStyle>
          <a:p>
            <a:pPr lvl="0"/>
            <a:r>
              <a:rPr lang="en-GB"/>
              <a:t>Insert text here</a:t>
            </a:r>
          </a:p>
        </p:txBody>
      </p:sp>
      <p:sp>
        <p:nvSpPr>
          <p:cNvPr id="30" name="PwC view">
            <a:extLst>
              <a:ext uri="{FF2B5EF4-FFF2-40B4-BE49-F238E27FC236}">
                <a16:creationId xmlns:a16="http://schemas.microsoft.com/office/drawing/2014/main" id="{CD91F336-590C-4A94-9CED-4CE4F849922F}"/>
              </a:ext>
            </a:extLst>
          </p:cNvPr>
          <p:cNvSpPr>
            <a:spLocks noGrp="1"/>
          </p:cNvSpPr>
          <p:nvPr>
            <p:ph type="body" sz="quarter" idx="17" hasCustomPrompt="1"/>
          </p:nvPr>
        </p:nvSpPr>
        <p:spPr>
          <a:xfrm>
            <a:off x="3240232" y="502164"/>
            <a:ext cx="5490494" cy="726076"/>
          </a:xfrm>
        </p:spPr>
        <p:txBody>
          <a:bodyPr/>
          <a:lstStyle>
            <a:lvl1pPr>
              <a:defRPr sz="728" b="0">
                <a:latin typeface="+mn-lt"/>
              </a:defRPr>
            </a:lvl1pPr>
          </a:lstStyle>
          <a:p>
            <a:pPr lvl="0"/>
            <a:r>
              <a:rPr lang="en-GB"/>
              <a:t>Inserted text here should be Arial 11 pt </a:t>
            </a:r>
            <a:r>
              <a:rPr lang="en-GB" err="1"/>
              <a:t>unbold</a:t>
            </a:r>
            <a:endParaRPr lang="en-GB"/>
          </a:p>
        </p:txBody>
      </p:sp>
      <p:sp>
        <p:nvSpPr>
          <p:cNvPr id="34" name="Dark Orange Bar">
            <a:extLst>
              <a:ext uri="{FF2B5EF4-FFF2-40B4-BE49-F238E27FC236}">
                <a16:creationId xmlns:a16="http://schemas.microsoft.com/office/drawing/2014/main" id="{B84F9B5A-6301-4C36-940C-72C5388CAF82}"/>
              </a:ext>
            </a:extLst>
          </p:cNvPr>
          <p:cNvSpPr/>
          <p:nvPr userDrawn="1"/>
        </p:nvSpPr>
        <p:spPr>
          <a:xfrm>
            <a:off x="0" y="405513"/>
            <a:ext cx="166909" cy="918182"/>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35" name="Light Orange Bar">
            <a:extLst>
              <a:ext uri="{FF2B5EF4-FFF2-40B4-BE49-F238E27FC236}">
                <a16:creationId xmlns:a16="http://schemas.microsoft.com/office/drawing/2014/main" id="{6E61CD2E-3F39-4436-BABD-A0CEBBB727DB}"/>
              </a:ext>
            </a:extLst>
          </p:cNvPr>
          <p:cNvSpPr/>
          <p:nvPr userDrawn="1"/>
        </p:nvSpPr>
        <p:spPr>
          <a:xfrm>
            <a:off x="0" y="1323695"/>
            <a:ext cx="166909" cy="3819805"/>
          </a:xfrm>
          <a:prstGeom prst="rec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25" name="Content Placeholder 13">
            <a:extLst>
              <a:ext uri="{FF2B5EF4-FFF2-40B4-BE49-F238E27FC236}">
                <a16:creationId xmlns:a16="http://schemas.microsoft.com/office/drawing/2014/main" id="{B2114C2B-65A9-4050-A5D7-7400FB694346}"/>
              </a:ext>
            </a:extLst>
          </p:cNvPr>
          <p:cNvSpPr>
            <a:spLocks noGrp="1"/>
          </p:cNvSpPr>
          <p:nvPr>
            <p:ph sz="quarter" idx="13"/>
            <p:custDataLst>
              <p:tags r:id="rId4"/>
            </p:custDataLst>
          </p:nvPr>
        </p:nvSpPr>
        <p:spPr>
          <a:xfrm>
            <a:off x="415636" y="1418245"/>
            <a:ext cx="8312727"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Image placeholder">
            <a:extLst>
              <a:ext uri="{FF2B5EF4-FFF2-40B4-BE49-F238E27FC236}">
                <a16:creationId xmlns:a16="http://schemas.microsoft.com/office/drawing/2014/main" id="{BE985D6C-3CA1-43CC-A281-0A21C2C919EB}"/>
              </a:ext>
            </a:extLst>
          </p:cNvPr>
          <p:cNvSpPr/>
          <p:nvPr userDrawn="1">
            <p:custDataLst>
              <p:tags r:id="rId5"/>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0" name="Section Footer">
            <a:extLst>
              <a:ext uri="{FF2B5EF4-FFF2-40B4-BE49-F238E27FC236}">
                <a16:creationId xmlns:a16="http://schemas.microsoft.com/office/drawing/2014/main" id="{D4D4CA6A-9B87-4F9B-9B1E-61EBD5100B17}"/>
              </a:ext>
            </a:extLst>
          </p:cNvPr>
          <p:cNvSpPr txBox="1"/>
          <p:nvPr userDrawn="1">
            <p:custDataLst>
              <p:tags r:id="rId6"/>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1" name="Presentation Disclaimer">
            <a:extLst>
              <a:ext uri="{FF2B5EF4-FFF2-40B4-BE49-F238E27FC236}">
                <a16:creationId xmlns:a16="http://schemas.microsoft.com/office/drawing/2014/main" id="{E5C843C4-5509-4B4F-B095-D714AAA3E183}"/>
              </a:ext>
            </a:extLst>
          </p:cNvPr>
          <p:cNvSpPr txBox="1"/>
          <p:nvPr userDrawn="1">
            <p:custDataLst>
              <p:tags r:id="rId7"/>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2" name="Report Date">
            <a:extLst>
              <a:ext uri="{FF2B5EF4-FFF2-40B4-BE49-F238E27FC236}">
                <a16:creationId xmlns:a16="http://schemas.microsoft.com/office/drawing/2014/main" id="{37EA81DE-1A3D-4EC3-A649-6B7417A879F6}"/>
              </a:ext>
            </a:extLst>
          </p:cNvPr>
          <p:cNvSpPr txBox="1"/>
          <p:nvPr userDrawn="1">
            <p:custDataLst>
              <p:tags r:id="rId8"/>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27" name="PwC">
            <a:extLst>
              <a:ext uri="{FF2B5EF4-FFF2-40B4-BE49-F238E27FC236}">
                <a16:creationId xmlns:a16="http://schemas.microsoft.com/office/drawing/2014/main" id="{8344BB17-C47A-4D03-8FB4-5779192D390F}"/>
              </a:ext>
            </a:extLst>
          </p:cNvPr>
          <p:cNvSpPr/>
          <p:nvPr userDrawn="1">
            <p:custDataLst>
              <p:tags r:id="rId9"/>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6" name="Draft stamp" hidden="1">
            <a:extLst>
              <a:ext uri="{FF2B5EF4-FFF2-40B4-BE49-F238E27FC236}">
                <a16:creationId xmlns:a16="http://schemas.microsoft.com/office/drawing/2014/main" id="{D60DBB18-259A-4AB5-9FD6-AB0085B97531}"/>
              </a:ext>
            </a:extLst>
          </p:cNvPr>
          <p:cNvSpPr txBox="1"/>
          <p:nvPr userDrawn="1">
            <p:custDataLst>
              <p:tags r:id="rId10"/>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 name="Date Placeholder 1">
            <a:extLst>
              <a:ext uri="{FF2B5EF4-FFF2-40B4-BE49-F238E27FC236}">
                <a16:creationId xmlns:a16="http://schemas.microsoft.com/office/drawing/2014/main" id="{F85D7D33-5983-4C86-70CD-CEEAE77A5051}"/>
              </a:ext>
            </a:extLst>
          </p:cNvPr>
          <p:cNvSpPr>
            <a:spLocks noGrp="1"/>
          </p:cNvSpPr>
          <p:nvPr>
            <p:ph type="dt" sz="half" idx="29"/>
          </p:nvPr>
        </p:nvSpPr>
        <p:spPr/>
        <p:txBody>
          <a:bodyPr/>
          <a:lstStyle/>
          <a:p>
            <a:endParaRPr lang="en-GB"/>
          </a:p>
        </p:txBody>
      </p:sp>
      <p:sp>
        <p:nvSpPr>
          <p:cNvPr id="3" name="Footer Placeholder 2">
            <a:extLst>
              <a:ext uri="{FF2B5EF4-FFF2-40B4-BE49-F238E27FC236}">
                <a16:creationId xmlns:a16="http://schemas.microsoft.com/office/drawing/2014/main" id="{E4344B9A-9B2C-D4DB-D816-70C00CABE0FD}"/>
              </a:ext>
            </a:extLst>
          </p:cNvPr>
          <p:cNvSpPr>
            <a:spLocks noGrp="1"/>
          </p:cNvSpPr>
          <p:nvPr>
            <p:ph type="ftr" sz="quarter" idx="30"/>
          </p:nvPr>
        </p:nvSpPr>
        <p:spPr/>
        <p:txBody>
          <a:bodyPr/>
          <a:lstStyle/>
          <a:p>
            <a:endParaRPr lang="en-GB"/>
          </a:p>
        </p:txBody>
      </p:sp>
    </p:spTree>
    <p:extLst>
      <p:ext uri="{BB962C8B-B14F-4D97-AF65-F5344CB8AC3E}">
        <p14:creationId xmlns:p14="http://schemas.microsoft.com/office/powerpoint/2010/main" val="35354344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At a glance Content: Three">
    <p:spTree>
      <p:nvGrpSpPr>
        <p:cNvPr id="1" name=""/>
        <p:cNvGrpSpPr/>
        <p:nvPr/>
      </p:nvGrpSpPr>
      <p:grpSpPr>
        <a:xfrm>
          <a:off x="0" y="0"/>
          <a:ext cx="0" cy="0"/>
          <a:chOff x="0" y="0"/>
          <a:chExt cx="0" cy="0"/>
        </a:xfrm>
      </p:grpSpPr>
      <p:sp>
        <p:nvSpPr>
          <p:cNvPr id="6" name="Slide Tags" hidden="1">
            <a:extLst>
              <a:ext uri="{FF2B5EF4-FFF2-40B4-BE49-F238E27FC236}">
                <a16:creationId xmlns:a16="http://schemas.microsoft.com/office/drawing/2014/main" id="{4C1A6ABE-DB96-4CE8-9D23-B98F61093EEF}"/>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7" name="Section Header">
            <a:extLst>
              <a:ext uri="{FF2B5EF4-FFF2-40B4-BE49-F238E27FC236}">
                <a16:creationId xmlns:a16="http://schemas.microsoft.com/office/drawing/2014/main" id="{1A011E6C-CCE5-4ABD-9BFE-0F30165337A0}"/>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8" name="HeaderTOCPlaceholder">
            <a:extLst>
              <a:ext uri="{FF2B5EF4-FFF2-40B4-BE49-F238E27FC236}">
                <a16:creationId xmlns:a16="http://schemas.microsoft.com/office/drawing/2014/main" id="{FF43599E-E034-4110-847F-25DC74E115BD}"/>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9" name="Gray Banner">
            <a:extLst>
              <a:ext uri="{FF2B5EF4-FFF2-40B4-BE49-F238E27FC236}">
                <a16:creationId xmlns:a16="http://schemas.microsoft.com/office/drawing/2014/main" id="{6AFB9156-B610-4732-B0C6-247696C355BE}"/>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10" name="Banner Statement">
            <a:extLst>
              <a:ext uri="{FF2B5EF4-FFF2-40B4-BE49-F238E27FC236}">
                <a16:creationId xmlns:a16="http://schemas.microsoft.com/office/drawing/2014/main" id="{FAEC3778-0838-46F0-910E-90A30590A35D}"/>
              </a:ext>
            </a:extLst>
          </p:cNvPr>
          <p:cNvSpPr>
            <a:spLocks noGrp="1"/>
          </p:cNvSpPr>
          <p:nvPr>
            <p:ph type="title" hasCustomPrompt="1"/>
          </p:nvPr>
        </p:nvSpPr>
        <p:spPr>
          <a:xfrm>
            <a:off x="417080" y="502163"/>
            <a:ext cx="2676698" cy="266252"/>
          </a:xfrm>
        </p:spPr>
        <p:txBody>
          <a:bodyPr/>
          <a:lstStyle>
            <a:lvl1pPr>
              <a:defRPr/>
            </a:lvl1pPr>
          </a:lstStyle>
          <a:p>
            <a:r>
              <a:rPr lang="en-GB"/>
              <a:t>At a glance </a:t>
            </a:r>
          </a:p>
        </p:txBody>
      </p:sp>
      <p:sp>
        <p:nvSpPr>
          <p:cNvPr id="11" name="Subheading">
            <a:extLst>
              <a:ext uri="{FF2B5EF4-FFF2-40B4-BE49-F238E27FC236}">
                <a16:creationId xmlns:a16="http://schemas.microsoft.com/office/drawing/2014/main" id="{B0EDCA0A-FDF5-427B-B28B-2207FC8DE9F2}"/>
              </a:ext>
            </a:extLst>
          </p:cNvPr>
          <p:cNvSpPr>
            <a:spLocks noGrp="1"/>
          </p:cNvSpPr>
          <p:nvPr>
            <p:ph type="body" sz="quarter" idx="28" hasCustomPrompt="1"/>
          </p:nvPr>
        </p:nvSpPr>
        <p:spPr>
          <a:xfrm>
            <a:off x="417081" y="871221"/>
            <a:ext cx="2677968" cy="357019"/>
          </a:xfrm>
        </p:spPr>
        <p:txBody>
          <a:bodyPr/>
          <a:lstStyle>
            <a:lvl1pPr>
              <a:defRPr sz="1059" b="1"/>
            </a:lvl1pPr>
            <a:lvl2pPr>
              <a:defRPr sz="1059" b="1"/>
            </a:lvl2pPr>
            <a:lvl3pPr>
              <a:defRPr sz="1059" b="1"/>
            </a:lvl3pPr>
            <a:lvl4pPr>
              <a:defRPr sz="1059" b="1"/>
            </a:lvl4pPr>
            <a:lvl5pPr>
              <a:defRPr sz="1059" b="1"/>
            </a:lvl5pPr>
          </a:lstStyle>
          <a:p>
            <a:pPr lvl="0"/>
            <a:r>
              <a:rPr lang="en-GB"/>
              <a:t>Insert text here</a:t>
            </a:r>
          </a:p>
        </p:txBody>
      </p:sp>
      <p:sp>
        <p:nvSpPr>
          <p:cNvPr id="12" name="PwC view">
            <a:extLst>
              <a:ext uri="{FF2B5EF4-FFF2-40B4-BE49-F238E27FC236}">
                <a16:creationId xmlns:a16="http://schemas.microsoft.com/office/drawing/2014/main" id="{B53EE78C-FEF1-40FB-9931-3A5A0BBD6F8A}"/>
              </a:ext>
            </a:extLst>
          </p:cNvPr>
          <p:cNvSpPr>
            <a:spLocks noGrp="1"/>
          </p:cNvSpPr>
          <p:nvPr>
            <p:ph type="body" sz="quarter" idx="17" hasCustomPrompt="1"/>
          </p:nvPr>
        </p:nvSpPr>
        <p:spPr>
          <a:xfrm>
            <a:off x="3240232" y="502164"/>
            <a:ext cx="5490494" cy="726076"/>
          </a:xfrm>
        </p:spPr>
        <p:txBody>
          <a:bodyPr/>
          <a:lstStyle>
            <a:lvl1pPr>
              <a:defRPr sz="728" b="0">
                <a:latin typeface="+mn-lt"/>
              </a:defRPr>
            </a:lvl1pPr>
          </a:lstStyle>
          <a:p>
            <a:pPr lvl="0"/>
            <a:r>
              <a:rPr lang="en-GB"/>
              <a:t>Inserted text here should be Arial 11 pt </a:t>
            </a:r>
            <a:r>
              <a:rPr lang="en-GB" err="1"/>
              <a:t>unbold</a:t>
            </a:r>
            <a:endParaRPr lang="en-GB"/>
          </a:p>
        </p:txBody>
      </p:sp>
      <p:sp>
        <p:nvSpPr>
          <p:cNvPr id="13" name="Dark Orange Bar">
            <a:extLst>
              <a:ext uri="{FF2B5EF4-FFF2-40B4-BE49-F238E27FC236}">
                <a16:creationId xmlns:a16="http://schemas.microsoft.com/office/drawing/2014/main" id="{B888EE8B-9678-4F8B-B1F6-186AD7D4CD57}"/>
              </a:ext>
            </a:extLst>
          </p:cNvPr>
          <p:cNvSpPr/>
          <p:nvPr userDrawn="1"/>
        </p:nvSpPr>
        <p:spPr>
          <a:xfrm>
            <a:off x="0" y="405513"/>
            <a:ext cx="166909" cy="918182"/>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14" name="Light Orange Bar">
            <a:extLst>
              <a:ext uri="{FF2B5EF4-FFF2-40B4-BE49-F238E27FC236}">
                <a16:creationId xmlns:a16="http://schemas.microsoft.com/office/drawing/2014/main" id="{3FB17D6D-5E08-448B-A4A5-6A072536024F}"/>
              </a:ext>
            </a:extLst>
          </p:cNvPr>
          <p:cNvSpPr/>
          <p:nvPr userDrawn="1"/>
        </p:nvSpPr>
        <p:spPr>
          <a:xfrm>
            <a:off x="0" y="1323695"/>
            <a:ext cx="166909" cy="3819805"/>
          </a:xfrm>
          <a:prstGeom prst="rec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15" name="Content Placeholder 1">
            <a:extLst>
              <a:ext uri="{FF2B5EF4-FFF2-40B4-BE49-F238E27FC236}">
                <a16:creationId xmlns:a16="http://schemas.microsoft.com/office/drawing/2014/main" id="{59BAF260-BD88-4638-A854-1DB35D7A2F08}"/>
              </a:ext>
            </a:extLst>
          </p:cNvPr>
          <p:cNvSpPr>
            <a:spLocks noGrp="1"/>
          </p:cNvSpPr>
          <p:nvPr>
            <p:ph sz="quarter" idx="13"/>
            <p:custDataLst>
              <p:tags r:id="rId4"/>
            </p:custDataLst>
          </p:nvPr>
        </p:nvSpPr>
        <p:spPr>
          <a:xfrm>
            <a:off x="415637" y="1418245"/>
            <a:ext cx="2683636"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Content Placeholder 2">
            <a:extLst>
              <a:ext uri="{FF2B5EF4-FFF2-40B4-BE49-F238E27FC236}">
                <a16:creationId xmlns:a16="http://schemas.microsoft.com/office/drawing/2014/main" id="{E2FE255C-3CD0-4514-BE09-34A817FED046}"/>
              </a:ext>
            </a:extLst>
          </p:cNvPr>
          <p:cNvSpPr>
            <a:spLocks noGrp="1"/>
          </p:cNvSpPr>
          <p:nvPr>
            <p:ph sz="quarter" idx="29"/>
            <p:custDataLst>
              <p:tags r:id="rId5"/>
            </p:custDataLst>
          </p:nvPr>
        </p:nvSpPr>
        <p:spPr>
          <a:xfrm>
            <a:off x="3231363" y="1418245"/>
            <a:ext cx="2683636"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Content Placeholder 3">
            <a:extLst>
              <a:ext uri="{FF2B5EF4-FFF2-40B4-BE49-F238E27FC236}">
                <a16:creationId xmlns:a16="http://schemas.microsoft.com/office/drawing/2014/main" id="{B7DB0A37-0AEA-409A-8620-9BFBD2A7EA54}"/>
              </a:ext>
            </a:extLst>
          </p:cNvPr>
          <p:cNvSpPr>
            <a:spLocks noGrp="1"/>
          </p:cNvSpPr>
          <p:nvPr>
            <p:ph sz="quarter" idx="30"/>
            <p:custDataLst>
              <p:tags r:id="rId6"/>
            </p:custDataLst>
          </p:nvPr>
        </p:nvSpPr>
        <p:spPr>
          <a:xfrm>
            <a:off x="6047089" y="1418245"/>
            <a:ext cx="2683636" cy="3225193"/>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2" name="Image placeholder">
            <a:extLst>
              <a:ext uri="{FF2B5EF4-FFF2-40B4-BE49-F238E27FC236}">
                <a16:creationId xmlns:a16="http://schemas.microsoft.com/office/drawing/2014/main" id="{E88E8230-BC80-4D9F-8050-3996B665148B}"/>
              </a:ext>
            </a:extLst>
          </p:cNvPr>
          <p:cNvSpPr/>
          <p:nvPr userDrawn="1">
            <p:custDataLst>
              <p:tags r:id="rId7"/>
            </p:custDataLst>
          </p:nvPr>
        </p:nvSpPr>
        <p:spPr>
          <a:xfrm>
            <a:off x="0" y="0"/>
            <a:ext cx="9144000" cy="5143500"/>
          </a:xfrm>
          <a:prstGeom prst="rect">
            <a:avLst/>
          </a:prstGeom>
          <a:no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26" name="Section Footer">
            <a:extLst>
              <a:ext uri="{FF2B5EF4-FFF2-40B4-BE49-F238E27FC236}">
                <a16:creationId xmlns:a16="http://schemas.microsoft.com/office/drawing/2014/main" id="{67F36603-6448-4214-81DE-6B4A79740FDC}"/>
              </a:ext>
            </a:extLst>
          </p:cNvPr>
          <p:cNvSpPr txBox="1"/>
          <p:nvPr userDrawn="1">
            <p:custDataLst>
              <p:tags r:id="rId8"/>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29" name="Presentation Disclaimer">
            <a:extLst>
              <a:ext uri="{FF2B5EF4-FFF2-40B4-BE49-F238E27FC236}">
                <a16:creationId xmlns:a16="http://schemas.microsoft.com/office/drawing/2014/main" id="{5FDAC090-6423-4637-A9F2-379BBDBF62FC}"/>
              </a:ext>
            </a:extLst>
          </p:cNvPr>
          <p:cNvSpPr txBox="1"/>
          <p:nvPr userDrawn="1">
            <p:custDataLst>
              <p:tags r:id="rId9"/>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30" name="Report Date">
            <a:extLst>
              <a:ext uri="{FF2B5EF4-FFF2-40B4-BE49-F238E27FC236}">
                <a16:creationId xmlns:a16="http://schemas.microsoft.com/office/drawing/2014/main" id="{54C2B98D-C5D1-4D54-89E8-6A0CA12773C8}"/>
              </a:ext>
            </a:extLst>
          </p:cNvPr>
          <p:cNvSpPr txBox="1"/>
          <p:nvPr userDrawn="1">
            <p:custDataLst>
              <p:tags r:id="rId10"/>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31" name="PwC">
            <a:extLst>
              <a:ext uri="{FF2B5EF4-FFF2-40B4-BE49-F238E27FC236}">
                <a16:creationId xmlns:a16="http://schemas.microsoft.com/office/drawing/2014/main" id="{90844ADC-A7B3-484A-A357-E5FB7617D7A0}"/>
              </a:ext>
            </a:extLst>
          </p:cNvPr>
          <p:cNvSpPr/>
          <p:nvPr userDrawn="1">
            <p:custDataLst>
              <p:tags r:id="rId11"/>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2" name="Draft stamp" hidden="1">
            <a:extLst>
              <a:ext uri="{FF2B5EF4-FFF2-40B4-BE49-F238E27FC236}">
                <a16:creationId xmlns:a16="http://schemas.microsoft.com/office/drawing/2014/main" id="{DCDA61CF-65EB-499B-8BC3-3BD2463AF037}"/>
              </a:ext>
            </a:extLst>
          </p:cNvPr>
          <p:cNvSpPr txBox="1"/>
          <p:nvPr userDrawn="1">
            <p:custDataLst>
              <p:tags r:id="rId12"/>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1610062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t a glance Content: Six">
    <p:spTree>
      <p:nvGrpSpPr>
        <p:cNvPr id="1" name=""/>
        <p:cNvGrpSpPr/>
        <p:nvPr/>
      </p:nvGrpSpPr>
      <p:grpSpPr>
        <a:xfrm>
          <a:off x="0" y="0"/>
          <a:ext cx="0" cy="0"/>
          <a:chOff x="0" y="0"/>
          <a:chExt cx="0" cy="0"/>
        </a:xfrm>
      </p:grpSpPr>
      <p:sp>
        <p:nvSpPr>
          <p:cNvPr id="22" name="Slide Tags" hidden="1">
            <a:extLst>
              <a:ext uri="{FF2B5EF4-FFF2-40B4-BE49-F238E27FC236}">
                <a16:creationId xmlns:a16="http://schemas.microsoft.com/office/drawing/2014/main" id="{96730587-1178-413E-9FD5-86D398BF0440}"/>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23" name="Section Header">
            <a:extLst>
              <a:ext uri="{FF2B5EF4-FFF2-40B4-BE49-F238E27FC236}">
                <a16:creationId xmlns:a16="http://schemas.microsoft.com/office/drawing/2014/main" id="{FB7F87D6-075E-4266-BF7C-1D549A9FDC1D}"/>
              </a:ext>
            </a:extLst>
          </p:cNvPr>
          <p:cNvSpPr/>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24" name="HeaderTOCPlaceholder">
            <a:extLst>
              <a:ext uri="{FF2B5EF4-FFF2-40B4-BE49-F238E27FC236}">
                <a16:creationId xmlns:a16="http://schemas.microsoft.com/office/drawing/2014/main" id="{BC16C5A2-FABB-4D83-A76B-ACC967F55332}"/>
              </a:ext>
            </a:extLst>
          </p:cNvPr>
          <p:cNvSpPr/>
          <p:nvPr userDrawn="1">
            <p:custDataLst>
              <p:tags r:id="rId3"/>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9" name="Gray Banner">
            <a:extLst>
              <a:ext uri="{FF2B5EF4-FFF2-40B4-BE49-F238E27FC236}">
                <a16:creationId xmlns:a16="http://schemas.microsoft.com/office/drawing/2014/main" id="{2700D12F-315F-407A-9BFF-D0192C5A7B0F}"/>
              </a:ext>
            </a:extLst>
          </p:cNvPr>
          <p:cNvSpPr/>
          <p:nvPr userDrawn="1"/>
        </p:nvSpPr>
        <p:spPr>
          <a:xfrm>
            <a:off x="0" y="405513"/>
            <a:ext cx="9144000" cy="918182"/>
          </a:xfrm>
          <a:prstGeom prst="rect">
            <a:avLst/>
          </a:prstGeom>
          <a:solidFill>
            <a:schemeClr val="tx2">
              <a:lumMod val="20000"/>
              <a:lumOff val="8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lvl="0" algn="ctr">
              <a:lnSpc>
                <a:spcPct val="100000"/>
              </a:lnSpc>
            </a:pPr>
            <a:endParaRPr lang="en-GB" sz="927">
              <a:solidFill>
                <a:schemeClr val="lt1"/>
              </a:solidFill>
            </a:endParaRPr>
          </a:p>
        </p:txBody>
      </p:sp>
      <p:sp>
        <p:nvSpPr>
          <p:cNvPr id="6" name="Banner Statement">
            <a:extLst>
              <a:ext uri="{FF2B5EF4-FFF2-40B4-BE49-F238E27FC236}">
                <a16:creationId xmlns:a16="http://schemas.microsoft.com/office/drawing/2014/main" id="{CAA51489-EC86-46F4-957A-78B69C041E46}"/>
              </a:ext>
            </a:extLst>
          </p:cNvPr>
          <p:cNvSpPr>
            <a:spLocks noGrp="1"/>
          </p:cNvSpPr>
          <p:nvPr>
            <p:ph type="title" hasCustomPrompt="1"/>
          </p:nvPr>
        </p:nvSpPr>
        <p:spPr>
          <a:xfrm>
            <a:off x="417080" y="502163"/>
            <a:ext cx="2683636" cy="266252"/>
          </a:xfrm>
        </p:spPr>
        <p:txBody>
          <a:bodyPr/>
          <a:lstStyle>
            <a:lvl1pPr>
              <a:defRPr/>
            </a:lvl1pPr>
          </a:lstStyle>
          <a:p>
            <a:r>
              <a:rPr lang="en-GB"/>
              <a:t>At a glance </a:t>
            </a:r>
          </a:p>
        </p:txBody>
      </p:sp>
      <p:sp>
        <p:nvSpPr>
          <p:cNvPr id="8" name="Subheading">
            <a:extLst>
              <a:ext uri="{FF2B5EF4-FFF2-40B4-BE49-F238E27FC236}">
                <a16:creationId xmlns:a16="http://schemas.microsoft.com/office/drawing/2014/main" id="{0E3EE77C-3B45-4B06-9C62-E97F9DDB4511}"/>
              </a:ext>
            </a:extLst>
          </p:cNvPr>
          <p:cNvSpPr>
            <a:spLocks noGrp="1"/>
          </p:cNvSpPr>
          <p:nvPr>
            <p:ph type="body" sz="quarter" idx="28" hasCustomPrompt="1"/>
          </p:nvPr>
        </p:nvSpPr>
        <p:spPr>
          <a:xfrm>
            <a:off x="417079" y="871221"/>
            <a:ext cx="2683636" cy="357019"/>
          </a:xfrm>
        </p:spPr>
        <p:txBody>
          <a:bodyPr/>
          <a:lstStyle>
            <a:lvl1pPr>
              <a:defRPr sz="1059" b="1"/>
            </a:lvl1pPr>
            <a:lvl2pPr>
              <a:defRPr sz="1059" b="1"/>
            </a:lvl2pPr>
            <a:lvl3pPr>
              <a:defRPr sz="1059" b="1"/>
            </a:lvl3pPr>
            <a:lvl4pPr>
              <a:defRPr sz="1059" b="1"/>
            </a:lvl4pPr>
            <a:lvl5pPr>
              <a:defRPr sz="1059" b="1"/>
            </a:lvl5pPr>
          </a:lstStyle>
          <a:p>
            <a:pPr lvl="0"/>
            <a:r>
              <a:rPr lang="en-GB"/>
              <a:t>Insert text here</a:t>
            </a:r>
          </a:p>
        </p:txBody>
      </p:sp>
      <p:sp>
        <p:nvSpPr>
          <p:cNvPr id="7" name="PwC view">
            <a:extLst>
              <a:ext uri="{FF2B5EF4-FFF2-40B4-BE49-F238E27FC236}">
                <a16:creationId xmlns:a16="http://schemas.microsoft.com/office/drawing/2014/main" id="{CDA18433-2E04-450D-879A-A23160727061}"/>
              </a:ext>
            </a:extLst>
          </p:cNvPr>
          <p:cNvSpPr>
            <a:spLocks noGrp="1"/>
          </p:cNvSpPr>
          <p:nvPr>
            <p:ph type="body" sz="quarter" idx="17" hasCustomPrompt="1"/>
          </p:nvPr>
        </p:nvSpPr>
        <p:spPr>
          <a:xfrm>
            <a:off x="3240232" y="502164"/>
            <a:ext cx="5490494" cy="726076"/>
          </a:xfrm>
        </p:spPr>
        <p:txBody>
          <a:bodyPr/>
          <a:lstStyle>
            <a:lvl1pPr>
              <a:defRPr sz="728" b="0">
                <a:latin typeface="+mn-lt"/>
              </a:defRPr>
            </a:lvl1pPr>
          </a:lstStyle>
          <a:p>
            <a:pPr lvl="0"/>
            <a:r>
              <a:rPr lang="en-GB"/>
              <a:t>Inserted text here should be Arial 11 pt </a:t>
            </a:r>
            <a:r>
              <a:rPr lang="en-GB" err="1"/>
              <a:t>unbold</a:t>
            </a:r>
            <a:endParaRPr lang="en-GB"/>
          </a:p>
        </p:txBody>
      </p:sp>
      <p:sp>
        <p:nvSpPr>
          <p:cNvPr id="12" name="Dark Orange Bar">
            <a:extLst>
              <a:ext uri="{FF2B5EF4-FFF2-40B4-BE49-F238E27FC236}">
                <a16:creationId xmlns:a16="http://schemas.microsoft.com/office/drawing/2014/main" id="{0D14CECB-85F4-4539-B4E8-971310D5952F}"/>
              </a:ext>
            </a:extLst>
          </p:cNvPr>
          <p:cNvSpPr/>
          <p:nvPr userDrawn="1"/>
        </p:nvSpPr>
        <p:spPr>
          <a:xfrm>
            <a:off x="0" y="405513"/>
            <a:ext cx="166909" cy="917206"/>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10" name="Content Placeholder 1">
            <a:extLst>
              <a:ext uri="{FF2B5EF4-FFF2-40B4-BE49-F238E27FC236}">
                <a16:creationId xmlns:a16="http://schemas.microsoft.com/office/drawing/2014/main" id="{2CD0F126-EE2F-402A-8F29-49F2B0F7686A}"/>
              </a:ext>
            </a:extLst>
          </p:cNvPr>
          <p:cNvSpPr>
            <a:spLocks noGrp="1"/>
          </p:cNvSpPr>
          <p:nvPr>
            <p:ph sz="quarter" idx="13"/>
            <p:custDataLst>
              <p:tags r:id="rId4"/>
            </p:custDataLst>
          </p:nvPr>
        </p:nvSpPr>
        <p:spPr>
          <a:xfrm>
            <a:off x="415635" y="1418245"/>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3" name="Content Placeholder 2">
            <a:extLst>
              <a:ext uri="{FF2B5EF4-FFF2-40B4-BE49-F238E27FC236}">
                <a16:creationId xmlns:a16="http://schemas.microsoft.com/office/drawing/2014/main" id="{B8A5DA6B-D814-4DAC-B547-5900696488E6}"/>
              </a:ext>
            </a:extLst>
          </p:cNvPr>
          <p:cNvSpPr>
            <a:spLocks noGrp="1"/>
          </p:cNvSpPr>
          <p:nvPr>
            <p:ph sz="quarter" idx="29"/>
            <p:custDataLst>
              <p:tags r:id="rId5"/>
            </p:custDataLst>
          </p:nvPr>
        </p:nvSpPr>
        <p:spPr>
          <a:xfrm>
            <a:off x="3230181" y="1418245"/>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Content Placeholder 3">
            <a:extLst>
              <a:ext uri="{FF2B5EF4-FFF2-40B4-BE49-F238E27FC236}">
                <a16:creationId xmlns:a16="http://schemas.microsoft.com/office/drawing/2014/main" id="{36AF8162-FCF9-422F-A1DC-09F2D0C4F307}"/>
              </a:ext>
            </a:extLst>
          </p:cNvPr>
          <p:cNvSpPr>
            <a:spLocks noGrp="1"/>
          </p:cNvSpPr>
          <p:nvPr>
            <p:ph sz="quarter" idx="30"/>
            <p:custDataLst>
              <p:tags r:id="rId6"/>
            </p:custDataLst>
          </p:nvPr>
        </p:nvSpPr>
        <p:spPr>
          <a:xfrm>
            <a:off x="6044727" y="1418245"/>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Content Placeholder 4">
            <a:extLst>
              <a:ext uri="{FF2B5EF4-FFF2-40B4-BE49-F238E27FC236}">
                <a16:creationId xmlns:a16="http://schemas.microsoft.com/office/drawing/2014/main" id="{DD5BA117-8AF1-493B-857A-46C1EA224BC1}"/>
              </a:ext>
            </a:extLst>
          </p:cNvPr>
          <p:cNvSpPr>
            <a:spLocks noGrp="1"/>
          </p:cNvSpPr>
          <p:nvPr>
            <p:ph sz="quarter" idx="31"/>
            <p:custDataLst>
              <p:tags r:id="rId7"/>
            </p:custDataLst>
          </p:nvPr>
        </p:nvSpPr>
        <p:spPr>
          <a:xfrm>
            <a:off x="415637" y="3078116"/>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Content Placeholder 5">
            <a:extLst>
              <a:ext uri="{FF2B5EF4-FFF2-40B4-BE49-F238E27FC236}">
                <a16:creationId xmlns:a16="http://schemas.microsoft.com/office/drawing/2014/main" id="{1166D000-14D0-421F-A14F-CF11A5976BB9}"/>
              </a:ext>
            </a:extLst>
          </p:cNvPr>
          <p:cNvSpPr>
            <a:spLocks noGrp="1"/>
          </p:cNvSpPr>
          <p:nvPr>
            <p:ph sz="quarter" idx="32"/>
            <p:custDataLst>
              <p:tags r:id="rId8"/>
            </p:custDataLst>
          </p:nvPr>
        </p:nvSpPr>
        <p:spPr>
          <a:xfrm>
            <a:off x="3230182" y="3078116"/>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Content Placeholder 6">
            <a:extLst>
              <a:ext uri="{FF2B5EF4-FFF2-40B4-BE49-F238E27FC236}">
                <a16:creationId xmlns:a16="http://schemas.microsoft.com/office/drawing/2014/main" id="{5F8580CC-4311-41C2-8AB2-88EC6C3AFA1A}"/>
              </a:ext>
            </a:extLst>
          </p:cNvPr>
          <p:cNvSpPr>
            <a:spLocks noGrp="1"/>
          </p:cNvSpPr>
          <p:nvPr>
            <p:ph sz="quarter" idx="33"/>
            <p:custDataLst>
              <p:tags r:id="rId9"/>
            </p:custDataLst>
          </p:nvPr>
        </p:nvSpPr>
        <p:spPr>
          <a:xfrm>
            <a:off x="6044727" y="3078116"/>
            <a:ext cx="2683636" cy="1565322"/>
          </a:xfrm>
        </p:spPr>
        <p:txBody>
          <a:bodyPr/>
          <a:lstStyle>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1" name="Light Orange Bar">
            <a:extLst>
              <a:ext uri="{FF2B5EF4-FFF2-40B4-BE49-F238E27FC236}">
                <a16:creationId xmlns:a16="http://schemas.microsoft.com/office/drawing/2014/main" id="{CE0B4A0B-54BD-4F96-A0B9-39EB35CBD92D}"/>
              </a:ext>
            </a:extLst>
          </p:cNvPr>
          <p:cNvSpPr/>
          <p:nvPr userDrawn="1"/>
        </p:nvSpPr>
        <p:spPr>
          <a:xfrm>
            <a:off x="0" y="1323695"/>
            <a:ext cx="166909" cy="3819805"/>
          </a:xfrm>
          <a:prstGeom prst="rec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GB" sz="927"/>
          </a:p>
        </p:txBody>
      </p:sp>
      <p:sp>
        <p:nvSpPr>
          <p:cNvPr id="28" name="Section Footer">
            <a:extLst>
              <a:ext uri="{FF2B5EF4-FFF2-40B4-BE49-F238E27FC236}">
                <a16:creationId xmlns:a16="http://schemas.microsoft.com/office/drawing/2014/main" id="{51CCE803-E984-494B-99F5-E0C584A4FA77}"/>
              </a:ext>
            </a:extLst>
          </p:cNvPr>
          <p:cNvSpPr txBox="1"/>
          <p:nvPr userDrawn="1">
            <p:custDataLst>
              <p:tags r:id="rId10"/>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33" name="Presentation Disclaimer">
            <a:extLst>
              <a:ext uri="{FF2B5EF4-FFF2-40B4-BE49-F238E27FC236}">
                <a16:creationId xmlns:a16="http://schemas.microsoft.com/office/drawing/2014/main" id="{7F0CBD5C-BE26-46C8-967C-DC0A65E9988C}"/>
              </a:ext>
            </a:extLst>
          </p:cNvPr>
          <p:cNvSpPr txBox="1"/>
          <p:nvPr userDrawn="1">
            <p:custDataLst>
              <p:tags r:id="rId11"/>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34" name="Report Date">
            <a:extLst>
              <a:ext uri="{FF2B5EF4-FFF2-40B4-BE49-F238E27FC236}">
                <a16:creationId xmlns:a16="http://schemas.microsoft.com/office/drawing/2014/main" id="{E2D19748-DD59-427F-869C-FBE63031E397}"/>
              </a:ext>
            </a:extLst>
          </p:cNvPr>
          <p:cNvSpPr txBox="1"/>
          <p:nvPr userDrawn="1">
            <p:custDataLst>
              <p:tags r:id="rId12"/>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35" name="PwC">
            <a:extLst>
              <a:ext uri="{FF2B5EF4-FFF2-40B4-BE49-F238E27FC236}">
                <a16:creationId xmlns:a16="http://schemas.microsoft.com/office/drawing/2014/main" id="{98EDD488-4F99-4728-9BF4-FC46CF89E0A6}"/>
              </a:ext>
            </a:extLst>
          </p:cNvPr>
          <p:cNvSpPr/>
          <p:nvPr userDrawn="1">
            <p:custDataLst>
              <p:tags r:id="rId13"/>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36" name="Draft stamp" hidden="1">
            <a:extLst>
              <a:ext uri="{FF2B5EF4-FFF2-40B4-BE49-F238E27FC236}">
                <a16:creationId xmlns:a16="http://schemas.microsoft.com/office/drawing/2014/main" id="{9B484815-7709-46D6-A59A-67B612543F8D}"/>
              </a:ext>
            </a:extLst>
          </p:cNvPr>
          <p:cNvSpPr txBox="1"/>
          <p:nvPr userDrawn="1">
            <p:custDataLst>
              <p:tags r:id="rId14"/>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22737866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ntro Only">
    <p:spTree>
      <p:nvGrpSpPr>
        <p:cNvPr id="1" name=""/>
        <p:cNvGrpSpPr/>
        <p:nvPr/>
      </p:nvGrpSpPr>
      <p:grpSpPr>
        <a:xfrm>
          <a:off x="0" y="0"/>
          <a:ext cx="0" cy="0"/>
          <a:chOff x="0" y="0"/>
          <a:chExt cx="0" cy="0"/>
        </a:xfrm>
      </p:grpSpPr>
      <p:sp>
        <p:nvSpPr>
          <p:cNvPr id="22" name="Section Header">
            <a:extLst>
              <a:ext uri="{FF2B5EF4-FFF2-40B4-BE49-F238E27FC236}">
                <a16:creationId xmlns:a16="http://schemas.microsoft.com/office/drawing/2014/main" id="{D32CF865-4566-458A-A131-4E58EFD67E4B}"/>
              </a:ext>
            </a:extLst>
          </p:cNvPr>
          <p:cNvSpPr/>
          <p:nvPr userDrawn="1">
            <p:custDataLst>
              <p:tags r:id="rId1"/>
            </p:custDataLst>
          </p:nvPr>
        </p:nvSpPr>
        <p:spPr>
          <a:xfrm>
            <a:off x="418523" y="213257"/>
            <a:ext cx="2758526" cy="90768"/>
          </a:xfrm>
          <a:prstGeom prst="rect">
            <a:avLst/>
          </a:prstGeom>
          <a:noFill/>
        </p:spPr>
        <p:txBody>
          <a:bodyPr wrap="square" lIns="0" tIns="0" rIns="0" bIns="0" rtlCol="0" anchor="b" anchorCtr="0">
            <a:noAutofit/>
          </a:bodyPr>
          <a:lstStyle/>
          <a:p>
            <a:pPr lvl="0"/>
            <a:endParaRPr lang="en-GB" sz="529"/>
          </a:p>
        </p:txBody>
      </p:sp>
      <p:sp>
        <p:nvSpPr>
          <p:cNvPr id="23" name="HeaderTOCPlaceholder">
            <a:extLst>
              <a:ext uri="{FF2B5EF4-FFF2-40B4-BE49-F238E27FC236}">
                <a16:creationId xmlns:a16="http://schemas.microsoft.com/office/drawing/2014/main" id="{40F2DD30-66BC-4AE4-A546-8748BC7EE7B6}"/>
              </a:ext>
            </a:extLst>
          </p:cNvPr>
          <p:cNvSpPr/>
          <p:nvPr userDrawn="1">
            <p:custDataLst>
              <p:tags r:id="rId2"/>
            </p:custDataLst>
          </p:nvPr>
        </p:nvSpPr>
        <p:spPr>
          <a:xfrm>
            <a:off x="3327453" y="213257"/>
            <a:ext cx="5403273" cy="90768"/>
          </a:xfrm>
          <a:prstGeom prst="rect">
            <a:avLst/>
          </a:prstGeom>
          <a:noFill/>
        </p:spPr>
        <p:txBody>
          <a:bodyPr wrap="square" lIns="0" tIns="0" rIns="0" bIns="0" rtlCol="0" anchor="b" anchorCtr="0">
            <a:noAutofit/>
          </a:bodyPr>
          <a:lstStyle/>
          <a:p>
            <a:pPr lvl="0"/>
            <a:endParaRPr lang="en-GB" sz="529"/>
          </a:p>
        </p:txBody>
      </p:sp>
      <p:sp>
        <p:nvSpPr>
          <p:cNvPr id="12" name="Section Footer">
            <a:extLst>
              <a:ext uri="{FF2B5EF4-FFF2-40B4-BE49-F238E27FC236}">
                <a16:creationId xmlns:a16="http://schemas.microsoft.com/office/drawing/2014/main" id="{02433120-AC12-4C61-BE09-478255437994}"/>
              </a:ext>
            </a:extLst>
          </p:cNvPr>
          <p:cNvSpPr txBox="1"/>
          <p:nvPr userDrawn="1">
            <p:custDataLst>
              <p:tags r:id="rId3"/>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tx1"/>
                </a:solidFill>
                <a:latin typeface="Arial" panose="020B0604020202020204" pitchFamily="34" charset="0"/>
                <a:cs typeface="Arial" panose="020B0604020202020204" pitchFamily="34" charset="0"/>
              </a:rPr>
              <a:t>Family Bank Limited</a:t>
            </a:r>
          </a:p>
        </p:txBody>
      </p:sp>
      <p:sp>
        <p:nvSpPr>
          <p:cNvPr id="13" name="Presentation Disclaimer">
            <a:extLst>
              <a:ext uri="{FF2B5EF4-FFF2-40B4-BE49-F238E27FC236}">
                <a16:creationId xmlns:a16="http://schemas.microsoft.com/office/drawing/2014/main" id="{575F85D6-29EC-435D-8DC8-0B9121015A01}"/>
              </a:ext>
            </a:extLst>
          </p:cNvPr>
          <p:cNvSpPr txBox="1"/>
          <p:nvPr userDrawn="1">
            <p:custDataLst>
              <p:tags r:id="rId4"/>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16" name="Report Date">
            <a:extLst>
              <a:ext uri="{FF2B5EF4-FFF2-40B4-BE49-F238E27FC236}">
                <a16:creationId xmlns:a16="http://schemas.microsoft.com/office/drawing/2014/main" id="{A4F8B97D-D01C-4114-98A0-671C8F81C304}"/>
              </a:ext>
            </a:extLst>
          </p:cNvPr>
          <p:cNvSpPr txBox="1"/>
          <p:nvPr userDrawn="1">
            <p:custDataLst>
              <p:tags r:id="rId5"/>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17" name="PwC">
            <a:extLst>
              <a:ext uri="{FF2B5EF4-FFF2-40B4-BE49-F238E27FC236}">
                <a16:creationId xmlns:a16="http://schemas.microsoft.com/office/drawing/2014/main" id="{2C3C7404-095B-4B31-AA3F-A775E0980800}"/>
              </a:ext>
            </a:extLst>
          </p:cNvPr>
          <p:cNvSpPr/>
          <p:nvPr userDrawn="1">
            <p:custDataLst>
              <p:tags r:id="rId6"/>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tx1"/>
                </a:solidFill>
                <a:latin typeface="Arial" panose="020B0604020202020204" pitchFamily="34" charset="0"/>
                <a:cs typeface="Arial" panose="020B0604020202020204" pitchFamily="34" charset="0"/>
              </a:rPr>
              <a:t>PwC</a:t>
            </a:r>
          </a:p>
        </p:txBody>
      </p:sp>
      <p:sp>
        <p:nvSpPr>
          <p:cNvPr id="18" name="Draft stamp" hidden="1">
            <a:extLst>
              <a:ext uri="{FF2B5EF4-FFF2-40B4-BE49-F238E27FC236}">
                <a16:creationId xmlns:a16="http://schemas.microsoft.com/office/drawing/2014/main" id="{9B5296A9-F9E4-4901-9C97-3427FA6A1FFA}"/>
              </a:ext>
            </a:extLst>
          </p:cNvPr>
          <p:cNvSpPr txBox="1"/>
          <p:nvPr userDrawn="1">
            <p:custDataLst>
              <p:tags r:id="rId7"/>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Tree>
    <p:extLst>
      <p:ext uri="{BB962C8B-B14F-4D97-AF65-F5344CB8AC3E}">
        <p14:creationId xmlns:p14="http://schemas.microsoft.com/office/powerpoint/2010/main" val="124785483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Section Divider Side List DGrey">
    <p:bg>
      <p:bgPr>
        <a:solidFill>
          <a:srgbClr val="FFFFFF"/>
        </a:solidFill>
        <a:effectLst/>
      </p:bgPr>
    </p:bg>
    <p:spTree>
      <p:nvGrpSpPr>
        <p:cNvPr id="1" name=""/>
        <p:cNvGrpSpPr/>
        <p:nvPr/>
      </p:nvGrpSpPr>
      <p:grpSpPr>
        <a:xfrm>
          <a:off x="0" y="0"/>
          <a:ext cx="0" cy="0"/>
          <a:chOff x="0" y="0"/>
          <a:chExt cx="0" cy="0"/>
        </a:xfrm>
      </p:grpSpPr>
      <p:sp>
        <p:nvSpPr>
          <p:cNvPr id="16" name="Slide Tags" hidden="1">
            <a:extLst>
              <a:ext uri="{FF2B5EF4-FFF2-40B4-BE49-F238E27FC236}">
                <a16:creationId xmlns:a16="http://schemas.microsoft.com/office/drawing/2014/main" id="{7FFA45A5-D082-4EA7-9F06-B00577D41466}"/>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10" name="Section Header">
            <a:extLst>
              <a:ext uri="{FF2B5EF4-FFF2-40B4-BE49-F238E27FC236}">
                <a16:creationId xmlns:a16="http://schemas.microsoft.com/office/drawing/2014/main" id="{E770098B-8D4E-4080-BDDD-A57840E29CD3}"/>
              </a:ext>
            </a:extLst>
          </p:cNvPr>
          <p:cNvSpPr txBox="1"/>
          <p:nvPr userDrawn="1">
            <p:custDataLst>
              <p:tags r:id="rId2"/>
            </p:custDataLst>
          </p:nvPr>
        </p:nvSpPr>
        <p:spPr>
          <a:xfrm>
            <a:off x="415637" y="213257"/>
            <a:ext cx="2758526" cy="90768"/>
          </a:xfrm>
          <a:prstGeom prst="rect">
            <a:avLst/>
          </a:prstGeom>
          <a:noFill/>
        </p:spPr>
        <p:txBody>
          <a:bodyPr wrap="square" lIns="0" tIns="0" rIns="0" bIns="0" rtlCol="0" anchor="b" anchorCtr="0">
            <a:noAutofit/>
          </a:bodyPr>
          <a:lstStyle/>
          <a:p>
            <a:endParaRPr lang="en-GB" sz="529" noProof="1">
              <a:solidFill>
                <a:srgbClr val="FFFFFF"/>
              </a:solidFill>
            </a:endParaRPr>
          </a:p>
        </p:txBody>
      </p:sp>
      <p:sp>
        <p:nvSpPr>
          <p:cNvPr id="11" name="HeaderTOCPlaceholder">
            <a:extLst>
              <a:ext uri="{FF2B5EF4-FFF2-40B4-BE49-F238E27FC236}">
                <a16:creationId xmlns:a16="http://schemas.microsoft.com/office/drawing/2014/main" id="{FB3CBD71-F112-4E9D-9F6D-A7A27902EB47}"/>
              </a:ext>
            </a:extLst>
          </p:cNvPr>
          <p:cNvSpPr txBox="1"/>
          <p:nvPr userDrawn="1">
            <p:custDataLst>
              <p:tags r:id="rId3"/>
            </p:custDataLst>
          </p:nvPr>
        </p:nvSpPr>
        <p:spPr>
          <a:xfrm>
            <a:off x="3327454" y="213257"/>
            <a:ext cx="5399467" cy="91692"/>
          </a:xfrm>
          <a:prstGeom prst="rect">
            <a:avLst/>
          </a:prstGeom>
          <a:noFill/>
          <a:ln>
            <a:noFill/>
          </a:ln>
        </p:spPr>
        <p:txBody>
          <a:bodyPr wrap="square" lIns="0" tIns="0" rIns="0" bIns="0" rtlCol="0">
            <a:spAutoFit/>
          </a:bodyPr>
          <a:lstStyle/>
          <a:p>
            <a:endParaRPr lang="en-GB" sz="596" noProof="1">
              <a:solidFill>
                <a:schemeClr val="tx1"/>
              </a:solidFill>
              <a:latin typeface="+mn-lt"/>
              <a:cs typeface="Arial" pitchFamily="34" charset="0"/>
            </a:endParaRPr>
          </a:p>
        </p:txBody>
      </p:sp>
      <p:sp>
        <p:nvSpPr>
          <p:cNvPr id="12" name="House Nav">
            <a:hlinkClick r:id="" action="ppaction://noaction"/>
            <a:extLst>
              <a:ext uri="{FF2B5EF4-FFF2-40B4-BE49-F238E27FC236}">
                <a16:creationId xmlns:a16="http://schemas.microsoft.com/office/drawing/2014/main" id="{1799DDA8-B923-4E7F-B505-05B74A5BA633}"/>
              </a:ext>
            </a:extLst>
          </p:cNvPr>
          <p:cNvSpPr>
            <a:spLocks noChangeAspect="1" noEditPoints="1"/>
          </p:cNvSpPr>
          <p:nvPr userDrawn="1">
            <p:custDataLst>
              <p:tags r:id="rId4"/>
            </p:custDataLst>
          </p:nvPr>
        </p:nvSpPr>
        <p:spPr bwMode="auto">
          <a:xfrm>
            <a:off x="8498330" y="233369"/>
            <a:ext cx="227148" cy="141418"/>
          </a:xfrm>
          <a:custGeom>
            <a:avLst/>
            <a:gdLst>
              <a:gd name="T0" fmla="*/ 152 w 304"/>
              <a:gd name="T1" fmla="*/ 0 h 260"/>
              <a:gd name="T2" fmla="*/ 0 w 304"/>
              <a:gd name="T3" fmla="*/ 152 h 260"/>
              <a:gd name="T4" fmla="*/ 44 w 304"/>
              <a:gd name="T5" fmla="*/ 152 h 260"/>
              <a:gd name="T6" fmla="*/ 44 w 304"/>
              <a:gd name="T7" fmla="*/ 260 h 260"/>
              <a:gd name="T8" fmla="*/ 260 w 304"/>
              <a:gd name="T9" fmla="*/ 260 h 260"/>
              <a:gd name="T10" fmla="*/ 260 w 304"/>
              <a:gd name="T11" fmla="*/ 152 h 260"/>
              <a:gd name="T12" fmla="*/ 304 w 304"/>
              <a:gd name="T13" fmla="*/ 152 h 260"/>
              <a:gd name="T14" fmla="*/ 152 w 304"/>
              <a:gd name="T15" fmla="*/ 0 h 260"/>
              <a:gd name="T16" fmla="*/ 152 w 304"/>
              <a:gd name="T17" fmla="*/ 28 h 260"/>
              <a:gd name="T18" fmla="*/ 258 w 304"/>
              <a:gd name="T19" fmla="*/ 134 h 260"/>
              <a:gd name="T20" fmla="*/ 240 w 304"/>
              <a:gd name="T21" fmla="*/ 134 h 260"/>
              <a:gd name="T22" fmla="*/ 240 w 304"/>
              <a:gd name="T23" fmla="*/ 152 h 260"/>
              <a:gd name="T24" fmla="*/ 240 w 304"/>
              <a:gd name="T25" fmla="*/ 240 h 260"/>
              <a:gd name="T26" fmla="*/ 64 w 304"/>
              <a:gd name="T27" fmla="*/ 240 h 260"/>
              <a:gd name="T28" fmla="*/ 64 w 304"/>
              <a:gd name="T29" fmla="*/ 152 h 260"/>
              <a:gd name="T30" fmla="*/ 64 w 304"/>
              <a:gd name="T31" fmla="*/ 134 h 260"/>
              <a:gd name="T32" fmla="*/ 46 w 304"/>
              <a:gd name="T33" fmla="*/ 134 h 260"/>
              <a:gd name="T34" fmla="*/ 152 w 304"/>
              <a:gd name="T35" fmla="*/ 2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260">
                <a:moveTo>
                  <a:pt x="152" y="0"/>
                </a:moveTo>
                <a:lnTo>
                  <a:pt x="0" y="152"/>
                </a:lnTo>
                <a:lnTo>
                  <a:pt x="44" y="152"/>
                </a:lnTo>
                <a:lnTo>
                  <a:pt x="44" y="260"/>
                </a:lnTo>
                <a:lnTo>
                  <a:pt x="260" y="260"/>
                </a:lnTo>
                <a:lnTo>
                  <a:pt x="260" y="152"/>
                </a:lnTo>
                <a:lnTo>
                  <a:pt x="304" y="152"/>
                </a:lnTo>
                <a:lnTo>
                  <a:pt x="152" y="0"/>
                </a:lnTo>
                <a:close/>
                <a:moveTo>
                  <a:pt x="152" y="28"/>
                </a:moveTo>
                <a:lnTo>
                  <a:pt x="258" y="134"/>
                </a:lnTo>
                <a:lnTo>
                  <a:pt x="240" y="134"/>
                </a:lnTo>
                <a:lnTo>
                  <a:pt x="240" y="152"/>
                </a:lnTo>
                <a:lnTo>
                  <a:pt x="240" y="240"/>
                </a:lnTo>
                <a:lnTo>
                  <a:pt x="64" y="240"/>
                </a:lnTo>
                <a:lnTo>
                  <a:pt x="64" y="152"/>
                </a:lnTo>
                <a:lnTo>
                  <a:pt x="64" y="134"/>
                </a:lnTo>
                <a:lnTo>
                  <a:pt x="46" y="134"/>
                </a:lnTo>
                <a:lnTo>
                  <a:pt x="152" y="28"/>
                </a:lnTo>
                <a:close/>
              </a:path>
            </a:pathLst>
          </a:custGeom>
          <a:solidFill>
            <a:schemeClr val="tx1"/>
          </a:solidFill>
          <a:ln>
            <a:noFill/>
          </a:ln>
        </p:spPr>
        <p:txBody>
          <a:bodyPr vert="horz" wrap="square" lIns="45384" tIns="22692" rIns="45384" bIns="22692" numCol="1" anchor="t" anchorCtr="0" compatLnSpc="1">
            <a:prstTxWarp prst="textNoShape">
              <a:avLst/>
            </a:prstTxWarp>
          </a:bodyPr>
          <a:lstStyle/>
          <a:p>
            <a:endParaRPr lang="en-US" sz="893"/>
          </a:p>
        </p:txBody>
      </p:sp>
      <p:sp>
        <p:nvSpPr>
          <p:cNvPr id="13" name="Nav Cover">
            <a:extLst>
              <a:ext uri="{FF2B5EF4-FFF2-40B4-BE49-F238E27FC236}">
                <a16:creationId xmlns:a16="http://schemas.microsoft.com/office/drawing/2014/main" id="{187640D1-99A1-4588-B86A-C3FA612FB605}"/>
              </a:ext>
            </a:extLst>
          </p:cNvPr>
          <p:cNvSpPr/>
          <p:nvPr userDrawn="1"/>
        </p:nvSpPr>
        <p:spPr>
          <a:xfrm>
            <a:off x="8485819" y="225390"/>
            <a:ext cx="252167" cy="156995"/>
          </a:xfrm>
          <a:prstGeom prst="rect">
            <a:avLst/>
          </a:prstGeom>
          <a:solidFill>
            <a:schemeClr val="bg1"/>
          </a:solid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31" name="Section Footer">
            <a:extLst>
              <a:ext uri="{FF2B5EF4-FFF2-40B4-BE49-F238E27FC236}">
                <a16:creationId xmlns:a16="http://schemas.microsoft.com/office/drawing/2014/main" id="{C9F841BC-2BB2-4BF1-BAE2-58F78F645BED}"/>
              </a:ext>
            </a:extLst>
          </p:cNvPr>
          <p:cNvSpPr txBox="1"/>
          <p:nvPr userDrawn="1">
            <p:custDataLst>
              <p:tags r:id="rId5"/>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bg1"/>
                </a:solidFill>
                <a:latin typeface="Arial" panose="020B0604020202020204" pitchFamily="34" charset="0"/>
                <a:cs typeface="Arial" panose="020B0604020202020204" pitchFamily="34" charset="0"/>
              </a:rPr>
              <a:t>ALP</a:t>
            </a:r>
          </a:p>
        </p:txBody>
      </p:sp>
      <p:sp>
        <p:nvSpPr>
          <p:cNvPr id="33" name="Presentation Disclaimer">
            <a:extLst>
              <a:ext uri="{FF2B5EF4-FFF2-40B4-BE49-F238E27FC236}">
                <a16:creationId xmlns:a16="http://schemas.microsoft.com/office/drawing/2014/main" id="{9F15F720-9FE6-4A8A-894E-C51AEBA1F0C7}"/>
              </a:ext>
            </a:extLst>
          </p:cNvPr>
          <p:cNvSpPr txBox="1"/>
          <p:nvPr userDrawn="1">
            <p:custDataLst>
              <p:tags r:id="rId6"/>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34" name="Report Date">
            <a:extLst>
              <a:ext uri="{FF2B5EF4-FFF2-40B4-BE49-F238E27FC236}">
                <a16:creationId xmlns:a16="http://schemas.microsoft.com/office/drawing/2014/main" id="{A06CD000-9234-4F52-86D9-EFCE506B3981}"/>
              </a:ext>
            </a:extLst>
          </p:cNvPr>
          <p:cNvSpPr txBox="1"/>
          <p:nvPr userDrawn="1">
            <p:custDataLst>
              <p:tags r:id="rId7"/>
            </p:custDataLst>
          </p:nvPr>
        </p:nvSpPr>
        <p:spPr>
          <a:xfrm>
            <a:off x="8342040" y="4761010"/>
            <a:ext cx="386324"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August 2024</a:t>
            </a:r>
          </a:p>
        </p:txBody>
      </p:sp>
      <p:sp>
        <p:nvSpPr>
          <p:cNvPr id="32" name="PwC">
            <a:extLst>
              <a:ext uri="{FF2B5EF4-FFF2-40B4-BE49-F238E27FC236}">
                <a16:creationId xmlns:a16="http://schemas.microsoft.com/office/drawing/2014/main" id="{D9EEBCB7-1C63-440D-8BB9-BDCC20526C16}"/>
              </a:ext>
            </a:extLst>
          </p:cNvPr>
          <p:cNvSpPr/>
          <p:nvPr userDrawn="1">
            <p:custDataLst>
              <p:tags r:id="rId8"/>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bg1"/>
                </a:solidFill>
                <a:latin typeface="Arial" panose="020B0604020202020204" pitchFamily="34" charset="0"/>
                <a:cs typeface="Arial" panose="020B0604020202020204" pitchFamily="34" charset="0"/>
              </a:rPr>
              <a:t>PwC</a:t>
            </a:r>
          </a:p>
        </p:txBody>
      </p:sp>
      <p:sp>
        <p:nvSpPr>
          <p:cNvPr id="36" name="Draft stamp" hidden="1">
            <a:extLst>
              <a:ext uri="{FF2B5EF4-FFF2-40B4-BE49-F238E27FC236}">
                <a16:creationId xmlns:a16="http://schemas.microsoft.com/office/drawing/2014/main" id="{EC4546CB-45B8-49DA-807F-45BEBEDAB0C6}"/>
              </a:ext>
            </a:extLst>
          </p:cNvPr>
          <p:cNvSpPr txBox="1"/>
          <p:nvPr userDrawn="1">
            <p:custDataLst>
              <p:tags r:id="rId9"/>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35" name="Page Number">
            <a:extLst>
              <a:ext uri="{FF2B5EF4-FFF2-40B4-BE49-F238E27FC236}">
                <a16:creationId xmlns:a16="http://schemas.microsoft.com/office/drawing/2014/main" id="{900B1BA0-12E2-40A9-A38E-AA69C5376917}"/>
              </a:ext>
            </a:extLst>
          </p:cNvPr>
          <p:cNvSpPr txBox="1"/>
          <p:nvPr userDrawn="1">
            <p:custDataLst>
              <p:tags r:id="rId10"/>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
        <p:nvSpPr>
          <p:cNvPr id="17" name="DividerTOCPlaceholder">
            <a:extLst>
              <a:ext uri="{FF2B5EF4-FFF2-40B4-BE49-F238E27FC236}">
                <a16:creationId xmlns:a16="http://schemas.microsoft.com/office/drawing/2014/main" id="{023B7A0D-9701-477F-84A0-8159A51EC518}"/>
              </a:ext>
            </a:extLst>
          </p:cNvPr>
          <p:cNvSpPr txBox="1"/>
          <p:nvPr userDrawn="1">
            <p:custDataLst>
              <p:tags r:id="rId11"/>
            </p:custDataLst>
          </p:nvPr>
        </p:nvSpPr>
        <p:spPr>
          <a:xfrm>
            <a:off x="2983495" y="1638030"/>
            <a:ext cx="5628408" cy="3328147"/>
          </a:xfrm>
          <a:prstGeom prst="rect">
            <a:avLst/>
          </a:prstGeom>
          <a:noFill/>
          <a:ln>
            <a:noFill/>
          </a:ln>
        </p:spPr>
        <p:txBody>
          <a:bodyPr wrap="square" lIns="0" tIns="0" rIns="0" bIns="0" rtlCol="0">
            <a:noAutofit/>
          </a:bodyPr>
          <a:lstStyle/>
          <a:p>
            <a:endParaRPr lang="en-GB" sz="927" noProof="1">
              <a:solidFill>
                <a:schemeClr val="bg1"/>
              </a:solidFill>
              <a:latin typeface="Georgia" pitchFamily="18" charset="0"/>
              <a:cs typeface="Arial" pitchFamily="34" charset="0"/>
            </a:endParaRPr>
          </a:p>
        </p:txBody>
      </p:sp>
      <p:sp>
        <p:nvSpPr>
          <p:cNvPr id="8" name="DividerTOCPlaceholder">
            <a:extLst>
              <a:ext uri="{FF2B5EF4-FFF2-40B4-BE49-F238E27FC236}">
                <a16:creationId xmlns:a16="http://schemas.microsoft.com/office/drawing/2014/main" id="{C59AE289-BCCE-3F51-D934-C7C016E185BB}"/>
              </a:ext>
            </a:extLst>
          </p:cNvPr>
          <p:cNvSpPr txBox="1"/>
          <p:nvPr userDrawn="1">
            <p:custDataLst>
              <p:tags r:id="rId12"/>
            </p:custDataLst>
          </p:nvPr>
        </p:nvSpPr>
        <p:spPr>
          <a:xfrm>
            <a:off x="829772" y="2247291"/>
            <a:ext cx="5628408" cy="3328147"/>
          </a:xfrm>
          <a:prstGeom prst="rect">
            <a:avLst/>
          </a:prstGeom>
          <a:noFill/>
          <a:ln>
            <a:noFill/>
          </a:ln>
        </p:spPr>
        <p:txBody>
          <a:bodyPr wrap="square" lIns="0" tIns="0" rIns="0" bIns="0" rtlCol="0">
            <a:noAutofit/>
          </a:bodyPr>
          <a:lstStyle/>
          <a:p>
            <a:endParaRPr lang="en-GB" sz="927" noProof="1">
              <a:solidFill>
                <a:schemeClr val="bg1"/>
              </a:solidFill>
              <a:latin typeface="Georgia" pitchFamily="18" charset="0"/>
              <a:cs typeface="Arial" pitchFamily="34" charset="0"/>
            </a:endParaRPr>
          </a:p>
        </p:txBody>
      </p:sp>
      <p:sp>
        <p:nvSpPr>
          <p:cNvPr id="14" name="Rectangle 13">
            <a:extLst>
              <a:ext uri="{FF2B5EF4-FFF2-40B4-BE49-F238E27FC236}">
                <a16:creationId xmlns:a16="http://schemas.microsoft.com/office/drawing/2014/main" id="{AF0307EA-76A4-EEE5-B0B1-D41E72EFB2E7}"/>
              </a:ext>
            </a:extLst>
          </p:cNvPr>
          <p:cNvSpPr/>
          <p:nvPr userDrawn="1"/>
        </p:nvSpPr>
        <p:spPr>
          <a:xfrm>
            <a:off x="-21674" y="0"/>
            <a:ext cx="2974078" cy="3185272"/>
          </a:xfrm>
          <a:prstGeom prst="rect">
            <a:avLst/>
          </a:prstGeom>
          <a:solidFill>
            <a:schemeClr val="accent2"/>
          </a:solidFill>
          <a:ln w="6350">
            <a:solidFill>
              <a:schemeClr val="accent2"/>
            </a:solid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5" name="Text Placeholder 4">
            <a:extLst>
              <a:ext uri="{FF2B5EF4-FFF2-40B4-BE49-F238E27FC236}">
                <a16:creationId xmlns:a16="http://schemas.microsoft.com/office/drawing/2014/main" id="{B593BADE-14F0-4F1C-BBF0-807B3841AD78}"/>
              </a:ext>
            </a:extLst>
          </p:cNvPr>
          <p:cNvSpPr>
            <a:spLocks noGrp="1"/>
          </p:cNvSpPr>
          <p:nvPr>
            <p:ph type="body" sz="quarter" idx="10" hasCustomPrompt="1"/>
            <p:custDataLst>
              <p:tags r:id="rId13"/>
            </p:custDataLst>
          </p:nvPr>
        </p:nvSpPr>
        <p:spPr>
          <a:xfrm>
            <a:off x="532097" y="1050490"/>
            <a:ext cx="2252749" cy="1658546"/>
          </a:xfrm>
        </p:spPr>
        <p:txBody>
          <a:bodyPr/>
          <a:lstStyle>
            <a:lvl1pPr>
              <a:defRPr sz="2118">
                <a:solidFill>
                  <a:schemeClr val="bg1"/>
                </a:solidFill>
                <a:latin typeface="+mj-lt"/>
              </a:defRPr>
            </a:lvl1pPr>
            <a:lvl2pPr>
              <a:defRPr sz="2118"/>
            </a:lvl2pPr>
            <a:lvl3pPr>
              <a:defRPr sz="2118"/>
            </a:lvl3pPr>
            <a:lvl4pPr>
              <a:defRPr sz="2118"/>
            </a:lvl4pPr>
            <a:lvl5pPr>
              <a:defRPr sz="2118"/>
            </a:lvl5pPr>
          </a:lstStyle>
          <a:p>
            <a:pPr lvl="0"/>
            <a:r>
              <a:rPr lang="en-GB"/>
              <a:t>Section Divider</a:t>
            </a:r>
          </a:p>
        </p:txBody>
      </p:sp>
      <p:sp>
        <p:nvSpPr>
          <p:cNvPr id="15" name="Rectangle 14">
            <a:extLst>
              <a:ext uri="{FF2B5EF4-FFF2-40B4-BE49-F238E27FC236}">
                <a16:creationId xmlns:a16="http://schemas.microsoft.com/office/drawing/2014/main" id="{4B683A9E-A202-2AC3-EDDE-5B1B9FDD1708}"/>
              </a:ext>
            </a:extLst>
          </p:cNvPr>
          <p:cNvSpPr/>
          <p:nvPr userDrawn="1"/>
        </p:nvSpPr>
        <p:spPr>
          <a:xfrm>
            <a:off x="2941173" y="3185272"/>
            <a:ext cx="6202827" cy="1958228"/>
          </a:xfrm>
          <a:prstGeom prst="rect">
            <a:avLst/>
          </a:prstGeom>
          <a:solidFill>
            <a:schemeClr val="accent4"/>
          </a:solidFill>
          <a:ln w="6350">
            <a:solidFill>
              <a:schemeClr val="accent4"/>
            </a:solid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Tree>
    <p:extLst>
      <p:ext uri="{BB962C8B-B14F-4D97-AF65-F5344CB8AC3E}">
        <p14:creationId xmlns:p14="http://schemas.microsoft.com/office/powerpoint/2010/main" val="5824043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Thank You Dark">
  <p:cSld name="Thank You Dark">
    <p:bg>
      <p:bgPr>
        <a:solidFill>
          <a:schemeClr val="tx1"/>
        </a:solidFill>
        <a:effectLst/>
      </p:bgPr>
    </p:bg>
    <p:spTree>
      <p:nvGrpSpPr>
        <p:cNvPr id="1" name="Shape 286"/>
        <p:cNvGrpSpPr/>
        <p:nvPr/>
      </p:nvGrpSpPr>
      <p:grpSpPr>
        <a:xfrm>
          <a:off x="0" y="0"/>
          <a:ext cx="0" cy="0"/>
          <a:chOff x="0" y="0"/>
          <a:chExt cx="0" cy="0"/>
        </a:xfrm>
      </p:grpSpPr>
      <p:sp>
        <p:nvSpPr>
          <p:cNvPr id="287" name="Google Shape;287;p52"/>
          <p:cNvSpPr/>
          <p:nvPr/>
        </p:nvSpPr>
        <p:spPr>
          <a:xfrm>
            <a:off x="0" y="3705641"/>
            <a:ext cx="9144000" cy="1437859"/>
          </a:xfrm>
          <a:prstGeom prst="rect">
            <a:avLst/>
          </a:prstGeom>
          <a:solidFill>
            <a:schemeClr val="accent4"/>
          </a:solidFill>
          <a:ln>
            <a:noFill/>
          </a:ln>
        </p:spPr>
        <p:txBody>
          <a:bodyPr spcFirstLastPara="1" wrap="square" lIns="66552" tIns="33267" rIns="66552" bIns="33267" anchor="ctr" anchorCtr="0">
            <a:noAutofit/>
          </a:bodyPr>
          <a:lstStyle/>
          <a:p>
            <a:pPr marL="0" marR="0" lvl="0" indent="0" algn="ctr" rtl="0">
              <a:spcBef>
                <a:spcPts val="0"/>
              </a:spcBef>
              <a:spcAft>
                <a:spcPts val="0"/>
              </a:spcAft>
              <a:buNone/>
            </a:pPr>
            <a:endParaRPr lang="en-GB" sz="983">
              <a:solidFill>
                <a:schemeClr val="lt1"/>
              </a:solidFill>
              <a:latin typeface="Arial"/>
              <a:ea typeface="Arial"/>
              <a:cs typeface="Arial"/>
              <a:sym typeface="Arial"/>
            </a:endParaRPr>
          </a:p>
        </p:txBody>
      </p:sp>
      <p:sp>
        <p:nvSpPr>
          <p:cNvPr id="288" name="Google Shape;288;p52"/>
          <p:cNvSpPr txBox="1">
            <a:spLocks noGrp="1"/>
          </p:cNvSpPr>
          <p:nvPr>
            <p:ph type="ctrTitle"/>
          </p:nvPr>
        </p:nvSpPr>
        <p:spPr>
          <a:xfrm>
            <a:off x="457200" y="342900"/>
            <a:ext cx="3980259" cy="1885950"/>
          </a:xfrm>
          <a:prstGeom prst="rect">
            <a:avLst/>
          </a:prstGeom>
          <a:noFill/>
          <a:ln>
            <a:noFill/>
          </a:ln>
        </p:spPr>
        <p:txBody>
          <a:bodyPr spcFirstLastPara="1" wrap="square" lIns="0" tIns="0" rIns="0" bIns="0" anchor="b" anchorCtr="0">
            <a:noAutofit/>
          </a:bodyPr>
          <a:lstStyle>
            <a:lvl1pPr marR="0" lvl="0" algn="l" rtl="0">
              <a:lnSpc>
                <a:spcPct val="85000"/>
              </a:lnSpc>
              <a:spcBef>
                <a:spcPts val="0"/>
              </a:spcBef>
              <a:spcAft>
                <a:spcPts val="0"/>
              </a:spcAft>
              <a:buClr>
                <a:schemeClr val="lt1"/>
              </a:buClr>
              <a:buSzPts val="4400"/>
              <a:buFont typeface="Georgia"/>
              <a:buNone/>
              <a:defRPr sz="3203" b="0" i="0" u="none" strike="noStrike" cap="none">
                <a:solidFill>
                  <a:schemeClr val="lt1"/>
                </a:solidFill>
                <a:latin typeface="Georgia"/>
                <a:ea typeface="Georgia"/>
                <a:cs typeface="Georgia"/>
                <a:sym typeface="Georgia"/>
              </a:defRPr>
            </a:lvl1pPr>
            <a:lvl2pPr lvl="1">
              <a:spcBef>
                <a:spcPts val="0"/>
              </a:spcBef>
              <a:spcAft>
                <a:spcPts val="0"/>
              </a:spcAft>
              <a:buSzPts val="1400"/>
              <a:buNone/>
              <a:defRPr sz="1310"/>
            </a:lvl2pPr>
            <a:lvl3pPr lvl="2">
              <a:spcBef>
                <a:spcPts val="0"/>
              </a:spcBef>
              <a:spcAft>
                <a:spcPts val="0"/>
              </a:spcAft>
              <a:buSzPts val="1400"/>
              <a:buNone/>
              <a:defRPr sz="1310"/>
            </a:lvl3pPr>
            <a:lvl4pPr lvl="3">
              <a:spcBef>
                <a:spcPts val="0"/>
              </a:spcBef>
              <a:spcAft>
                <a:spcPts val="0"/>
              </a:spcAft>
              <a:buSzPts val="1400"/>
              <a:buNone/>
              <a:defRPr sz="1310"/>
            </a:lvl4pPr>
            <a:lvl5pPr lvl="4">
              <a:spcBef>
                <a:spcPts val="0"/>
              </a:spcBef>
              <a:spcAft>
                <a:spcPts val="0"/>
              </a:spcAft>
              <a:buSzPts val="1400"/>
              <a:buNone/>
              <a:defRPr sz="1310"/>
            </a:lvl5pPr>
            <a:lvl6pPr lvl="5">
              <a:spcBef>
                <a:spcPts val="0"/>
              </a:spcBef>
              <a:spcAft>
                <a:spcPts val="0"/>
              </a:spcAft>
              <a:buSzPts val="1400"/>
              <a:buNone/>
              <a:defRPr sz="1310"/>
            </a:lvl6pPr>
            <a:lvl7pPr lvl="6">
              <a:spcBef>
                <a:spcPts val="0"/>
              </a:spcBef>
              <a:spcAft>
                <a:spcPts val="0"/>
              </a:spcAft>
              <a:buSzPts val="1400"/>
              <a:buNone/>
              <a:defRPr sz="1310"/>
            </a:lvl7pPr>
            <a:lvl8pPr lvl="7">
              <a:spcBef>
                <a:spcPts val="0"/>
              </a:spcBef>
              <a:spcAft>
                <a:spcPts val="0"/>
              </a:spcAft>
              <a:buSzPts val="1400"/>
              <a:buNone/>
              <a:defRPr sz="1310"/>
            </a:lvl8pPr>
            <a:lvl9pPr lvl="8">
              <a:spcBef>
                <a:spcPts val="0"/>
              </a:spcBef>
              <a:spcAft>
                <a:spcPts val="0"/>
              </a:spcAft>
              <a:buSzPts val="1400"/>
              <a:buNone/>
              <a:defRPr sz="1310"/>
            </a:lvl9pPr>
          </a:lstStyle>
          <a:p>
            <a:endParaRPr lang="en-GB"/>
          </a:p>
        </p:txBody>
      </p:sp>
      <p:sp>
        <p:nvSpPr>
          <p:cNvPr id="289" name="Google Shape;289;p52"/>
          <p:cNvSpPr/>
          <p:nvPr/>
        </p:nvSpPr>
        <p:spPr>
          <a:xfrm>
            <a:off x="4000500" y="0"/>
            <a:ext cx="5143500" cy="5143500"/>
          </a:xfrm>
          <a:prstGeom prst="rect">
            <a:avLst/>
          </a:prstGeom>
          <a:noFill/>
          <a:ln>
            <a:noFill/>
          </a:ln>
        </p:spPr>
        <p:txBody>
          <a:bodyPr spcFirstLastPara="1" wrap="square" lIns="49919" tIns="24951" rIns="49919" bIns="24951" anchor="t" anchorCtr="0">
            <a:noAutofit/>
          </a:bodyPr>
          <a:lstStyle/>
          <a:p>
            <a:pPr marL="0" marR="0" lvl="0" indent="0" algn="l" rtl="0">
              <a:spcBef>
                <a:spcPts val="0"/>
              </a:spcBef>
              <a:spcAft>
                <a:spcPts val="0"/>
              </a:spcAft>
              <a:buNone/>
            </a:pPr>
            <a:endParaRPr lang="en-GB" sz="983">
              <a:solidFill>
                <a:schemeClr val="dk1"/>
              </a:solidFill>
              <a:latin typeface="Arial"/>
              <a:ea typeface="Arial"/>
              <a:cs typeface="Arial"/>
              <a:sym typeface="Arial"/>
            </a:endParaRPr>
          </a:p>
        </p:txBody>
      </p:sp>
      <p:sp>
        <p:nvSpPr>
          <p:cNvPr id="290" name="Google Shape;290;p52"/>
          <p:cNvSpPr txBox="1">
            <a:spLocks noGrp="1"/>
          </p:cNvSpPr>
          <p:nvPr>
            <p:ph type="body" idx="1"/>
          </p:nvPr>
        </p:nvSpPr>
        <p:spPr>
          <a:xfrm>
            <a:off x="457200" y="3909060"/>
            <a:ext cx="8229600" cy="1028700"/>
          </a:xfrm>
          <a:prstGeom prst="rect">
            <a:avLst/>
          </a:prstGeom>
          <a:noFill/>
          <a:ln>
            <a:noFill/>
          </a:ln>
        </p:spPr>
        <p:txBody>
          <a:bodyPr spcFirstLastPara="1" wrap="square" lIns="0" tIns="0" rIns="0" bIns="0" anchor="t" anchorCtr="0">
            <a:noAutofit/>
          </a:bodyPr>
          <a:lstStyle>
            <a:lvl1pPr marL="332832" marR="0" lvl="0"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1pPr>
            <a:lvl2pPr marL="665665" marR="0" lvl="1"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2pPr>
            <a:lvl3pPr marL="998497" marR="0" lvl="2"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3pPr>
            <a:lvl4pPr marL="1331330" marR="0" lvl="3"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4pPr>
            <a:lvl5pPr marL="1664162" marR="0" lvl="4"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5pPr>
            <a:lvl6pPr marL="1996995" marR="0" lvl="5"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6pPr>
            <a:lvl7pPr marL="2329827" marR="0" lvl="6"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7pPr>
            <a:lvl8pPr marL="2662660" marR="0" lvl="7"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8pPr>
            <a:lvl9pPr marL="2995492" marR="0" lvl="8" indent="-166416" algn="l" rtl="0">
              <a:lnSpc>
                <a:spcPct val="100000"/>
              </a:lnSpc>
              <a:spcBef>
                <a:spcPts val="0"/>
              </a:spcBef>
              <a:spcAft>
                <a:spcPts val="0"/>
              </a:spcAft>
              <a:buClr>
                <a:schemeClr val="lt1"/>
              </a:buClr>
              <a:buSzPts val="1000"/>
              <a:buFont typeface="Arial"/>
              <a:buNone/>
              <a:defRPr sz="728" b="0" i="0" u="none" strike="noStrike" cap="none">
                <a:solidFill>
                  <a:schemeClr val="lt1"/>
                </a:solidFill>
                <a:latin typeface="Arial"/>
                <a:ea typeface="Arial"/>
                <a:cs typeface="Arial"/>
                <a:sym typeface="Arial"/>
              </a:defRPr>
            </a:lvl9pPr>
          </a:lstStyle>
          <a:p>
            <a:endParaRPr lang="en-GB"/>
          </a:p>
        </p:txBody>
      </p:sp>
      <p:sp>
        <p:nvSpPr>
          <p:cNvPr id="291" name="Google Shape;291;p52"/>
          <p:cNvSpPr/>
          <p:nvPr/>
        </p:nvSpPr>
        <p:spPr>
          <a:xfrm>
            <a:off x="4000500" y="0"/>
            <a:ext cx="5143500" cy="5143500"/>
          </a:xfrm>
          <a:prstGeom prst="rect">
            <a:avLst/>
          </a:prstGeom>
          <a:noFill/>
          <a:ln>
            <a:noFill/>
          </a:ln>
        </p:spPr>
        <p:txBody>
          <a:bodyPr spcFirstLastPara="1" wrap="square" lIns="49919" tIns="24951" rIns="49919" bIns="24951" anchor="t" anchorCtr="0">
            <a:noAutofit/>
          </a:bodyPr>
          <a:lstStyle/>
          <a:p>
            <a:pPr marL="0" marR="0" lvl="0" indent="0" algn="l" rtl="0">
              <a:spcBef>
                <a:spcPts val="0"/>
              </a:spcBef>
              <a:spcAft>
                <a:spcPts val="0"/>
              </a:spcAft>
              <a:buNone/>
            </a:pPr>
            <a:endParaRPr lang="en-GB" sz="983">
              <a:solidFill>
                <a:schemeClr val="dk1"/>
              </a:solidFill>
              <a:latin typeface="Arial"/>
              <a:ea typeface="Arial"/>
              <a:cs typeface="Arial"/>
              <a:sym typeface="Arial"/>
            </a:endParaRPr>
          </a:p>
        </p:txBody>
      </p:sp>
      <p:sp>
        <p:nvSpPr>
          <p:cNvPr id="292" name="Google Shape;292;p52"/>
          <p:cNvSpPr txBox="1"/>
          <p:nvPr/>
        </p:nvSpPr>
        <p:spPr>
          <a:xfrm>
            <a:off x="457200" y="3291840"/>
            <a:ext cx="3980259" cy="27432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1000"/>
              <a:buFont typeface="Arial"/>
              <a:buNone/>
            </a:pPr>
            <a:r>
              <a:rPr lang="en-GB" sz="728">
                <a:solidFill>
                  <a:schemeClr val="lt1"/>
                </a:solidFill>
                <a:latin typeface="Arial"/>
                <a:ea typeface="Arial"/>
                <a:cs typeface="Arial"/>
                <a:sym typeface="Arial"/>
              </a:rPr>
              <a:t>pwc.com</a:t>
            </a:r>
          </a:p>
        </p:txBody>
      </p:sp>
    </p:spTree>
    <p:extLst>
      <p:ext uri="{BB962C8B-B14F-4D97-AF65-F5344CB8AC3E}">
        <p14:creationId xmlns:p14="http://schemas.microsoft.com/office/powerpoint/2010/main" val="34393458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Section Divider Side List Orange">
    <p:bg>
      <p:bgPr>
        <a:solidFill>
          <a:srgbClr val="FFFFFF"/>
        </a:solidFill>
        <a:effectLst/>
      </p:bgPr>
    </p:bg>
    <p:spTree>
      <p:nvGrpSpPr>
        <p:cNvPr id="1" name=""/>
        <p:cNvGrpSpPr/>
        <p:nvPr/>
      </p:nvGrpSpPr>
      <p:grpSpPr>
        <a:xfrm>
          <a:off x="0" y="0"/>
          <a:ext cx="0" cy="0"/>
          <a:chOff x="0" y="0"/>
          <a:chExt cx="0" cy="0"/>
        </a:xfrm>
      </p:grpSpPr>
      <p:sp>
        <p:nvSpPr>
          <p:cNvPr id="17" name="Slide Tags" hidden="1">
            <a:extLst>
              <a:ext uri="{FF2B5EF4-FFF2-40B4-BE49-F238E27FC236}">
                <a16:creationId xmlns:a16="http://schemas.microsoft.com/office/drawing/2014/main" id="{E9751705-EF85-4B1F-A92B-1119FB5C56DF}"/>
              </a:ext>
            </a:extLst>
          </p:cNvPr>
          <p:cNvSpPr txBox="1"/>
          <p:nvPr userDrawn="1">
            <p:custDataLst>
              <p:tags r:id="rId1"/>
            </p:custDataLst>
          </p:nvPr>
        </p:nvSpPr>
        <p:spPr>
          <a:xfrm>
            <a:off x="0" y="151280"/>
            <a:ext cx="1454727" cy="235001"/>
          </a:xfrm>
          <a:prstGeom prst="rect">
            <a:avLst/>
          </a:prstGeom>
          <a:noFill/>
        </p:spPr>
        <p:txBody>
          <a:bodyPr wrap="square" rtlCol="0">
            <a:spAutoFit/>
          </a:bodyPr>
          <a:lstStyle/>
          <a:p>
            <a:r>
              <a:rPr lang="en-GB" sz="927" noProof="1"/>
              <a:t>Slide Tags</a:t>
            </a:r>
          </a:p>
        </p:txBody>
      </p:sp>
      <p:sp>
        <p:nvSpPr>
          <p:cNvPr id="9" name="Colored SIdebar">
            <a:extLst>
              <a:ext uri="{FF2B5EF4-FFF2-40B4-BE49-F238E27FC236}">
                <a16:creationId xmlns:a16="http://schemas.microsoft.com/office/drawing/2014/main" id="{0383DC15-3E07-4345-B545-306F8F25E82D}"/>
              </a:ext>
            </a:extLst>
          </p:cNvPr>
          <p:cNvSpPr/>
          <p:nvPr userDrawn="1"/>
        </p:nvSpPr>
        <p:spPr>
          <a:xfrm>
            <a:off x="0" y="0"/>
            <a:ext cx="2784764" cy="5143500"/>
          </a:xfrm>
          <a:prstGeom prst="rect">
            <a:avLst/>
          </a:prstGeom>
          <a:solidFill>
            <a:schemeClr val="accent2"/>
          </a:solid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0" name="Section Header">
            <a:extLst>
              <a:ext uri="{FF2B5EF4-FFF2-40B4-BE49-F238E27FC236}">
                <a16:creationId xmlns:a16="http://schemas.microsoft.com/office/drawing/2014/main" id="{8A9D6061-9F0C-4EEC-B3F8-8BDCE0004F90}"/>
              </a:ext>
            </a:extLst>
          </p:cNvPr>
          <p:cNvSpPr txBox="1"/>
          <p:nvPr userDrawn="1">
            <p:custDataLst>
              <p:tags r:id="rId2"/>
            </p:custDataLst>
          </p:nvPr>
        </p:nvSpPr>
        <p:spPr>
          <a:xfrm>
            <a:off x="418523" y="213257"/>
            <a:ext cx="2758526" cy="90768"/>
          </a:xfrm>
          <a:prstGeom prst="rect">
            <a:avLst/>
          </a:prstGeom>
          <a:noFill/>
        </p:spPr>
        <p:txBody>
          <a:bodyPr wrap="square" lIns="0" tIns="0" rIns="0" bIns="0" rtlCol="0" anchor="b" anchorCtr="0">
            <a:noAutofit/>
          </a:bodyPr>
          <a:lstStyle/>
          <a:p>
            <a:endParaRPr lang="en-GB" sz="529" noProof="1">
              <a:solidFill>
                <a:srgbClr val="FFFFFF"/>
              </a:solidFill>
            </a:endParaRPr>
          </a:p>
        </p:txBody>
      </p:sp>
      <p:sp>
        <p:nvSpPr>
          <p:cNvPr id="11" name="HeaderTOCPlaceholder">
            <a:extLst>
              <a:ext uri="{FF2B5EF4-FFF2-40B4-BE49-F238E27FC236}">
                <a16:creationId xmlns:a16="http://schemas.microsoft.com/office/drawing/2014/main" id="{26DB81D5-6A7C-4FF4-9D60-9A2AB59EFA0F}"/>
              </a:ext>
            </a:extLst>
          </p:cNvPr>
          <p:cNvSpPr txBox="1"/>
          <p:nvPr userDrawn="1">
            <p:custDataLst>
              <p:tags r:id="rId3"/>
            </p:custDataLst>
          </p:nvPr>
        </p:nvSpPr>
        <p:spPr>
          <a:xfrm>
            <a:off x="3327454" y="213257"/>
            <a:ext cx="5399467" cy="91692"/>
          </a:xfrm>
          <a:prstGeom prst="rect">
            <a:avLst/>
          </a:prstGeom>
          <a:noFill/>
          <a:ln>
            <a:noFill/>
          </a:ln>
        </p:spPr>
        <p:txBody>
          <a:bodyPr wrap="square" lIns="0" tIns="0" rIns="0" bIns="0" rtlCol="0">
            <a:spAutoFit/>
          </a:bodyPr>
          <a:lstStyle/>
          <a:p>
            <a:endParaRPr lang="en-GB" sz="596" noProof="1">
              <a:solidFill>
                <a:schemeClr val="tx1"/>
              </a:solidFill>
              <a:latin typeface="+mn-lt"/>
              <a:cs typeface="Arial" pitchFamily="34" charset="0"/>
            </a:endParaRPr>
          </a:p>
        </p:txBody>
      </p:sp>
      <p:sp>
        <p:nvSpPr>
          <p:cNvPr id="12" name="House Nav">
            <a:hlinkClick r:id="" action="ppaction://noaction"/>
            <a:extLst>
              <a:ext uri="{FF2B5EF4-FFF2-40B4-BE49-F238E27FC236}">
                <a16:creationId xmlns:a16="http://schemas.microsoft.com/office/drawing/2014/main" id="{DB71F430-0FD7-4195-8893-9801065F6926}"/>
              </a:ext>
            </a:extLst>
          </p:cNvPr>
          <p:cNvSpPr>
            <a:spLocks noChangeAspect="1" noEditPoints="1"/>
          </p:cNvSpPr>
          <p:nvPr userDrawn="1">
            <p:custDataLst>
              <p:tags r:id="rId4"/>
            </p:custDataLst>
          </p:nvPr>
        </p:nvSpPr>
        <p:spPr bwMode="auto">
          <a:xfrm>
            <a:off x="8498330" y="233369"/>
            <a:ext cx="227148" cy="141418"/>
          </a:xfrm>
          <a:custGeom>
            <a:avLst/>
            <a:gdLst>
              <a:gd name="T0" fmla="*/ 152 w 304"/>
              <a:gd name="T1" fmla="*/ 0 h 260"/>
              <a:gd name="T2" fmla="*/ 0 w 304"/>
              <a:gd name="T3" fmla="*/ 152 h 260"/>
              <a:gd name="T4" fmla="*/ 44 w 304"/>
              <a:gd name="T5" fmla="*/ 152 h 260"/>
              <a:gd name="T6" fmla="*/ 44 w 304"/>
              <a:gd name="T7" fmla="*/ 260 h 260"/>
              <a:gd name="T8" fmla="*/ 260 w 304"/>
              <a:gd name="T9" fmla="*/ 260 h 260"/>
              <a:gd name="T10" fmla="*/ 260 w 304"/>
              <a:gd name="T11" fmla="*/ 152 h 260"/>
              <a:gd name="T12" fmla="*/ 304 w 304"/>
              <a:gd name="T13" fmla="*/ 152 h 260"/>
              <a:gd name="T14" fmla="*/ 152 w 304"/>
              <a:gd name="T15" fmla="*/ 0 h 260"/>
              <a:gd name="T16" fmla="*/ 152 w 304"/>
              <a:gd name="T17" fmla="*/ 28 h 260"/>
              <a:gd name="T18" fmla="*/ 258 w 304"/>
              <a:gd name="T19" fmla="*/ 134 h 260"/>
              <a:gd name="T20" fmla="*/ 240 w 304"/>
              <a:gd name="T21" fmla="*/ 134 h 260"/>
              <a:gd name="T22" fmla="*/ 240 w 304"/>
              <a:gd name="T23" fmla="*/ 152 h 260"/>
              <a:gd name="T24" fmla="*/ 240 w 304"/>
              <a:gd name="T25" fmla="*/ 240 h 260"/>
              <a:gd name="T26" fmla="*/ 64 w 304"/>
              <a:gd name="T27" fmla="*/ 240 h 260"/>
              <a:gd name="T28" fmla="*/ 64 w 304"/>
              <a:gd name="T29" fmla="*/ 152 h 260"/>
              <a:gd name="T30" fmla="*/ 64 w 304"/>
              <a:gd name="T31" fmla="*/ 134 h 260"/>
              <a:gd name="T32" fmla="*/ 46 w 304"/>
              <a:gd name="T33" fmla="*/ 134 h 260"/>
              <a:gd name="T34" fmla="*/ 152 w 304"/>
              <a:gd name="T35" fmla="*/ 2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260">
                <a:moveTo>
                  <a:pt x="152" y="0"/>
                </a:moveTo>
                <a:lnTo>
                  <a:pt x="0" y="152"/>
                </a:lnTo>
                <a:lnTo>
                  <a:pt x="44" y="152"/>
                </a:lnTo>
                <a:lnTo>
                  <a:pt x="44" y="260"/>
                </a:lnTo>
                <a:lnTo>
                  <a:pt x="260" y="260"/>
                </a:lnTo>
                <a:lnTo>
                  <a:pt x="260" y="152"/>
                </a:lnTo>
                <a:lnTo>
                  <a:pt x="304" y="152"/>
                </a:lnTo>
                <a:lnTo>
                  <a:pt x="152" y="0"/>
                </a:lnTo>
                <a:close/>
                <a:moveTo>
                  <a:pt x="152" y="28"/>
                </a:moveTo>
                <a:lnTo>
                  <a:pt x="258" y="134"/>
                </a:lnTo>
                <a:lnTo>
                  <a:pt x="240" y="134"/>
                </a:lnTo>
                <a:lnTo>
                  <a:pt x="240" y="152"/>
                </a:lnTo>
                <a:lnTo>
                  <a:pt x="240" y="240"/>
                </a:lnTo>
                <a:lnTo>
                  <a:pt x="64" y="240"/>
                </a:lnTo>
                <a:lnTo>
                  <a:pt x="64" y="152"/>
                </a:lnTo>
                <a:lnTo>
                  <a:pt x="64" y="134"/>
                </a:lnTo>
                <a:lnTo>
                  <a:pt x="46" y="134"/>
                </a:lnTo>
                <a:lnTo>
                  <a:pt x="152" y="28"/>
                </a:lnTo>
                <a:close/>
              </a:path>
            </a:pathLst>
          </a:custGeom>
          <a:solidFill>
            <a:schemeClr val="tx1"/>
          </a:solidFill>
          <a:ln>
            <a:noFill/>
          </a:ln>
        </p:spPr>
        <p:txBody>
          <a:bodyPr vert="horz" wrap="square" lIns="45384" tIns="22692" rIns="45384" bIns="22692" numCol="1" anchor="t" anchorCtr="0" compatLnSpc="1">
            <a:prstTxWarp prst="textNoShape">
              <a:avLst/>
            </a:prstTxWarp>
          </a:bodyPr>
          <a:lstStyle/>
          <a:p>
            <a:endParaRPr lang="en-US" sz="893"/>
          </a:p>
        </p:txBody>
      </p:sp>
      <p:sp>
        <p:nvSpPr>
          <p:cNvPr id="13" name="Nav Cover">
            <a:extLst>
              <a:ext uri="{FF2B5EF4-FFF2-40B4-BE49-F238E27FC236}">
                <a16:creationId xmlns:a16="http://schemas.microsoft.com/office/drawing/2014/main" id="{9C4E520E-471B-47A7-BE23-C51E85BED15D}"/>
              </a:ext>
            </a:extLst>
          </p:cNvPr>
          <p:cNvSpPr/>
          <p:nvPr userDrawn="1"/>
        </p:nvSpPr>
        <p:spPr>
          <a:xfrm>
            <a:off x="8485819" y="225390"/>
            <a:ext cx="252167" cy="156995"/>
          </a:xfrm>
          <a:prstGeom prst="rect">
            <a:avLst/>
          </a:prstGeom>
          <a:solidFill>
            <a:schemeClr val="bg1"/>
          </a:solidFill>
          <a:ln w="6350">
            <a:noFill/>
          </a:ln>
        </p:spPr>
        <p:txBody>
          <a:bodyPr rot="0" spcFirstLastPara="0" vertOverflow="overflow" horzOverflow="overflow" vert="horz" wrap="square" lIns="60512" tIns="30256" rIns="60512" bIns="30256" numCol="1" spcCol="0" rtlCol="0" fromWordArt="0" anchor="ctr" anchorCtr="0" forceAA="0" compatLnSpc="1">
            <a:prstTxWarp prst="textNoShape">
              <a:avLst/>
            </a:prstTxWarp>
            <a:noAutofit/>
          </a:bodyPr>
          <a:lstStyle/>
          <a:p>
            <a:pPr algn="ctr"/>
            <a:endParaRPr lang="en-GB" sz="927"/>
          </a:p>
        </p:txBody>
      </p:sp>
      <p:sp>
        <p:nvSpPr>
          <p:cNvPr id="14" name="Section Divider Title">
            <a:extLst>
              <a:ext uri="{FF2B5EF4-FFF2-40B4-BE49-F238E27FC236}">
                <a16:creationId xmlns:a16="http://schemas.microsoft.com/office/drawing/2014/main" id="{DFC60A20-E567-421F-A3E5-D55B5E4D7A7B}"/>
              </a:ext>
            </a:extLst>
          </p:cNvPr>
          <p:cNvSpPr>
            <a:spLocks noGrp="1"/>
          </p:cNvSpPr>
          <p:nvPr>
            <p:ph type="title" hasCustomPrompt="1"/>
            <p:custDataLst>
              <p:tags r:id="rId5"/>
            </p:custDataLst>
          </p:nvPr>
        </p:nvSpPr>
        <p:spPr>
          <a:xfrm>
            <a:off x="418523" y="1164048"/>
            <a:ext cx="2252749" cy="1658546"/>
          </a:xfrm>
          <a:noFill/>
        </p:spPr>
        <p:txBody>
          <a:bodyPr wrap="square" lIns="0" tIns="0" rIns="0" bIns="0" anchor="t" anchorCtr="0">
            <a:noAutofit/>
          </a:bodyPr>
          <a:lstStyle>
            <a:lvl1pPr algn="l">
              <a:defRPr sz="2118" b="0" i="0" cap="none" baseline="0">
                <a:solidFill>
                  <a:srgbClr val="FFFFFF"/>
                </a:solidFill>
                <a:latin typeface="+mj-lt"/>
              </a:defRPr>
            </a:lvl1pPr>
          </a:lstStyle>
          <a:p>
            <a:r>
              <a:rPr lang="en-GB" noProof="0"/>
              <a:t>Section Divider</a:t>
            </a:r>
          </a:p>
        </p:txBody>
      </p:sp>
      <p:sp>
        <p:nvSpPr>
          <p:cNvPr id="16" name="DividerTOCPlaceholder">
            <a:extLst>
              <a:ext uri="{FF2B5EF4-FFF2-40B4-BE49-F238E27FC236}">
                <a16:creationId xmlns:a16="http://schemas.microsoft.com/office/drawing/2014/main" id="{F0F15C1D-2E3B-42F8-B21C-C924EEA8F3D9}"/>
              </a:ext>
            </a:extLst>
          </p:cNvPr>
          <p:cNvSpPr txBox="1"/>
          <p:nvPr userDrawn="1">
            <p:custDataLst>
              <p:tags r:id="rId6"/>
            </p:custDataLst>
          </p:nvPr>
        </p:nvSpPr>
        <p:spPr>
          <a:xfrm>
            <a:off x="3105696" y="1232136"/>
            <a:ext cx="5628408" cy="3328147"/>
          </a:xfrm>
          <a:prstGeom prst="rect">
            <a:avLst/>
          </a:prstGeom>
          <a:noFill/>
          <a:ln>
            <a:noFill/>
          </a:ln>
        </p:spPr>
        <p:txBody>
          <a:bodyPr wrap="square" lIns="0" tIns="0" rIns="0" bIns="0" rtlCol="0">
            <a:noAutofit/>
          </a:bodyPr>
          <a:lstStyle/>
          <a:p>
            <a:endParaRPr lang="en-GB" sz="927" noProof="1">
              <a:solidFill>
                <a:schemeClr val="bg1"/>
              </a:solidFill>
              <a:latin typeface="Georgia" pitchFamily="18" charset="0"/>
              <a:cs typeface="Arial" pitchFamily="34" charset="0"/>
            </a:endParaRPr>
          </a:p>
        </p:txBody>
      </p:sp>
      <p:sp>
        <p:nvSpPr>
          <p:cNvPr id="15" name="Section Footer">
            <a:extLst>
              <a:ext uri="{FF2B5EF4-FFF2-40B4-BE49-F238E27FC236}">
                <a16:creationId xmlns:a16="http://schemas.microsoft.com/office/drawing/2014/main" id="{33E35B03-6472-42CC-95C0-6EAAE5BA0724}"/>
              </a:ext>
            </a:extLst>
          </p:cNvPr>
          <p:cNvSpPr txBox="1"/>
          <p:nvPr userDrawn="1">
            <p:custDataLst>
              <p:tags r:id="rId7"/>
            </p:custDataLst>
          </p:nvPr>
        </p:nvSpPr>
        <p:spPr>
          <a:xfrm>
            <a:off x="415636" y="4761047"/>
            <a:ext cx="2676698" cy="81433"/>
          </a:xfrm>
          <a:prstGeom prst="rect">
            <a:avLst/>
          </a:prstGeom>
          <a:noFill/>
          <a:ln>
            <a:noFill/>
          </a:ln>
        </p:spPr>
        <p:txBody>
          <a:bodyPr wrap="square" lIns="0" tIns="0" rIns="0" bIns="0" rtlCol="0" anchor="b" anchorCtr="0">
            <a:spAutoFit/>
          </a:bodyPr>
          <a:lstStyle/>
          <a:p>
            <a:r>
              <a:rPr lang="en-GB" sz="529" noProof="1">
                <a:solidFill>
                  <a:schemeClr val="bg1"/>
                </a:solidFill>
                <a:latin typeface="Arial" panose="020B0604020202020204" pitchFamily="34" charset="0"/>
                <a:cs typeface="Arial" panose="020B0604020202020204" pitchFamily="34" charset="0"/>
              </a:rPr>
              <a:t>Kisima Farm Limited</a:t>
            </a:r>
          </a:p>
        </p:txBody>
      </p:sp>
      <p:sp>
        <p:nvSpPr>
          <p:cNvPr id="20" name="Presentation Disclaimer">
            <a:extLst>
              <a:ext uri="{FF2B5EF4-FFF2-40B4-BE49-F238E27FC236}">
                <a16:creationId xmlns:a16="http://schemas.microsoft.com/office/drawing/2014/main" id="{922BF1FC-2B27-40A1-8C43-BB656CD63C6C}"/>
              </a:ext>
            </a:extLst>
          </p:cNvPr>
          <p:cNvSpPr txBox="1"/>
          <p:nvPr userDrawn="1">
            <p:custDataLst>
              <p:tags r:id="rId8"/>
            </p:custDataLst>
          </p:nvPr>
        </p:nvSpPr>
        <p:spPr>
          <a:xfrm>
            <a:off x="3723947" y="4761010"/>
            <a:ext cx="2075889" cy="81433"/>
          </a:xfrm>
          <a:prstGeom prst="rect">
            <a:avLst/>
          </a:prstGeom>
          <a:noFill/>
        </p:spPr>
        <p:txBody>
          <a:bodyPr wrap="none" lIns="0" tIns="0" rIns="0" bIns="0" rtlCol="0" anchor="t" anchorCtr="0">
            <a:spAutoFit/>
          </a:bodyPr>
          <a:lstStyle/>
          <a:p>
            <a:pPr algn="l"/>
            <a:r>
              <a:rPr lang="en-GB" sz="529" noProof="1">
                <a:solidFill>
                  <a:schemeClr val="tx1"/>
                </a:solidFill>
              </a:rPr>
              <a:t>Confidential Information for the sole benefit and use of PwC’s Client.</a:t>
            </a:r>
          </a:p>
        </p:txBody>
      </p:sp>
      <p:sp>
        <p:nvSpPr>
          <p:cNvPr id="21" name="Report Date">
            <a:extLst>
              <a:ext uri="{FF2B5EF4-FFF2-40B4-BE49-F238E27FC236}">
                <a16:creationId xmlns:a16="http://schemas.microsoft.com/office/drawing/2014/main" id="{B98D0E73-6F95-4259-95CB-1A578846F60D}"/>
              </a:ext>
            </a:extLst>
          </p:cNvPr>
          <p:cNvSpPr txBox="1"/>
          <p:nvPr userDrawn="1">
            <p:custDataLst>
              <p:tags r:id="rId9"/>
            </p:custDataLst>
          </p:nvPr>
        </p:nvSpPr>
        <p:spPr>
          <a:xfrm>
            <a:off x="8366084" y="4761010"/>
            <a:ext cx="362280" cy="81433"/>
          </a:xfrm>
          <a:prstGeom prst="rect">
            <a:avLst/>
          </a:prstGeom>
          <a:noFill/>
        </p:spPr>
        <p:txBody>
          <a:bodyPr wrap="none" lIns="0" tIns="0" rIns="0" bIns="0" rtlCol="0">
            <a:spAutoFit/>
          </a:bodyPr>
          <a:lstStyle/>
          <a:p>
            <a:pPr indent="-181545" algn="r">
              <a:spcAft>
                <a:spcPts val="596"/>
              </a:spcAft>
            </a:pPr>
            <a:r>
              <a:rPr lang="en-GB" sz="529" noProof="1">
                <a:solidFill>
                  <a:schemeClr val="tx1"/>
                </a:solidFill>
                <a:latin typeface="Arial" panose="020B0604020202020204" pitchFamily="34" charset="0"/>
                <a:cs typeface="Arial" panose="020B0604020202020204" pitchFamily="34" charset="0"/>
              </a:rPr>
              <a:t>March 2025</a:t>
            </a:r>
          </a:p>
        </p:txBody>
      </p:sp>
      <p:sp>
        <p:nvSpPr>
          <p:cNvPr id="22" name="PwC">
            <a:extLst>
              <a:ext uri="{FF2B5EF4-FFF2-40B4-BE49-F238E27FC236}">
                <a16:creationId xmlns:a16="http://schemas.microsoft.com/office/drawing/2014/main" id="{E7402DDB-D1D6-419E-AA7B-2CB1ABEE8E5A}"/>
              </a:ext>
            </a:extLst>
          </p:cNvPr>
          <p:cNvSpPr/>
          <p:nvPr userDrawn="1">
            <p:custDataLst>
              <p:tags r:id="rId10"/>
            </p:custDataLst>
          </p:nvPr>
        </p:nvSpPr>
        <p:spPr>
          <a:xfrm>
            <a:off x="415637" y="4847334"/>
            <a:ext cx="212085" cy="81433"/>
          </a:xfrm>
          <a:prstGeom prst="rect">
            <a:avLst/>
          </a:prstGeom>
          <a:noFill/>
          <a:ln>
            <a:noFill/>
          </a:ln>
        </p:spPr>
        <p:txBody>
          <a:bodyPr wrap="square" lIns="0" tIns="0" rIns="0" bIns="0" rtlCol="0" anchor="b" anchorCtr="0">
            <a:spAutoFit/>
          </a:bodyPr>
          <a:lstStyle/>
          <a:p>
            <a:pPr lvl="0"/>
            <a:r>
              <a:rPr lang="en-GB" sz="529">
                <a:solidFill>
                  <a:schemeClr val="bg1"/>
                </a:solidFill>
                <a:latin typeface="Arial" panose="020B0604020202020204" pitchFamily="34" charset="0"/>
                <a:cs typeface="Arial" panose="020B0604020202020204" pitchFamily="34" charset="0"/>
              </a:rPr>
              <a:t>PwC</a:t>
            </a:r>
          </a:p>
        </p:txBody>
      </p:sp>
      <p:sp>
        <p:nvSpPr>
          <p:cNvPr id="23" name="Draft stamp" hidden="1">
            <a:extLst>
              <a:ext uri="{FF2B5EF4-FFF2-40B4-BE49-F238E27FC236}">
                <a16:creationId xmlns:a16="http://schemas.microsoft.com/office/drawing/2014/main" id="{3549D757-DC8A-4F5A-AA26-19BF432B2EF3}"/>
              </a:ext>
            </a:extLst>
          </p:cNvPr>
          <p:cNvSpPr txBox="1"/>
          <p:nvPr userDrawn="1">
            <p:custDataLst>
              <p:tags r:id="rId11"/>
            </p:custDataLst>
          </p:nvPr>
        </p:nvSpPr>
        <p:spPr>
          <a:xfrm>
            <a:off x="3723947" y="4847297"/>
            <a:ext cx="65" cy="81433"/>
          </a:xfrm>
          <a:prstGeom prst="rect">
            <a:avLst/>
          </a:prstGeom>
          <a:noFill/>
          <a:ln>
            <a:noFill/>
          </a:ln>
        </p:spPr>
        <p:txBody>
          <a:bodyPr wrap="none" lIns="0" tIns="0" rIns="0" bIns="0" rtlCol="0">
            <a:spAutoFit/>
          </a:bodyPr>
          <a:lstStyle/>
          <a:p>
            <a:pPr algn="l"/>
            <a:endParaRPr lang="en-GB" sz="529" noProof="1">
              <a:solidFill>
                <a:schemeClr val="tx1"/>
              </a:solidFill>
            </a:endParaRPr>
          </a:p>
        </p:txBody>
      </p:sp>
      <p:sp>
        <p:nvSpPr>
          <p:cNvPr id="24" name="Page Number">
            <a:extLst>
              <a:ext uri="{FF2B5EF4-FFF2-40B4-BE49-F238E27FC236}">
                <a16:creationId xmlns:a16="http://schemas.microsoft.com/office/drawing/2014/main" id="{DE0D76C8-5F59-471B-83C1-AC62B1697001}"/>
              </a:ext>
            </a:extLst>
          </p:cNvPr>
          <p:cNvSpPr txBox="1"/>
          <p:nvPr userDrawn="1">
            <p:custDataLst>
              <p:tags r:id="rId12"/>
            </p:custDataLst>
          </p:nvPr>
        </p:nvSpPr>
        <p:spPr>
          <a:xfrm>
            <a:off x="7207135" y="4847297"/>
            <a:ext cx="1521229" cy="81471"/>
          </a:xfrm>
          <a:prstGeom prst="rect">
            <a:avLst/>
          </a:prstGeom>
          <a:noFill/>
        </p:spPr>
        <p:txBody>
          <a:bodyPr wrap="none" lIns="0" tIns="0" rIns="0" bIns="0" rtlCol="0">
            <a:noAutofit/>
          </a:bodyPr>
          <a:lstStyle/>
          <a:p>
            <a:pPr algn="r">
              <a:lnSpc>
                <a:spcPts val="662"/>
              </a:lnSpc>
            </a:pPr>
            <a:endParaRPr lang="en-GB" sz="529" noProof="1">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6048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Text Boxes for Icons">
  <p:cSld name="Four Text Boxes for Icons">
    <p:spTree>
      <p:nvGrpSpPr>
        <p:cNvPr id="1" name="Shape 258"/>
        <p:cNvGrpSpPr/>
        <p:nvPr/>
      </p:nvGrpSpPr>
      <p:grpSpPr>
        <a:xfrm>
          <a:off x="0" y="0"/>
          <a:ext cx="0" cy="0"/>
          <a:chOff x="0" y="0"/>
          <a:chExt cx="0" cy="0"/>
        </a:xfrm>
      </p:grpSpPr>
      <p:sp>
        <p:nvSpPr>
          <p:cNvPr id="259" name="Google Shape;259;p44"/>
          <p:cNvSpPr txBox="1">
            <a:spLocks noGrp="1"/>
          </p:cNvSpPr>
          <p:nvPr>
            <p:ph type="body" idx="1"/>
          </p:nvPr>
        </p:nvSpPr>
        <p:spPr>
          <a:xfrm>
            <a:off x="332185" y="2571750"/>
            <a:ext cx="1920300" cy="20574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00"/>
              </a:spcBef>
              <a:spcAft>
                <a:spcPts val="2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260" name="Google Shape;260;p44"/>
          <p:cNvSpPr txBox="1">
            <a:spLocks noGrp="1"/>
          </p:cNvSpPr>
          <p:nvPr>
            <p:ph type="body" idx="2"/>
          </p:nvPr>
        </p:nvSpPr>
        <p:spPr>
          <a:xfrm>
            <a:off x="2519728" y="2571750"/>
            <a:ext cx="1920300" cy="20574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00"/>
              </a:spcBef>
              <a:spcAft>
                <a:spcPts val="2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261" name="Google Shape;261;p44"/>
          <p:cNvSpPr txBox="1">
            <a:spLocks noGrp="1"/>
          </p:cNvSpPr>
          <p:nvPr>
            <p:ph type="body" idx="3"/>
          </p:nvPr>
        </p:nvSpPr>
        <p:spPr>
          <a:xfrm>
            <a:off x="4707272" y="2571750"/>
            <a:ext cx="1920300" cy="20574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00"/>
              </a:spcBef>
              <a:spcAft>
                <a:spcPts val="2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262" name="Google Shape;262;p44"/>
          <p:cNvSpPr txBox="1">
            <a:spLocks noGrp="1"/>
          </p:cNvSpPr>
          <p:nvPr>
            <p:ph type="body" idx="4"/>
          </p:nvPr>
        </p:nvSpPr>
        <p:spPr>
          <a:xfrm>
            <a:off x="6894816" y="2571750"/>
            <a:ext cx="1920300" cy="20574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2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200"/>
              </a:spcBef>
              <a:spcAft>
                <a:spcPts val="2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263" name="Google Shape;263;p44"/>
          <p:cNvSpPr txBox="1">
            <a:spLocks noGrp="1"/>
          </p:cNvSpPr>
          <p:nvPr>
            <p:ph type="title"/>
          </p:nvPr>
        </p:nvSpPr>
        <p:spPr>
          <a:xfrm>
            <a:off x="332178" y="324000"/>
            <a:ext cx="6193800" cy="10404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264" name="Google Shape;264;p44"/>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 name="TextBox 1">
            <a:extLst>
              <a:ext uri="{FF2B5EF4-FFF2-40B4-BE49-F238E27FC236}">
                <a16:creationId xmlns:a16="http://schemas.microsoft.com/office/drawing/2014/main" id="{89446063-7E41-6CDC-1BF1-2C21F5128FEA}"/>
              </a:ext>
            </a:extLst>
          </p:cNvPr>
          <p:cNvSpPr txBox="1"/>
          <p:nvPr userDrawn="1"/>
        </p:nvSpPr>
        <p:spPr>
          <a:xfrm>
            <a:off x="228600" y="4669125"/>
            <a:ext cx="4572000" cy="200055"/>
          </a:xfrm>
          <a:prstGeom prst="rect">
            <a:avLst/>
          </a:prstGeom>
          <a:noFill/>
        </p:spPr>
        <p:txBody>
          <a:bodyPr wrap="square">
            <a:spAutoFit/>
          </a:bodyPr>
          <a:lstStyle/>
          <a:p>
            <a:pPr marL="0" lvl="0" indent="0" algn="l" rtl="0">
              <a:spcBef>
                <a:spcPts val="0"/>
              </a:spcBef>
              <a:spcAft>
                <a:spcPts val="0"/>
              </a:spcAft>
              <a:buNone/>
            </a:pPr>
            <a:r>
              <a:rPr lang="en-US" sz="700"/>
              <a:t>ATC Kenya Operations Limited</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Content - Subtitle">
  <p:cSld name="One Column Content - Subtitle">
    <p:spTree>
      <p:nvGrpSpPr>
        <p:cNvPr id="1" name="Shape 285"/>
        <p:cNvGrpSpPr/>
        <p:nvPr/>
      </p:nvGrpSpPr>
      <p:grpSpPr>
        <a:xfrm>
          <a:off x="0" y="0"/>
          <a:ext cx="0" cy="0"/>
          <a:chOff x="0" y="0"/>
          <a:chExt cx="0" cy="0"/>
        </a:xfrm>
      </p:grpSpPr>
      <p:sp>
        <p:nvSpPr>
          <p:cNvPr id="286" name="Google Shape;286;p48"/>
          <p:cNvSpPr txBox="1">
            <a:spLocks noGrp="1"/>
          </p:cNvSpPr>
          <p:nvPr>
            <p:ph type="body" idx="1"/>
          </p:nvPr>
        </p:nvSpPr>
        <p:spPr>
          <a:xfrm>
            <a:off x="332185" y="1577579"/>
            <a:ext cx="2646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287" name="Google Shape;287;p48"/>
          <p:cNvSpPr txBox="1">
            <a:spLocks noGrp="1"/>
          </p:cNvSpPr>
          <p:nvPr>
            <p:ph type="title"/>
          </p:nvPr>
        </p:nvSpPr>
        <p:spPr>
          <a:xfrm>
            <a:off x="332185" y="322885"/>
            <a:ext cx="8479500" cy="3771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288" name="Google Shape;288;p48"/>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89" name="Google Shape;289;p48"/>
          <p:cNvSpPr txBox="1">
            <a:spLocks noGrp="1"/>
          </p:cNvSpPr>
          <p:nvPr>
            <p:ph type="subTitle" idx="2"/>
          </p:nvPr>
        </p:nvSpPr>
        <p:spPr>
          <a:xfrm>
            <a:off x="332184" y="700075"/>
            <a:ext cx="8479500" cy="6645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hree Content - Subtitle">
  <p:cSld name="Three Content - Subtitle">
    <p:spTree>
      <p:nvGrpSpPr>
        <p:cNvPr id="1" name="Shape 296"/>
        <p:cNvGrpSpPr/>
        <p:nvPr/>
      </p:nvGrpSpPr>
      <p:grpSpPr>
        <a:xfrm>
          <a:off x="0" y="0"/>
          <a:ext cx="0" cy="0"/>
          <a:chOff x="0" y="0"/>
          <a:chExt cx="0" cy="0"/>
        </a:xfrm>
      </p:grpSpPr>
      <p:sp>
        <p:nvSpPr>
          <p:cNvPr id="297" name="Google Shape;297;p50"/>
          <p:cNvSpPr txBox="1">
            <a:spLocks noGrp="1"/>
          </p:cNvSpPr>
          <p:nvPr>
            <p:ph type="body" idx="1"/>
          </p:nvPr>
        </p:nvSpPr>
        <p:spPr>
          <a:xfrm>
            <a:off x="332185" y="1577579"/>
            <a:ext cx="2646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298" name="Google Shape;298;p50"/>
          <p:cNvSpPr txBox="1">
            <a:spLocks noGrp="1"/>
          </p:cNvSpPr>
          <p:nvPr>
            <p:ph type="body" idx="2"/>
          </p:nvPr>
        </p:nvSpPr>
        <p:spPr>
          <a:xfrm>
            <a:off x="3249216" y="1577579"/>
            <a:ext cx="2646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299" name="Google Shape;299;p50"/>
          <p:cNvSpPr txBox="1">
            <a:spLocks noGrp="1"/>
          </p:cNvSpPr>
          <p:nvPr>
            <p:ph type="body" idx="3"/>
          </p:nvPr>
        </p:nvSpPr>
        <p:spPr>
          <a:xfrm>
            <a:off x="6165057" y="1577579"/>
            <a:ext cx="26466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300" name="Google Shape;300;p50"/>
          <p:cNvSpPr txBox="1">
            <a:spLocks noGrp="1"/>
          </p:cNvSpPr>
          <p:nvPr>
            <p:ph type="title"/>
          </p:nvPr>
        </p:nvSpPr>
        <p:spPr>
          <a:xfrm>
            <a:off x="332185" y="322885"/>
            <a:ext cx="8479500" cy="3771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301" name="Google Shape;301;p50"/>
          <p:cNvSpPr txBox="1">
            <a:spLocks noGrp="1"/>
          </p:cNvSpPr>
          <p:nvPr>
            <p:ph type="sldNum" idx="12"/>
          </p:nvPr>
        </p:nvSpPr>
        <p:spPr>
          <a:xfrm>
            <a:off x="6163867" y="4869180"/>
            <a:ext cx="2648100" cy="1029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02" name="Google Shape;302;p50"/>
          <p:cNvSpPr txBox="1">
            <a:spLocks noGrp="1"/>
          </p:cNvSpPr>
          <p:nvPr>
            <p:ph type="subTitle" idx="4"/>
          </p:nvPr>
        </p:nvSpPr>
        <p:spPr>
          <a:xfrm>
            <a:off x="332184" y="700075"/>
            <a:ext cx="8479500" cy="6645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theme" Target="../theme/theme3.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32178" y="324000"/>
            <a:ext cx="6193800" cy="10404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400"/>
              <a:buFont typeface="Georgia"/>
              <a:buNone/>
              <a:defRPr sz="2400" b="0" i="0" u="none" strike="noStrike" cap="none">
                <a:solidFill>
                  <a:schemeClr val="dk1"/>
                </a:solidFill>
                <a:latin typeface="Georgia"/>
                <a:ea typeface="Georgia"/>
                <a:cs typeface="Georgia"/>
                <a:sym typeface="Georgia"/>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32185" y="1577579"/>
            <a:ext cx="8479500" cy="3051600"/>
          </a:xfrm>
          <a:prstGeom prst="rect">
            <a:avLst/>
          </a:prstGeom>
          <a:noFill/>
          <a:ln>
            <a:noFill/>
          </a:ln>
        </p:spPr>
        <p:txBody>
          <a:bodyPr spcFirstLastPara="1" wrap="square" lIns="0" tIns="0" rIns="0" bIns="0" anchor="t" anchorCtr="0">
            <a:noAutofit/>
          </a:bodyPr>
          <a:lstStyle>
            <a:lvl1pPr marL="457200" marR="0" lvl="0" indent="-304800" algn="l" rtl="0">
              <a:lnSpc>
                <a:spcPct val="100000"/>
              </a:lnSpc>
              <a:spcBef>
                <a:spcPts val="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6pPr>
            <a:lvl7pPr marL="3200400" marR="0" lvl="6"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7pPr>
            <a:lvl8pPr marL="3657600" marR="0" lvl="7"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8pPr>
            <a:lvl9pPr marL="4114800" marR="0" lvl="8" indent="-304800" algn="l" rtl="0">
              <a:lnSpc>
                <a:spcPct val="100000"/>
              </a:lnSpc>
              <a:spcBef>
                <a:spcPts val="500"/>
              </a:spcBef>
              <a:spcAft>
                <a:spcPts val="500"/>
              </a:spcAft>
              <a:buClr>
                <a:schemeClr val="dk1"/>
              </a:buClr>
              <a:buSzPts val="1200"/>
              <a:buFont typeface="Arial"/>
              <a:buChar char="•"/>
              <a:defRPr sz="1200" b="0" i="0" u="none" strike="noStrike" cap="none">
                <a:solidFill>
                  <a:schemeClr val="dk1"/>
                </a:solidFill>
                <a:latin typeface="Arial"/>
                <a:ea typeface="Arial"/>
                <a:cs typeface="Arial"/>
                <a:sym typeface="Arial"/>
              </a:defRPr>
            </a:lvl9pPr>
          </a:lstStyle>
          <a:p>
            <a:endParaRPr/>
          </a:p>
        </p:txBody>
      </p:sp>
      <p:sp>
        <p:nvSpPr>
          <p:cNvPr id="8" name="Google Shape;8;p1"/>
          <p:cNvSpPr txBox="1"/>
          <p:nvPr/>
        </p:nvSpPr>
        <p:spPr>
          <a:xfrm>
            <a:off x="332185" y="4869180"/>
            <a:ext cx="4105500" cy="1029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a:t>PwC</a:t>
            </a:r>
            <a:endParaRPr sz="1100" b="0" i="0" u="none" strike="noStrike" cap="none">
              <a:solidFill>
                <a:srgbClr val="000000"/>
              </a:solidFill>
              <a:latin typeface="Arial"/>
              <a:ea typeface="Arial"/>
              <a:cs typeface="Arial"/>
              <a:sym typeface="Arial"/>
            </a:endParaRPr>
          </a:p>
        </p:txBody>
      </p:sp>
      <p:sp>
        <p:nvSpPr>
          <p:cNvPr id="9" name="Google Shape;9;p1"/>
          <p:cNvSpPr txBox="1"/>
          <p:nvPr/>
        </p:nvSpPr>
        <p:spPr>
          <a:xfrm>
            <a:off x="6163867" y="4869180"/>
            <a:ext cx="2648100" cy="102900"/>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r>
              <a:rPr lang="en-GB" sz="600"/>
              <a:t> </a:t>
            </a:r>
            <a:fld id="{00000000-1234-1234-1234-123412341234}" type="slidenum">
              <a:rPr lang="en-GB" sz="600">
                <a:solidFill>
                  <a:srgbClr val="000000"/>
                </a:solidFill>
              </a:rPr>
              <a:t>‹#›</a:t>
            </a:fld>
            <a:r>
              <a:rPr lang="en-GB" sz="600">
                <a:solidFill>
                  <a:srgbClr val="000000"/>
                </a:solidFill>
              </a:rPr>
              <a:t> </a:t>
            </a:r>
            <a:endParaRPr sz="600">
              <a:solidFill>
                <a:srgbClr val="000000"/>
              </a:solidFill>
            </a:endParaRPr>
          </a:p>
        </p:txBody>
      </p:sp>
    </p:spTree>
  </p:cSld>
  <p:clrMap bg1="lt1" tx1="dk1" bg2="dk2" tx2="lt2" accent1="accent1" accent2="accent2" accent3="accent3" accent4="accent4" accent5="accent5" accent6="accent6" hlink="hlink" folHlink="folHlink"/>
  <p:sldLayoutIdLst>
    <p:sldLayoutId id="2147483654" r:id="rId1"/>
    <p:sldLayoutId id="2147483676" r:id="rId2"/>
    <p:sldLayoutId id="2147483677" r:id="rId3"/>
    <p:sldLayoutId id="2147483678" r:id="rId4"/>
    <p:sldLayoutId id="2147483680" r:id="rId5"/>
    <p:sldLayoutId id="2147483688" r:id="rId6"/>
    <p:sldLayoutId id="2147483690" r:id="rId7"/>
    <p:sldLayoutId id="2147483694" r:id="rId8"/>
    <p:sldLayoutId id="2147483696" r:id="rId9"/>
    <p:sldLayoutId id="2147483697" r:id="rId10"/>
    <p:sldLayoutId id="2147483698" r:id="rId11"/>
    <p:sldLayoutId id="2147483699" r:id="rId12"/>
    <p:sldLayoutId id="2147483700" r:id="rId13"/>
    <p:sldLayoutId id="2147483701" r:id="rId14"/>
    <p:sldLayoutId id="2147483702" r:id="rId15"/>
    <p:sldLayoutId id="2147483705" r:id="rId16"/>
    <p:sldLayoutId id="2147483732" r:id="rId17"/>
  </p:sldLayoutIdLst>
  <p:hf hdr="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p15:clr>
            <a:srgbClr val="F26B43"/>
          </p15:clr>
        </p15:guide>
        <p15:guide id="2" pos="209">
          <p15:clr>
            <a:srgbClr val="F26B43"/>
          </p15:clr>
        </p15:guide>
        <p15:guide id="3" pos="5551">
          <p15:clr>
            <a:srgbClr val="F26B43"/>
          </p15:clr>
        </p15:guide>
        <p15:guide id="4" pos="2965">
          <p15:clr>
            <a:srgbClr val="F26B43"/>
          </p15:clr>
        </p15:guide>
        <p15:guide id="5" pos="2795">
          <p15:clr>
            <a:srgbClr val="F26B43"/>
          </p15:clr>
        </p15:guide>
        <p15:guide id="6" orient="horz" pos="2916">
          <p15:clr>
            <a:srgbClr val="F26B43"/>
          </p15:clr>
        </p15:guide>
        <p15:guide id="7" pos="2045">
          <p15:clr>
            <a:srgbClr val="F26B43"/>
          </p15:clr>
        </p15:guide>
        <p15:guide id="8" pos="1877">
          <p15:clr>
            <a:srgbClr val="F26B43"/>
          </p15:clr>
        </p15:guide>
        <p15:guide id="9" pos="3714">
          <p15:clr>
            <a:srgbClr val="F26B43"/>
          </p15:clr>
        </p15:guide>
        <p15:guide id="10" pos="3883">
          <p15:clr>
            <a:srgbClr val="F26B43"/>
          </p15:clr>
        </p15:guide>
        <p15:guide id="11" orient="horz" pos="1620">
          <p15:clr>
            <a:srgbClr val="F26B43"/>
          </p15:clr>
        </p15:guide>
        <p15:guide id="12" orient="horz" pos="994">
          <p15:clr>
            <a:srgbClr val="F26B43"/>
          </p15:clr>
        </p15:guide>
        <p15:guide id="13" orient="horz" pos="859">
          <p15:clr>
            <a:srgbClr val="F26B43"/>
          </p15:clr>
        </p15:guide>
        <p15:guide id="14" orient="horz" pos="20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5637" y="502163"/>
            <a:ext cx="8312727" cy="724881"/>
          </a:xfrm>
          <a:prstGeom prst="rect">
            <a:avLst/>
          </a:prstGeom>
        </p:spPr>
        <p:txBody>
          <a:bodyPr vert="horz" lIns="0" tIns="0" rIns="0" bIns="0" rtlCol="0" anchor="t" anchorCtr="0">
            <a:noAutofit/>
          </a:bodyPr>
          <a:lstStyle/>
          <a:p>
            <a:r>
              <a:rPr lang="en-GB" noProof="0"/>
              <a:t>Click to edit Master title style</a:t>
            </a:r>
          </a:p>
        </p:txBody>
      </p:sp>
      <p:sp>
        <p:nvSpPr>
          <p:cNvPr id="3" name="Text Placeholder 2"/>
          <p:cNvSpPr>
            <a:spLocks noGrp="1"/>
          </p:cNvSpPr>
          <p:nvPr>
            <p:ph type="body" idx="1"/>
          </p:nvPr>
        </p:nvSpPr>
        <p:spPr>
          <a:xfrm>
            <a:off x="415637" y="1418245"/>
            <a:ext cx="8312727" cy="3220941"/>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ooter Placeholder 4"/>
          <p:cNvSpPr>
            <a:spLocks noGrp="1"/>
          </p:cNvSpPr>
          <p:nvPr>
            <p:ph type="ftr" sz="quarter" idx="3"/>
          </p:nvPr>
        </p:nvSpPr>
        <p:spPr>
          <a:xfrm>
            <a:off x="415059" y="4763187"/>
            <a:ext cx="2676698" cy="81433"/>
          </a:xfrm>
          <a:prstGeom prst="rect">
            <a:avLst/>
          </a:prstGeom>
        </p:spPr>
        <p:txBody>
          <a:bodyPr vert="horz" lIns="0" tIns="0" rIns="0" bIns="0" rtlCol="0" anchor="ctr">
            <a:spAutoFit/>
          </a:bodyPr>
          <a:lstStyle>
            <a:lvl1pPr algn="l">
              <a:defRPr sz="529">
                <a:solidFill>
                  <a:srgbClr val="000000"/>
                </a:solidFill>
                <a:latin typeface="Arial" pitchFamily="34" charset="0"/>
                <a:cs typeface="Arial" pitchFamily="34" charset="0"/>
              </a:defRPr>
            </a:lvl1pPr>
          </a:lstStyle>
          <a:p>
            <a:r>
              <a:rPr lang="en-GB"/>
              <a:t>November 2024</a:t>
            </a:r>
          </a:p>
        </p:txBody>
      </p:sp>
      <p:sp>
        <p:nvSpPr>
          <p:cNvPr id="4" name="Date Placeholder 3"/>
          <p:cNvSpPr>
            <a:spLocks noGrp="1"/>
          </p:cNvSpPr>
          <p:nvPr>
            <p:ph type="dt" sz="half" idx="2"/>
          </p:nvPr>
        </p:nvSpPr>
        <p:spPr>
          <a:xfrm>
            <a:off x="7206557" y="4761009"/>
            <a:ext cx="1521229" cy="81471"/>
          </a:xfrm>
          <a:prstGeom prst="rect">
            <a:avLst/>
          </a:prstGeom>
        </p:spPr>
        <p:txBody>
          <a:bodyPr vert="horz" lIns="0" tIns="0" rIns="0" bIns="0" rtlCol="0" anchor="ctr">
            <a:spAutoFit/>
          </a:bodyPr>
          <a:lstStyle>
            <a:lvl1pPr algn="r">
              <a:defRPr sz="529">
                <a:solidFill>
                  <a:srgbClr val="000000"/>
                </a:solidFill>
                <a:latin typeface="Arial" pitchFamily="34" charset="0"/>
                <a:cs typeface="Arial" pitchFamily="34" charset="0"/>
              </a:defRPr>
            </a:lvl1pPr>
          </a:lstStyle>
          <a:p>
            <a:endParaRPr lang="en-GB"/>
          </a:p>
        </p:txBody>
      </p:sp>
    </p:spTree>
    <p:extLst>
      <p:ext uri="{BB962C8B-B14F-4D97-AF65-F5344CB8AC3E}">
        <p14:creationId xmlns:p14="http://schemas.microsoft.com/office/powerpoint/2010/main" val="156790820"/>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 id="2147483730" r:id="rId23"/>
    <p:sldLayoutId id="2147483731" r:id="rId24"/>
  </p:sldLayoutIdLst>
  <p:hf sldNum="0" hdr="0" dt="0"/>
  <p:txStyles>
    <p:titleStyle>
      <a:lvl1pPr algn="l" defTabSz="490846" rtl="0" eaLnBrk="1" latinLnBrk="0" hangingPunct="1">
        <a:spcBef>
          <a:spcPct val="0"/>
        </a:spcBef>
        <a:buNone/>
        <a:defRPr sz="1588" b="0" i="0" kern="1200" baseline="0">
          <a:solidFill>
            <a:schemeClr val="tx1"/>
          </a:solidFill>
          <a:latin typeface="+mj-lt"/>
          <a:ea typeface="+mj-ea"/>
          <a:cs typeface="+mj-cs"/>
        </a:defRPr>
      </a:lvl1pPr>
    </p:titleStyle>
    <p:bodyStyle>
      <a:lvl1pPr marL="0" marR="0" indent="0" algn="l" defTabSz="491015" rtl="0" eaLnBrk="1" fontAlgn="base" latinLnBrk="0" hangingPunct="1">
        <a:lnSpc>
          <a:spcPct val="100000"/>
        </a:lnSpc>
        <a:spcBef>
          <a:spcPts val="0"/>
        </a:spcBef>
        <a:spcAft>
          <a:spcPts val="397"/>
        </a:spcAft>
        <a:buClr>
          <a:srgbClr val="000000"/>
        </a:buClr>
        <a:buSzTx/>
        <a:buFont typeface="Wingdings" pitchFamily="2" charset="2"/>
        <a:buNone/>
        <a:tabLst/>
        <a:defRPr sz="728" kern="1200">
          <a:solidFill>
            <a:schemeClr val="tx1"/>
          </a:solidFill>
          <a:latin typeface="+mn-lt"/>
          <a:ea typeface="+mn-ea"/>
          <a:cs typeface="+mn-cs"/>
        </a:defRPr>
      </a:lvl1pPr>
      <a:lvl2pPr marL="113194" marR="0" indent="-110135" algn="l" defTabSz="491015" rtl="0" eaLnBrk="1" fontAlgn="base" latinLnBrk="0" hangingPunct="1">
        <a:lnSpc>
          <a:spcPct val="100000"/>
        </a:lnSpc>
        <a:spcBef>
          <a:spcPts val="0"/>
        </a:spcBef>
        <a:spcAft>
          <a:spcPts val="397"/>
        </a:spcAft>
        <a:buClr>
          <a:srgbClr val="000000"/>
        </a:buClr>
        <a:buSzTx/>
        <a:buFont typeface="Times New Roman" pitchFamily="18" charset="0"/>
        <a:buChar char="•"/>
        <a:tabLst/>
        <a:defRPr sz="728" kern="1200">
          <a:solidFill>
            <a:schemeClr val="tx1"/>
          </a:solidFill>
          <a:latin typeface="+mn-lt"/>
          <a:ea typeface="+mn-ea"/>
          <a:cs typeface="+mn-cs"/>
        </a:defRPr>
      </a:lvl2pPr>
      <a:lvl3pPr marL="225471" marR="0" indent="-111002" algn="l" defTabSz="491015" rtl="0" eaLnBrk="1" fontAlgn="base" latinLnBrk="0" hangingPunct="1">
        <a:lnSpc>
          <a:spcPct val="100000"/>
        </a:lnSpc>
        <a:spcBef>
          <a:spcPts val="0"/>
        </a:spcBef>
        <a:spcAft>
          <a:spcPts val="397"/>
        </a:spcAft>
        <a:buClr>
          <a:srgbClr val="000000"/>
        </a:buClr>
        <a:buSzTx/>
        <a:buFont typeface="Arial" pitchFamily="34" charset="0"/>
        <a:buChar char="-"/>
        <a:tabLst/>
        <a:defRPr sz="728" kern="1200">
          <a:solidFill>
            <a:schemeClr val="tx1"/>
          </a:solidFill>
          <a:latin typeface="+mn-lt"/>
          <a:ea typeface="+mn-ea"/>
          <a:cs typeface="+mn-cs"/>
        </a:defRPr>
      </a:lvl3pPr>
      <a:lvl4pPr marL="334739" marR="0" indent="-111002" algn="l" defTabSz="491015" rtl="0" eaLnBrk="1" fontAlgn="base" latinLnBrk="0" hangingPunct="1">
        <a:lnSpc>
          <a:spcPct val="100000"/>
        </a:lnSpc>
        <a:spcBef>
          <a:spcPts val="0"/>
        </a:spcBef>
        <a:spcAft>
          <a:spcPts val="397"/>
        </a:spcAft>
        <a:buClr>
          <a:srgbClr val="000000"/>
        </a:buClr>
        <a:buSzTx/>
        <a:buFont typeface="Georgia" pitchFamily="18" charset="0"/>
        <a:buChar char="◦"/>
        <a:tabLst/>
        <a:defRPr sz="728" kern="1200">
          <a:solidFill>
            <a:schemeClr val="tx1"/>
          </a:solidFill>
          <a:latin typeface="+mn-lt"/>
          <a:ea typeface="+mn-ea"/>
          <a:cs typeface="+mn-cs"/>
        </a:defRPr>
      </a:lvl4pPr>
      <a:lvl5pPr marL="440537" marR="0" indent="-110135" algn="l" defTabSz="491015" rtl="0" eaLnBrk="1" fontAlgn="base" latinLnBrk="0" hangingPunct="1">
        <a:lnSpc>
          <a:spcPct val="100000"/>
        </a:lnSpc>
        <a:spcBef>
          <a:spcPts val="0"/>
        </a:spcBef>
        <a:spcAft>
          <a:spcPts val="397"/>
        </a:spcAft>
        <a:buClr>
          <a:srgbClr val="000000"/>
        </a:buClr>
        <a:buSzTx/>
        <a:buFont typeface="Georgia" pitchFamily="18" charset="0"/>
        <a:buChar char="›"/>
        <a:tabLst/>
        <a:defRPr sz="728" kern="1200" baseline="0">
          <a:solidFill>
            <a:schemeClr val="tx1"/>
          </a:solidFill>
          <a:latin typeface="+mn-lt"/>
          <a:ea typeface="+mn-ea"/>
          <a:cs typeface="+mn-cs"/>
        </a:defRPr>
      </a:lvl5pPr>
      <a:lvl6pPr marL="112736" marR="0" indent="-111002" algn="l" defTabSz="490846" rtl="0" eaLnBrk="1" fontAlgn="auto" latinLnBrk="0" hangingPunct="1">
        <a:lnSpc>
          <a:spcPct val="100000"/>
        </a:lnSpc>
        <a:spcBef>
          <a:spcPts val="0"/>
        </a:spcBef>
        <a:spcAft>
          <a:spcPts val="397"/>
        </a:spcAft>
        <a:buClrTx/>
        <a:buSzTx/>
        <a:buFont typeface="+mj-lt"/>
        <a:buAutoNum type="arabicPeriod"/>
        <a:tabLst/>
        <a:defRPr lang="en-GB" sz="728" kern="1200" baseline="0" noProof="0" dirty="0" smtClean="0">
          <a:solidFill>
            <a:schemeClr val="tx1"/>
          </a:solidFill>
          <a:latin typeface="+mn-lt"/>
          <a:ea typeface="+mn-ea"/>
          <a:cs typeface="+mn-cs"/>
        </a:defRPr>
      </a:lvl6pPr>
      <a:lvl7pPr marL="225471" marR="0" indent="-110135" algn="l" defTabSz="490846" rtl="0" eaLnBrk="1" fontAlgn="auto" latinLnBrk="0" hangingPunct="1">
        <a:lnSpc>
          <a:spcPct val="100000"/>
        </a:lnSpc>
        <a:spcBef>
          <a:spcPts val="0"/>
        </a:spcBef>
        <a:spcAft>
          <a:spcPts val="397"/>
        </a:spcAft>
        <a:buClrTx/>
        <a:buSzTx/>
        <a:buFont typeface="+mj-lt"/>
        <a:buAutoNum type="alphaLcPeriod"/>
        <a:tabLst/>
        <a:defRPr lang="en-GB" sz="728" kern="1200" baseline="0" noProof="0" dirty="0" smtClean="0">
          <a:solidFill>
            <a:schemeClr val="tx1"/>
          </a:solidFill>
          <a:latin typeface="+mn-lt"/>
          <a:ea typeface="+mn-ea"/>
          <a:cs typeface="+mn-cs"/>
        </a:defRPr>
      </a:lvl7pPr>
      <a:lvl8pPr marL="334739" marR="0" indent="-110135" algn="l" defTabSz="490846" rtl="0" eaLnBrk="1" fontAlgn="auto" latinLnBrk="0" hangingPunct="1">
        <a:lnSpc>
          <a:spcPct val="100000"/>
        </a:lnSpc>
        <a:spcBef>
          <a:spcPts val="0"/>
        </a:spcBef>
        <a:spcAft>
          <a:spcPts val="397"/>
        </a:spcAft>
        <a:buClrTx/>
        <a:buSzTx/>
        <a:buFont typeface="+mj-lt"/>
        <a:buAutoNum type="romanLcPeriod"/>
        <a:tabLst/>
        <a:defRPr lang="en-GB" sz="728" kern="1200" baseline="0" noProof="0" dirty="0" smtClean="0">
          <a:solidFill>
            <a:schemeClr val="tx1"/>
          </a:solidFill>
          <a:latin typeface="+mn-lt"/>
          <a:ea typeface="+mn-ea"/>
          <a:cs typeface="+mn-cs"/>
        </a:defRPr>
      </a:lvl8pPr>
      <a:lvl9pPr marL="0" marR="0" indent="0" algn="l" defTabSz="490846" rtl="0" eaLnBrk="1" fontAlgn="auto" latinLnBrk="0" hangingPunct="1">
        <a:lnSpc>
          <a:spcPct val="100000"/>
        </a:lnSpc>
        <a:spcBef>
          <a:spcPts val="0"/>
        </a:spcBef>
        <a:spcAft>
          <a:spcPts val="397"/>
        </a:spcAft>
        <a:buClrTx/>
        <a:buSzTx/>
        <a:buFont typeface="Arial" pitchFamily="34" charset="0"/>
        <a:buNone/>
        <a:tabLst/>
        <a:defRPr lang="en-GB" sz="728" b="1" kern="1200" baseline="0" noProof="0" dirty="0" smtClean="0">
          <a:solidFill>
            <a:schemeClr val="accent1"/>
          </a:solidFill>
          <a:latin typeface="+mn-lt"/>
          <a:ea typeface="+mn-ea"/>
          <a:cs typeface="+mn-cs"/>
        </a:defRPr>
      </a:lvl9pPr>
    </p:bodyStyle>
    <p:otherStyle>
      <a:defPPr>
        <a:defRPr lang="en-US"/>
      </a:defPPr>
      <a:lvl1pPr marL="0" algn="l" defTabSz="490846" rtl="0" eaLnBrk="1" latinLnBrk="0" hangingPunct="1">
        <a:defRPr sz="964" kern="1200">
          <a:solidFill>
            <a:schemeClr val="tx1"/>
          </a:solidFill>
          <a:latin typeface="+mn-lt"/>
          <a:ea typeface="+mn-ea"/>
          <a:cs typeface="+mn-cs"/>
        </a:defRPr>
      </a:lvl1pPr>
      <a:lvl2pPr marL="245423" algn="l" defTabSz="490846" rtl="0" eaLnBrk="1" latinLnBrk="0" hangingPunct="1">
        <a:defRPr sz="964" kern="1200">
          <a:solidFill>
            <a:schemeClr val="tx1"/>
          </a:solidFill>
          <a:latin typeface="+mn-lt"/>
          <a:ea typeface="+mn-ea"/>
          <a:cs typeface="+mn-cs"/>
        </a:defRPr>
      </a:lvl2pPr>
      <a:lvl3pPr marL="490846" algn="l" defTabSz="490846" rtl="0" eaLnBrk="1" latinLnBrk="0" hangingPunct="1">
        <a:defRPr sz="964" kern="1200">
          <a:solidFill>
            <a:schemeClr val="tx1"/>
          </a:solidFill>
          <a:latin typeface="+mn-lt"/>
          <a:ea typeface="+mn-ea"/>
          <a:cs typeface="+mn-cs"/>
        </a:defRPr>
      </a:lvl3pPr>
      <a:lvl4pPr marL="736270" algn="l" defTabSz="490846" rtl="0" eaLnBrk="1" latinLnBrk="0" hangingPunct="1">
        <a:defRPr sz="964" kern="1200">
          <a:solidFill>
            <a:schemeClr val="tx1"/>
          </a:solidFill>
          <a:latin typeface="+mn-lt"/>
          <a:ea typeface="+mn-ea"/>
          <a:cs typeface="+mn-cs"/>
        </a:defRPr>
      </a:lvl4pPr>
      <a:lvl5pPr marL="981692" algn="l" defTabSz="490846" rtl="0" eaLnBrk="1" latinLnBrk="0" hangingPunct="1">
        <a:defRPr sz="964" kern="1200">
          <a:solidFill>
            <a:schemeClr val="tx1"/>
          </a:solidFill>
          <a:latin typeface="+mn-lt"/>
          <a:ea typeface="+mn-ea"/>
          <a:cs typeface="+mn-cs"/>
        </a:defRPr>
      </a:lvl5pPr>
      <a:lvl6pPr marL="1227116" algn="l" defTabSz="490846" rtl="0" eaLnBrk="1" latinLnBrk="0" hangingPunct="1">
        <a:defRPr sz="964" kern="1200">
          <a:solidFill>
            <a:schemeClr val="tx1"/>
          </a:solidFill>
          <a:latin typeface="+mn-lt"/>
          <a:ea typeface="+mn-ea"/>
          <a:cs typeface="+mn-cs"/>
        </a:defRPr>
      </a:lvl6pPr>
      <a:lvl7pPr marL="1472539" algn="l" defTabSz="490846" rtl="0" eaLnBrk="1" latinLnBrk="0" hangingPunct="1">
        <a:defRPr sz="964" kern="1200">
          <a:solidFill>
            <a:schemeClr val="tx1"/>
          </a:solidFill>
          <a:latin typeface="+mn-lt"/>
          <a:ea typeface="+mn-ea"/>
          <a:cs typeface="+mn-cs"/>
        </a:defRPr>
      </a:lvl7pPr>
      <a:lvl8pPr marL="1717963" algn="l" defTabSz="490846" rtl="0" eaLnBrk="1" latinLnBrk="0" hangingPunct="1">
        <a:defRPr sz="964" kern="1200">
          <a:solidFill>
            <a:schemeClr val="tx1"/>
          </a:solidFill>
          <a:latin typeface="+mn-lt"/>
          <a:ea typeface="+mn-ea"/>
          <a:cs typeface="+mn-cs"/>
        </a:defRPr>
      </a:lvl8pPr>
      <a:lvl9pPr marL="1963385" algn="l" defTabSz="490846" rtl="0" eaLnBrk="1" latinLnBrk="0" hangingPunct="1">
        <a:defRPr sz="964"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88">
          <p15:clr>
            <a:srgbClr val="F26B43"/>
          </p15:clr>
        </p15:guide>
        <p15:guide id="4" pos="6048">
          <p15:clr>
            <a:srgbClr val="F26B43"/>
          </p15:clr>
        </p15:guide>
        <p15:guide id="5" orient="horz" pos="203">
          <p15:clr>
            <a:srgbClr val="F26B43"/>
          </p15:clr>
        </p15:guide>
        <p15:guide id="6" orient="horz" pos="386">
          <p15:clr>
            <a:srgbClr val="F26B43"/>
          </p15:clr>
        </p15:guide>
        <p15:guide id="22" pos="5170">
          <p15:clr>
            <a:srgbClr val="F26B43"/>
          </p15:clr>
        </p15:guide>
        <p15:guide id="23" pos="5071">
          <p15:clr>
            <a:srgbClr val="F26B43"/>
          </p15:clr>
        </p15:guide>
        <p15:guide id="24" pos="4189">
          <p15:clr>
            <a:srgbClr val="F26B43"/>
          </p15:clr>
        </p15:guide>
        <p15:guide id="27" pos="3123">
          <p15:clr>
            <a:srgbClr val="F26B43"/>
          </p15:clr>
        </p15:guide>
        <p15:guide id="30" pos="2244">
          <p15:clr>
            <a:srgbClr val="F26B43"/>
          </p15:clr>
        </p15:guide>
        <p15:guide id="31" pos="2144">
          <p15:clr>
            <a:srgbClr val="F26B43"/>
          </p15:clr>
        </p15:guide>
        <p15:guide id="32" pos="1266">
          <p15:clr>
            <a:srgbClr val="F26B43"/>
          </p15:clr>
        </p15:guide>
        <p15:guide id="33" pos="1166">
          <p15:clr>
            <a:srgbClr val="F26B43"/>
          </p15:clr>
        </p15:guide>
        <p15:guide id="34" pos="3213">
          <p15:clr>
            <a:srgbClr val="F26B43"/>
          </p15:clr>
        </p15:guide>
        <p15:guide id="35" pos="4098">
          <p15:clr>
            <a:srgbClr val="F26B43"/>
          </p15:clr>
        </p15:guide>
        <p15:guide id="36" orient="horz" pos="4693">
          <p15:clr>
            <a:srgbClr val="F26B43"/>
          </p15:clr>
        </p15:guide>
        <p15:guide id="38" orient="horz" pos="4510">
          <p15:clr>
            <a:srgbClr val="F26B43"/>
          </p15:clr>
        </p15:guide>
        <p15:guide id="40" orient="horz" pos="478">
          <p15:clr>
            <a:srgbClr val="F26B43"/>
          </p15:clr>
        </p15:guide>
        <p15:guide id="41" orient="horz" pos="1169">
          <p15:clr>
            <a:srgbClr val="F26B43"/>
          </p15:clr>
        </p15:guide>
        <p15:guide id="42" orient="horz" pos="1260">
          <p15:clr>
            <a:srgbClr val="F26B43"/>
          </p15:clr>
        </p15:guide>
        <p15:guide id="44" orient="horz" pos="1350">
          <p15:clr>
            <a:srgbClr val="F26B43"/>
          </p15:clr>
        </p15:guide>
        <p15:guide id="61" orient="horz" pos="1786">
          <p15:clr>
            <a:srgbClr val="F26B43"/>
          </p15:clr>
        </p15:guide>
        <p15:guide id="62" orient="horz" pos="1877">
          <p15:clr>
            <a:srgbClr val="F26B43"/>
          </p15:clr>
        </p15:guide>
        <p15:guide id="63" orient="horz" pos="2312">
          <p15:clr>
            <a:srgbClr val="F26B43"/>
          </p15:clr>
        </p15:guide>
        <p15:guide id="64" orient="horz" pos="2403">
          <p15:clr>
            <a:srgbClr val="F26B43"/>
          </p15:clr>
        </p15:guide>
        <p15:guide id="65" orient="horz" pos="2840">
          <p15:clr>
            <a:srgbClr val="F26B43"/>
          </p15:clr>
        </p15:guide>
        <p15:guide id="66" orient="horz" pos="2932">
          <p15:clr>
            <a:srgbClr val="F26B43"/>
          </p15:clr>
        </p15:guide>
        <p15:guide id="67" orient="horz" pos="3367">
          <p15:clr>
            <a:srgbClr val="F26B43"/>
          </p15:clr>
        </p15:guide>
        <p15:guide id="68" orient="horz" pos="3458">
          <p15:clr>
            <a:srgbClr val="F26B43"/>
          </p15:clr>
        </p15:guide>
        <p15:guide id="69" orient="horz" pos="3892">
          <p15:clr>
            <a:srgbClr val="F26B43"/>
          </p15:clr>
        </p15:guide>
        <p15:guide id="70" orient="horz" pos="3984">
          <p15:clr>
            <a:srgbClr val="F26B43"/>
          </p15:clr>
        </p15:guide>
        <p15:guide id="71" orient="horz" pos="442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5637" y="502163"/>
            <a:ext cx="8312727" cy="724881"/>
          </a:xfrm>
          <a:prstGeom prst="rect">
            <a:avLst/>
          </a:prstGeom>
        </p:spPr>
        <p:txBody>
          <a:bodyPr vert="horz" lIns="0" tIns="0" rIns="0" bIns="0" rtlCol="0" anchor="t" anchorCtr="0">
            <a:noAutofit/>
          </a:bodyPr>
          <a:lstStyle/>
          <a:p>
            <a:r>
              <a:rPr lang="en-GB" noProof="0"/>
              <a:t>Click to edit Master title style</a:t>
            </a:r>
          </a:p>
        </p:txBody>
      </p:sp>
      <p:sp>
        <p:nvSpPr>
          <p:cNvPr id="3" name="Text Placeholder 2"/>
          <p:cNvSpPr>
            <a:spLocks noGrp="1"/>
          </p:cNvSpPr>
          <p:nvPr>
            <p:ph type="body" idx="1"/>
          </p:nvPr>
        </p:nvSpPr>
        <p:spPr>
          <a:xfrm>
            <a:off x="415637" y="1418245"/>
            <a:ext cx="8312727" cy="3220941"/>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ooter Placeholder 4"/>
          <p:cNvSpPr>
            <a:spLocks noGrp="1"/>
          </p:cNvSpPr>
          <p:nvPr>
            <p:ph type="ftr" sz="quarter" idx="3"/>
          </p:nvPr>
        </p:nvSpPr>
        <p:spPr>
          <a:xfrm>
            <a:off x="415059" y="4763187"/>
            <a:ext cx="2676698" cy="81433"/>
          </a:xfrm>
          <a:prstGeom prst="rect">
            <a:avLst/>
          </a:prstGeom>
        </p:spPr>
        <p:txBody>
          <a:bodyPr vert="horz" lIns="0" tIns="0" rIns="0" bIns="0" rtlCol="0" anchor="ctr">
            <a:spAutoFit/>
          </a:bodyPr>
          <a:lstStyle>
            <a:lvl1pPr algn="l">
              <a:defRPr sz="529">
                <a:solidFill>
                  <a:srgbClr val="000000"/>
                </a:solidFill>
                <a:latin typeface="Arial" pitchFamily="34" charset="0"/>
                <a:cs typeface="Arial" pitchFamily="34" charset="0"/>
              </a:defRPr>
            </a:lvl1pPr>
          </a:lstStyle>
          <a:p>
            <a:endParaRPr lang="en-GB"/>
          </a:p>
        </p:txBody>
      </p:sp>
      <p:sp>
        <p:nvSpPr>
          <p:cNvPr id="4" name="Date Placeholder 3"/>
          <p:cNvSpPr>
            <a:spLocks noGrp="1"/>
          </p:cNvSpPr>
          <p:nvPr>
            <p:ph type="dt" sz="half" idx="2"/>
          </p:nvPr>
        </p:nvSpPr>
        <p:spPr>
          <a:xfrm>
            <a:off x="7206557" y="4761009"/>
            <a:ext cx="1521229" cy="81471"/>
          </a:xfrm>
          <a:prstGeom prst="rect">
            <a:avLst/>
          </a:prstGeom>
        </p:spPr>
        <p:txBody>
          <a:bodyPr vert="horz" lIns="0" tIns="0" rIns="0" bIns="0" rtlCol="0" anchor="ctr">
            <a:spAutoFit/>
          </a:bodyPr>
          <a:lstStyle>
            <a:lvl1pPr algn="r">
              <a:defRPr sz="529">
                <a:solidFill>
                  <a:srgbClr val="000000"/>
                </a:solidFill>
                <a:latin typeface="Arial" pitchFamily="34" charset="0"/>
                <a:cs typeface="Arial" pitchFamily="34" charset="0"/>
              </a:defRPr>
            </a:lvl1pPr>
          </a:lstStyle>
          <a:p>
            <a:endParaRPr lang="en-GB"/>
          </a:p>
        </p:txBody>
      </p:sp>
    </p:spTree>
    <p:extLst>
      <p:ext uri="{BB962C8B-B14F-4D97-AF65-F5344CB8AC3E}">
        <p14:creationId xmlns:p14="http://schemas.microsoft.com/office/powerpoint/2010/main" val="65620138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Lst>
  <p:hf hdr="0" ftr="0" dt="0"/>
  <p:txStyles>
    <p:titleStyle>
      <a:lvl1pPr algn="l" defTabSz="490846" rtl="0" eaLnBrk="1" latinLnBrk="0" hangingPunct="1">
        <a:spcBef>
          <a:spcPct val="0"/>
        </a:spcBef>
        <a:buNone/>
        <a:defRPr sz="1588" b="0" i="0" kern="1200" baseline="0">
          <a:solidFill>
            <a:schemeClr val="tx1"/>
          </a:solidFill>
          <a:latin typeface="+mj-lt"/>
          <a:ea typeface="+mj-ea"/>
          <a:cs typeface="+mj-cs"/>
        </a:defRPr>
      </a:lvl1pPr>
    </p:titleStyle>
    <p:bodyStyle>
      <a:lvl1pPr marL="0" marR="0" indent="0" algn="l" defTabSz="491015" rtl="0" eaLnBrk="1" fontAlgn="base" latinLnBrk="0" hangingPunct="1">
        <a:lnSpc>
          <a:spcPct val="100000"/>
        </a:lnSpc>
        <a:spcBef>
          <a:spcPts val="0"/>
        </a:spcBef>
        <a:spcAft>
          <a:spcPts val="397"/>
        </a:spcAft>
        <a:buClr>
          <a:srgbClr val="000000"/>
        </a:buClr>
        <a:buSzTx/>
        <a:buFont typeface="Wingdings" pitchFamily="2" charset="2"/>
        <a:buNone/>
        <a:tabLst/>
        <a:defRPr sz="728" kern="1200">
          <a:solidFill>
            <a:schemeClr val="tx1"/>
          </a:solidFill>
          <a:latin typeface="+mn-lt"/>
          <a:ea typeface="+mn-ea"/>
          <a:cs typeface="+mn-cs"/>
        </a:defRPr>
      </a:lvl1pPr>
      <a:lvl2pPr marL="113194" marR="0" indent="-110135" algn="l" defTabSz="491015" rtl="0" eaLnBrk="1" fontAlgn="base" latinLnBrk="0" hangingPunct="1">
        <a:lnSpc>
          <a:spcPct val="100000"/>
        </a:lnSpc>
        <a:spcBef>
          <a:spcPts val="0"/>
        </a:spcBef>
        <a:spcAft>
          <a:spcPts val="397"/>
        </a:spcAft>
        <a:buClr>
          <a:srgbClr val="000000"/>
        </a:buClr>
        <a:buSzTx/>
        <a:buFont typeface="Times New Roman" pitchFamily="18" charset="0"/>
        <a:buChar char="•"/>
        <a:tabLst/>
        <a:defRPr sz="728" kern="1200">
          <a:solidFill>
            <a:schemeClr val="tx1"/>
          </a:solidFill>
          <a:latin typeface="+mn-lt"/>
          <a:ea typeface="+mn-ea"/>
          <a:cs typeface="+mn-cs"/>
        </a:defRPr>
      </a:lvl2pPr>
      <a:lvl3pPr marL="225471" marR="0" indent="-111002" algn="l" defTabSz="491015" rtl="0" eaLnBrk="1" fontAlgn="base" latinLnBrk="0" hangingPunct="1">
        <a:lnSpc>
          <a:spcPct val="100000"/>
        </a:lnSpc>
        <a:spcBef>
          <a:spcPts val="0"/>
        </a:spcBef>
        <a:spcAft>
          <a:spcPts val="397"/>
        </a:spcAft>
        <a:buClr>
          <a:srgbClr val="000000"/>
        </a:buClr>
        <a:buSzTx/>
        <a:buFont typeface="Arial" pitchFamily="34" charset="0"/>
        <a:buChar char="-"/>
        <a:tabLst/>
        <a:defRPr sz="728" kern="1200">
          <a:solidFill>
            <a:schemeClr val="tx1"/>
          </a:solidFill>
          <a:latin typeface="+mn-lt"/>
          <a:ea typeface="+mn-ea"/>
          <a:cs typeface="+mn-cs"/>
        </a:defRPr>
      </a:lvl3pPr>
      <a:lvl4pPr marL="334739" marR="0" indent="-111002" algn="l" defTabSz="491015" rtl="0" eaLnBrk="1" fontAlgn="base" latinLnBrk="0" hangingPunct="1">
        <a:lnSpc>
          <a:spcPct val="100000"/>
        </a:lnSpc>
        <a:spcBef>
          <a:spcPts val="0"/>
        </a:spcBef>
        <a:spcAft>
          <a:spcPts val="397"/>
        </a:spcAft>
        <a:buClr>
          <a:srgbClr val="000000"/>
        </a:buClr>
        <a:buSzTx/>
        <a:buFont typeface="Georgia" pitchFamily="18" charset="0"/>
        <a:buChar char="◦"/>
        <a:tabLst/>
        <a:defRPr sz="728" kern="1200">
          <a:solidFill>
            <a:schemeClr val="tx1"/>
          </a:solidFill>
          <a:latin typeface="+mn-lt"/>
          <a:ea typeface="+mn-ea"/>
          <a:cs typeface="+mn-cs"/>
        </a:defRPr>
      </a:lvl4pPr>
      <a:lvl5pPr marL="440537" marR="0" indent="-110135" algn="l" defTabSz="491015" rtl="0" eaLnBrk="1" fontAlgn="base" latinLnBrk="0" hangingPunct="1">
        <a:lnSpc>
          <a:spcPct val="100000"/>
        </a:lnSpc>
        <a:spcBef>
          <a:spcPts val="0"/>
        </a:spcBef>
        <a:spcAft>
          <a:spcPts val="397"/>
        </a:spcAft>
        <a:buClr>
          <a:srgbClr val="000000"/>
        </a:buClr>
        <a:buSzTx/>
        <a:buFont typeface="Georgia" pitchFamily="18" charset="0"/>
        <a:buChar char="›"/>
        <a:tabLst/>
        <a:defRPr sz="728" kern="1200" baseline="0">
          <a:solidFill>
            <a:schemeClr val="tx1"/>
          </a:solidFill>
          <a:latin typeface="+mn-lt"/>
          <a:ea typeface="+mn-ea"/>
          <a:cs typeface="+mn-cs"/>
        </a:defRPr>
      </a:lvl5pPr>
      <a:lvl6pPr marL="112736" marR="0" indent="-111002" algn="l" defTabSz="490846" rtl="0" eaLnBrk="1" fontAlgn="auto" latinLnBrk="0" hangingPunct="1">
        <a:lnSpc>
          <a:spcPct val="100000"/>
        </a:lnSpc>
        <a:spcBef>
          <a:spcPts val="0"/>
        </a:spcBef>
        <a:spcAft>
          <a:spcPts val="397"/>
        </a:spcAft>
        <a:buClrTx/>
        <a:buSzTx/>
        <a:buFont typeface="+mj-lt"/>
        <a:buAutoNum type="arabicPeriod"/>
        <a:tabLst/>
        <a:defRPr lang="en-GB" sz="728" kern="1200" baseline="0" noProof="0" dirty="0" smtClean="0">
          <a:solidFill>
            <a:schemeClr val="tx1"/>
          </a:solidFill>
          <a:latin typeface="+mn-lt"/>
          <a:ea typeface="+mn-ea"/>
          <a:cs typeface="+mn-cs"/>
        </a:defRPr>
      </a:lvl6pPr>
      <a:lvl7pPr marL="225471" marR="0" indent="-110135" algn="l" defTabSz="490846" rtl="0" eaLnBrk="1" fontAlgn="auto" latinLnBrk="0" hangingPunct="1">
        <a:lnSpc>
          <a:spcPct val="100000"/>
        </a:lnSpc>
        <a:spcBef>
          <a:spcPts val="0"/>
        </a:spcBef>
        <a:spcAft>
          <a:spcPts val="397"/>
        </a:spcAft>
        <a:buClrTx/>
        <a:buSzTx/>
        <a:buFont typeface="+mj-lt"/>
        <a:buAutoNum type="alphaLcPeriod"/>
        <a:tabLst/>
        <a:defRPr lang="en-GB" sz="728" kern="1200" baseline="0" noProof="0" dirty="0" smtClean="0">
          <a:solidFill>
            <a:schemeClr val="tx1"/>
          </a:solidFill>
          <a:latin typeface="+mn-lt"/>
          <a:ea typeface="+mn-ea"/>
          <a:cs typeface="+mn-cs"/>
        </a:defRPr>
      </a:lvl7pPr>
      <a:lvl8pPr marL="334739" marR="0" indent="-110135" algn="l" defTabSz="490846" rtl="0" eaLnBrk="1" fontAlgn="auto" latinLnBrk="0" hangingPunct="1">
        <a:lnSpc>
          <a:spcPct val="100000"/>
        </a:lnSpc>
        <a:spcBef>
          <a:spcPts val="0"/>
        </a:spcBef>
        <a:spcAft>
          <a:spcPts val="397"/>
        </a:spcAft>
        <a:buClrTx/>
        <a:buSzTx/>
        <a:buFont typeface="+mj-lt"/>
        <a:buAutoNum type="romanLcPeriod"/>
        <a:tabLst/>
        <a:defRPr lang="en-GB" sz="728" kern="1200" baseline="0" noProof="0" dirty="0" smtClean="0">
          <a:solidFill>
            <a:schemeClr val="tx1"/>
          </a:solidFill>
          <a:latin typeface="+mn-lt"/>
          <a:ea typeface="+mn-ea"/>
          <a:cs typeface="+mn-cs"/>
        </a:defRPr>
      </a:lvl8pPr>
      <a:lvl9pPr marL="0" marR="0" indent="0" algn="l" defTabSz="490846" rtl="0" eaLnBrk="1" fontAlgn="auto" latinLnBrk="0" hangingPunct="1">
        <a:lnSpc>
          <a:spcPct val="100000"/>
        </a:lnSpc>
        <a:spcBef>
          <a:spcPts val="0"/>
        </a:spcBef>
        <a:spcAft>
          <a:spcPts val="397"/>
        </a:spcAft>
        <a:buClrTx/>
        <a:buSzTx/>
        <a:buFont typeface="Arial" pitchFamily="34" charset="0"/>
        <a:buNone/>
        <a:tabLst/>
        <a:defRPr lang="en-GB" sz="728" b="1" kern="1200" baseline="0" noProof="0" dirty="0" smtClean="0">
          <a:solidFill>
            <a:schemeClr val="accent1"/>
          </a:solidFill>
          <a:latin typeface="+mn-lt"/>
          <a:ea typeface="+mn-ea"/>
          <a:cs typeface="+mn-cs"/>
        </a:defRPr>
      </a:lvl9pPr>
    </p:bodyStyle>
    <p:otherStyle>
      <a:defPPr>
        <a:defRPr lang="en-US"/>
      </a:defPPr>
      <a:lvl1pPr marL="0" algn="l" defTabSz="490846" rtl="0" eaLnBrk="1" latinLnBrk="0" hangingPunct="1">
        <a:defRPr sz="964" kern="1200">
          <a:solidFill>
            <a:schemeClr val="tx1"/>
          </a:solidFill>
          <a:latin typeface="+mn-lt"/>
          <a:ea typeface="+mn-ea"/>
          <a:cs typeface="+mn-cs"/>
        </a:defRPr>
      </a:lvl1pPr>
      <a:lvl2pPr marL="245423" algn="l" defTabSz="490846" rtl="0" eaLnBrk="1" latinLnBrk="0" hangingPunct="1">
        <a:defRPr sz="964" kern="1200">
          <a:solidFill>
            <a:schemeClr val="tx1"/>
          </a:solidFill>
          <a:latin typeface="+mn-lt"/>
          <a:ea typeface="+mn-ea"/>
          <a:cs typeface="+mn-cs"/>
        </a:defRPr>
      </a:lvl2pPr>
      <a:lvl3pPr marL="490846" algn="l" defTabSz="490846" rtl="0" eaLnBrk="1" latinLnBrk="0" hangingPunct="1">
        <a:defRPr sz="964" kern="1200">
          <a:solidFill>
            <a:schemeClr val="tx1"/>
          </a:solidFill>
          <a:latin typeface="+mn-lt"/>
          <a:ea typeface="+mn-ea"/>
          <a:cs typeface="+mn-cs"/>
        </a:defRPr>
      </a:lvl3pPr>
      <a:lvl4pPr marL="736270" algn="l" defTabSz="490846" rtl="0" eaLnBrk="1" latinLnBrk="0" hangingPunct="1">
        <a:defRPr sz="964" kern="1200">
          <a:solidFill>
            <a:schemeClr val="tx1"/>
          </a:solidFill>
          <a:latin typeface="+mn-lt"/>
          <a:ea typeface="+mn-ea"/>
          <a:cs typeface="+mn-cs"/>
        </a:defRPr>
      </a:lvl4pPr>
      <a:lvl5pPr marL="981692" algn="l" defTabSz="490846" rtl="0" eaLnBrk="1" latinLnBrk="0" hangingPunct="1">
        <a:defRPr sz="964" kern="1200">
          <a:solidFill>
            <a:schemeClr val="tx1"/>
          </a:solidFill>
          <a:latin typeface="+mn-lt"/>
          <a:ea typeface="+mn-ea"/>
          <a:cs typeface="+mn-cs"/>
        </a:defRPr>
      </a:lvl5pPr>
      <a:lvl6pPr marL="1227116" algn="l" defTabSz="490846" rtl="0" eaLnBrk="1" latinLnBrk="0" hangingPunct="1">
        <a:defRPr sz="964" kern="1200">
          <a:solidFill>
            <a:schemeClr val="tx1"/>
          </a:solidFill>
          <a:latin typeface="+mn-lt"/>
          <a:ea typeface="+mn-ea"/>
          <a:cs typeface="+mn-cs"/>
        </a:defRPr>
      </a:lvl6pPr>
      <a:lvl7pPr marL="1472539" algn="l" defTabSz="490846" rtl="0" eaLnBrk="1" latinLnBrk="0" hangingPunct="1">
        <a:defRPr sz="964" kern="1200">
          <a:solidFill>
            <a:schemeClr val="tx1"/>
          </a:solidFill>
          <a:latin typeface="+mn-lt"/>
          <a:ea typeface="+mn-ea"/>
          <a:cs typeface="+mn-cs"/>
        </a:defRPr>
      </a:lvl7pPr>
      <a:lvl8pPr marL="1717963" algn="l" defTabSz="490846" rtl="0" eaLnBrk="1" latinLnBrk="0" hangingPunct="1">
        <a:defRPr sz="964" kern="1200">
          <a:solidFill>
            <a:schemeClr val="tx1"/>
          </a:solidFill>
          <a:latin typeface="+mn-lt"/>
          <a:ea typeface="+mn-ea"/>
          <a:cs typeface="+mn-cs"/>
        </a:defRPr>
      </a:lvl8pPr>
      <a:lvl9pPr marL="1963385" algn="l" defTabSz="490846" rtl="0" eaLnBrk="1" latinLnBrk="0" hangingPunct="1">
        <a:defRPr sz="964"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88">
          <p15:clr>
            <a:srgbClr val="F26B43"/>
          </p15:clr>
        </p15:guide>
        <p15:guide id="4" pos="6048">
          <p15:clr>
            <a:srgbClr val="F26B43"/>
          </p15:clr>
        </p15:guide>
        <p15:guide id="5" orient="horz" pos="203">
          <p15:clr>
            <a:srgbClr val="F26B43"/>
          </p15:clr>
        </p15:guide>
        <p15:guide id="6" orient="horz" pos="386">
          <p15:clr>
            <a:srgbClr val="F26B43"/>
          </p15:clr>
        </p15:guide>
        <p15:guide id="22" pos="5170">
          <p15:clr>
            <a:srgbClr val="F26B43"/>
          </p15:clr>
        </p15:guide>
        <p15:guide id="23" pos="5071">
          <p15:clr>
            <a:srgbClr val="F26B43"/>
          </p15:clr>
        </p15:guide>
        <p15:guide id="24" pos="4189">
          <p15:clr>
            <a:srgbClr val="F26B43"/>
          </p15:clr>
        </p15:guide>
        <p15:guide id="27" pos="3123">
          <p15:clr>
            <a:srgbClr val="F26B43"/>
          </p15:clr>
        </p15:guide>
        <p15:guide id="30" pos="2244">
          <p15:clr>
            <a:srgbClr val="F26B43"/>
          </p15:clr>
        </p15:guide>
        <p15:guide id="31" pos="2144">
          <p15:clr>
            <a:srgbClr val="F26B43"/>
          </p15:clr>
        </p15:guide>
        <p15:guide id="32" pos="1266">
          <p15:clr>
            <a:srgbClr val="F26B43"/>
          </p15:clr>
        </p15:guide>
        <p15:guide id="33" pos="1166">
          <p15:clr>
            <a:srgbClr val="F26B43"/>
          </p15:clr>
        </p15:guide>
        <p15:guide id="34" pos="3213">
          <p15:clr>
            <a:srgbClr val="F26B43"/>
          </p15:clr>
        </p15:guide>
        <p15:guide id="35" pos="4098">
          <p15:clr>
            <a:srgbClr val="F26B43"/>
          </p15:clr>
        </p15:guide>
        <p15:guide id="36" orient="horz" pos="4693">
          <p15:clr>
            <a:srgbClr val="F26B43"/>
          </p15:clr>
        </p15:guide>
        <p15:guide id="38" orient="horz" pos="4510">
          <p15:clr>
            <a:srgbClr val="F26B43"/>
          </p15:clr>
        </p15:guide>
        <p15:guide id="40" orient="horz" pos="478">
          <p15:clr>
            <a:srgbClr val="F26B43"/>
          </p15:clr>
        </p15:guide>
        <p15:guide id="41" orient="horz" pos="1169">
          <p15:clr>
            <a:srgbClr val="F26B43"/>
          </p15:clr>
        </p15:guide>
        <p15:guide id="42" orient="horz" pos="1260">
          <p15:clr>
            <a:srgbClr val="F26B43"/>
          </p15:clr>
        </p15:guide>
        <p15:guide id="44" orient="horz" pos="1350">
          <p15:clr>
            <a:srgbClr val="F26B43"/>
          </p15:clr>
        </p15:guide>
        <p15:guide id="61" orient="horz" pos="1786">
          <p15:clr>
            <a:srgbClr val="F26B43"/>
          </p15:clr>
        </p15:guide>
        <p15:guide id="62" orient="horz" pos="1877">
          <p15:clr>
            <a:srgbClr val="F26B43"/>
          </p15:clr>
        </p15:guide>
        <p15:guide id="63" orient="horz" pos="2312">
          <p15:clr>
            <a:srgbClr val="F26B43"/>
          </p15:clr>
        </p15:guide>
        <p15:guide id="64" orient="horz" pos="2403">
          <p15:clr>
            <a:srgbClr val="F26B43"/>
          </p15:clr>
        </p15:guide>
        <p15:guide id="65" orient="horz" pos="2840">
          <p15:clr>
            <a:srgbClr val="F26B43"/>
          </p15:clr>
        </p15:guide>
        <p15:guide id="66" orient="horz" pos="2932">
          <p15:clr>
            <a:srgbClr val="F26B43"/>
          </p15:clr>
        </p15:guide>
        <p15:guide id="67" orient="horz" pos="3367">
          <p15:clr>
            <a:srgbClr val="F26B43"/>
          </p15:clr>
        </p15:guide>
        <p15:guide id="68" orient="horz" pos="3458">
          <p15:clr>
            <a:srgbClr val="F26B43"/>
          </p15:clr>
        </p15:guide>
        <p15:guide id="69" orient="horz" pos="3892">
          <p15:clr>
            <a:srgbClr val="F26B43"/>
          </p15:clr>
        </p15:guide>
        <p15:guide id="70" orient="horz" pos="3984">
          <p15:clr>
            <a:srgbClr val="F26B43"/>
          </p15:clr>
        </p15:guide>
        <p15:guide id="71" orient="horz" pos="442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sv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28.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8.svg"/></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5.xml"/><Relationship Id="rId1" Type="http://schemas.openxmlformats.org/officeDocument/2006/relationships/tags" Target="../tags/tag473.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10" name="Google Shape;402;p4">
            <a:extLst>
              <a:ext uri="{FF2B5EF4-FFF2-40B4-BE49-F238E27FC236}">
                <a16:creationId xmlns:a16="http://schemas.microsoft.com/office/drawing/2014/main" id="{79B097FA-F37B-03A7-DD86-F76BC6D4C735}"/>
              </a:ext>
            </a:extLst>
          </p:cNvPr>
          <p:cNvPicPr preferRelativeResize="0"/>
          <p:nvPr/>
        </p:nvPicPr>
        <p:blipFill rotWithShape="1">
          <a:blip r:embed="rId3">
            <a:alphaModFix/>
          </a:blip>
          <a:srcRect/>
          <a:stretch/>
        </p:blipFill>
        <p:spPr>
          <a:xfrm>
            <a:off x="0" y="-252853"/>
            <a:ext cx="9144000" cy="5396353"/>
          </a:xfrm>
          <a:prstGeom prst="rect">
            <a:avLst/>
          </a:prstGeom>
          <a:noFill/>
          <a:ln>
            <a:noFill/>
          </a:ln>
        </p:spPr>
      </p:pic>
      <p:pic>
        <p:nvPicPr>
          <p:cNvPr id="4" name="Google Shape;20;p3">
            <a:extLst>
              <a:ext uri="{FF2B5EF4-FFF2-40B4-BE49-F238E27FC236}">
                <a16:creationId xmlns:a16="http://schemas.microsoft.com/office/drawing/2014/main" id="{8F6DC730-33B3-FA42-D282-DC668E221077}"/>
              </a:ext>
            </a:extLst>
          </p:cNvPr>
          <p:cNvPicPr preferRelativeResize="0"/>
          <p:nvPr/>
        </p:nvPicPr>
        <p:blipFill rotWithShape="1">
          <a:blip r:embed="rId4">
            <a:alphaModFix/>
          </a:blip>
          <a:srcRect/>
          <a:stretch/>
        </p:blipFill>
        <p:spPr>
          <a:xfrm>
            <a:off x="481971" y="4206312"/>
            <a:ext cx="1227583" cy="1013388"/>
          </a:xfrm>
          <a:prstGeom prst="rect">
            <a:avLst/>
          </a:prstGeom>
          <a:noFill/>
          <a:ln>
            <a:noFill/>
          </a:ln>
        </p:spPr>
      </p:pic>
      <p:sp>
        <p:nvSpPr>
          <p:cNvPr id="2" name="Rectangle 1">
            <a:extLst>
              <a:ext uri="{FF2B5EF4-FFF2-40B4-BE49-F238E27FC236}">
                <a16:creationId xmlns:a16="http://schemas.microsoft.com/office/drawing/2014/main" id="{1334F0A8-A193-1F0C-365F-060B287CBF1B}"/>
              </a:ext>
            </a:extLst>
          </p:cNvPr>
          <p:cNvSpPr/>
          <p:nvPr/>
        </p:nvSpPr>
        <p:spPr>
          <a:xfrm>
            <a:off x="454156" y="-252853"/>
            <a:ext cx="135629" cy="539635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4989E6B-C587-EF3B-A390-15CDA7A3908F}"/>
              </a:ext>
            </a:extLst>
          </p:cNvPr>
          <p:cNvSpPr/>
          <p:nvPr/>
        </p:nvSpPr>
        <p:spPr>
          <a:xfrm>
            <a:off x="0" y="4130112"/>
            <a:ext cx="9144000" cy="16756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CEBD3B7-BF1D-BA47-A765-A1F752D19980}"/>
              </a:ext>
            </a:extLst>
          </p:cNvPr>
          <p:cNvSpPr/>
          <p:nvPr/>
        </p:nvSpPr>
        <p:spPr>
          <a:xfrm>
            <a:off x="601980" y="1892410"/>
            <a:ext cx="5329693" cy="49298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56B9489-640A-D298-E48B-A5ED5657A446}"/>
              </a:ext>
            </a:extLst>
          </p:cNvPr>
          <p:cNvSpPr/>
          <p:nvPr/>
        </p:nvSpPr>
        <p:spPr>
          <a:xfrm>
            <a:off x="601980" y="2417651"/>
            <a:ext cx="2001261" cy="49298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Google Shape;367;p59"/>
          <p:cNvSpPr txBox="1">
            <a:spLocks noGrp="1"/>
          </p:cNvSpPr>
          <p:nvPr>
            <p:ph type="ctrTitle"/>
          </p:nvPr>
        </p:nvSpPr>
        <p:spPr>
          <a:xfrm>
            <a:off x="601980" y="1613659"/>
            <a:ext cx="6080593" cy="1261500"/>
          </a:xfrm>
          <a:prstGeom prst="rect">
            <a:avLst/>
          </a:prstGeom>
          <a:noFill/>
          <a:ln>
            <a:noFill/>
          </a:ln>
        </p:spPr>
        <p:txBody>
          <a:bodyPr spcFirstLastPara="1" wrap="square" lIns="0" tIns="0" rIns="0" bIns="0" anchor="b" anchorCtr="0">
            <a:noAutofit/>
          </a:bodyPr>
          <a:lstStyle/>
          <a:p>
            <a:pPr marL="0" marR="0" lvl="0" indent="0" algn="l" rtl="0">
              <a:lnSpc>
                <a:spcPct val="85000"/>
              </a:lnSpc>
              <a:spcBef>
                <a:spcPts val="0"/>
              </a:spcBef>
              <a:spcAft>
                <a:spcPts val="0"/>
              </a:spcAft>
              <a:buClr>
                <a:schemeClr val="lt1"/>
              </a:buClr>
              <a:buSzPts val="3800"/>
              <a:buFont typeface="Georgia"/>
              <a:buNone/>
            </a:pPr>
            <a:r>
              <a:rPr lang="en-US" sz="3600" b="1"/>
              <a:t>ATC Kenya Operations Limited</a:t>
            </a:r>
            <a:endParaRPr sz="3200" b="1" i="0" u="none" strike="noStrike" cap="none">
              <a:solidFill>
                <a:schemeClr val="lt1"/>
              </a:solidFill>
              <a:latin typeface="Georgia"/>
              <a:ea typeface="Georgia"/>
              <a:cs typeface="Georgia"/>
              <a:sym typeface="Georgia"/>
            </a:endParaRPr>
          </a:p>
        </p:txBody>
      </p:sp>
      <p:sp>
        <p:nvSpPr>
          <p:cNvPr id="8" name="Rectangle 7">
            <a:extLst>
              <a:ext uri="{FF2B5EF4-FFF2-40B4-BE49-F238E27FC236}">
                <a16:creationId xmlns:a16="http://schemas.microsoft.com/office/drawing/2014/main" id="{F53FEBE2-F4C2-79F8-9BE5-72273A540079}"/>
              </a:ext>
            </a:extLst>
          </p:cNvPr>
          <p:cNvSpPr/>
          <p:nvPr/>
        </p:nvSpPr>
        <p:spPr>
          <a:xfrm>
            <a:off x="601980" y="3051308"/>
            <a:ext cx="4274820" cy="589036"/>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5E44B95-7000-9CFA-95CB-7D85B0253909}"/>
              </a:ext>
            </a:extLst>
          </p:cNvPr>
          <p:cNvSpPr/>
          <p:nvPr/>
        </p:nvSpPr>
        <p:spPr>
          <a:xfrm>
            <a:off x="606970" y="3754154"/>
            <a:ext cx="873940" cy="299758"/>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 name="Google Shape;368;p59"/>
          <p:cNvSpPr txBox="1">
            <a:spLocks noGrp="1"/>
          </p:cNvSpPr>
          <p:nvPr>
            <p:ph type="subTitle" idx="1"/>
          </p:nvPr>
        </p:nvSpPr>
        <p:spPr>
          <a:xfrm>
            <a:off x="686640" y="3059558"/>
            <a:ext cx="4105500" cy="688303"/>
          </a:xfrm>
          <a:prstGeom prst="rect">
            <a:avLst/>
          </a:prstGeom>
          <a:noFill/>
          <a:ln>
            <a:noFill/>
          </a:ln>
        </p:spPr>
        <p:txBody>
          <a:bodyPr spcFirstLastPara="1" wrap="square" lIns="0" tIns="0" rIns="0" bIns="0" anchor="t" anchorCtr="0">
            <a:noAutofit/>
          </a:bodyPr>
          <a:lstStyle/>
          <a:p>
            <a:pPr marL="0" indent="0"/>
            <a:r>
              <a:rPr lang="en-US" sz="1200" b="1" dirty="0"/>
              <a:t>Oral Submissions to Departmental Committee on Finance and National Planning</a:t>
            </a:r>
            <a:r>
              <a:rPr lang="en-US" b="1" dirty="0"/>
              <a:t> on Tax Lobby  Proposals for inclusion in the Finance Act 2025</a:t>
            </a:r>
            <a:endParaRPr lang="en-US" sz="1200" b="1" dirty="0"/>
          </a:p>
          <a:p>
            <a:pPr marL="0" marR="0" lvl="0" indent="0" algn="l" rtl="0">
              <a:lnSpc>
                <a:spcPct val="100000"/>
              </a:lnSpc>
              <a:spcBef>
                <a:spcPts val="0"/>
              </a:spcBef>
              <a:spcAft>
                <a:spcPts val="0"/>
              </a:spcAft>
              <a:buClr>
                <a:schemeClr val="lt1"/>
              </a:buClr>
              <a:buSzPts val="1200"/>
              <a:buFont typeface="Arial"/>
              <a:buNone/>
            </a:pPr>
            <a:endParaRPr lang="en-US" b="1" dirty="0"/>
          </a:p>
          <a:p>
            <a:pPr marL="0" indent="0"/>
            <a:r>
              <a:rPr lang="en-GB" b="1" dirty="0"/>
              <a:t>May 2025</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6134BCC-02EE-8251-7E2C-5B1A8CA4FD2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10</a:t>
            </a:fld>
            <a:endParaRPr lang="en-GB"/>
          </a:p>
        </p:txBody>
      </p:sp>
      <p:grpSp>
        <p:nvGrpSpPr>
          <p:cNvPr id="4" name="Google Shape;613;p11">
            <a:extLst>
              <a:ext uri="{FF2B5EF4-FFF2-40B4-BE49-F238E27FC236}">
                <a16:creationId xmlns:a16="http://schemas.microsoft.com/office/drawing/2014/main" id="{A2159623-E0F6-CD73-665A-41912C38B540}"/>
              </a:ext>
            </a:extLst>
          </p:cNvPr>
          <p:cNvGrpSpPr/>
          <p:nvPr/>
        </p:nvGrpSpPr>
        <p:grpSpPr>
          <a:xfrm>
            <a:off x="2607716" y="4492620"/>
            <a:ext cx="216125" cy="247000"/>
            <a:chOff x="8007537" y="1393598"/>
            <a:chExt cx="391885" cy="447869"/>
          </a:xfrm>
        </p:grpSpPr>
        <p:sp>
          <p:nvSpPr>
            <p:cNvPr id="5" name="Google Shape;614;p11">
              <a:extLst>
                <a:ext uri="{FF2B5EF4-FFF2-40B4-BE49-F238E27FC236}">
                  <a16:creationId xmlns:a16="http://schemas.microsoft.com/office/drawing/2014/main" id="{92B8ED46-025D-540E-5FF6-45BA0A5B91FE}"/>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 name="Google Shape;615;p11">
              <a:extLst>
                <a:ext uri="{FF2B5EF4-FFF2-40B4-BE49-F238E27FC236}">
                  <a16:creationId xmlns:a16="http://schemas.microsoft.com/office/drawing/2014/main" id="{A197CEB6-063D-DBAA-AA67-0D0021206B64}"/>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21" name="Group 20">
            <a:extLst>
              <a:ext uri="{FF2B5EF4-FFF2-40B4-BE49-F238E27FC236}">
                <a16:creationId xmlns:a16="http://schemas.microsoft.com/office/drawing/2014/main" id="{ED6E7A26-6C0E-2C84-46DD-2DBB0A157EBE}"/>
              </a:ext>
            </a:extLst>
          </p:cNvPr>
          <p:cNvGrpSpPr/>
          <p:nvPr/>
        </p:nvGrpSpPr>
        <p:grpSpPr>
          <a:xfrm>
            <a:off x="370376" y="1420730"/>
            <a:ext cx="8403248" cy="3191273"/>
            <a:chOff x="427863" y="998699"/>
            <a:chExt cx="8403248" cy="3191273"/>
          </a:xfrm>
        </p:grpSpPr>
        <p:sp>
          <p:nvSpPr>
            <p:cNvPr id="7" name="Rectangle 6">
              <a:extLst>
                <a:ext uri="{FF2B5EF4-FFF2-40B4-BE49-F238E27FC236}">
                  <a16:creationId xmlns:a16="http://schemas.microsoft.com/office/drawing/2014/main" id="{DE1748FE-0ED3-A597-B409-A791D215E3EB}"/>
                </a:ext>
              </a:extLst>
            </p:cNvPr>
            <p:cNvSpPr/>
            <p:nvPr/>
          </p:nvSpPr>
          <p:spPr>
            <a:xfrm>
              <a:off x="495873" y="1326419"/>
              <a:ext cx="3574677" cy="42836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1887871-411E-5953-CFF8-4ED1FB8A960B}"/>
                </a:ext>
              </a:extLst>
            </p:cNvPr>
            <p:cNvSpPr/>
            <p:nvPr/>
          </p:nvSpPr>
          <p:spPr>
            <a:xfrm>
              <a:off x="502907" y="1939104"/>
              <a:ext cx="3560609" cy="2206955"/>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41C32FC-F04A-EDD1-F676-BAA21A6FC6A8}"/>
                </a:ext>
              </a:extLst>
            </p:cNvPr>
            <p:cNvSpPr/>
            <p:nvPr/>
          </p:nvSpPr>
          <p:spPr>
            <a:xfrm>
              <a:off x="495874" y="1013380"/>
              <a:ext cx="818498" cy="74140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06E3248-5B8E-594B-2111-CCD2B41B16C4}"/>
                </a:ext>
              </a:extLst>
            </p:cNvPr>
            <p:cNvSpPr txBox="1"/>
            <p:nvPr/>
          </p:nvSpPr>
          <p:spPr>
            <a:xfrm>
              <a:off x="1314372" y="1384082"/>
              <a:ext cx="2180999" cy="307777"/>
            </a:xfrm>
            <a:prstGeom prst="rect">
              <a:avLst/>
            </a:prstGeom>
            <a:noFill/>
          </p:spPr>
          <p:txBody>
            <a:bodyPr wrap="square">
              <a:spAutoFit/>
            </a:bodyPr>
            <a:lstStyle/>
            <a:p>
              <a:r>
                <a:rPr lang="en-US"/>
                <a:t>Issue</a:t>
              </a:r>
            </a:p>
          </p:txBody>
        </p:sp>
        <p:sp>
          <p:nvSpPr>
            <p:cNvPr id="11" name="Rectangle 10">
              <a:extLst>
                <a:ext uri="{FF2B5EF4-FFF2-40B4-BE49-F238E27FC236}">
                  <a16:creationId xmlns:a16="http://schemas.microsoft.com/office/drawing/2014/main" id="{BB8F4646-1358-F9D3-EB5A-28DE23254987}"/>
                </a:ext>
              </a:extLst>
            </p:cNvPr>
            <p:cNvSpPr/>
            <p:nvPr/>
          </p:nvSpPr>
          <p:spPr>
            <a:xfrm>
              <a:off x="4917803" y="1331110"/>
              <a:ext cx="3839134" cy="42836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E1A365E-B2A4-0F21-ED63-A1EDE73C40D7}"/>
                </a:ext>
              </a:extLst>
            </p:cNvPr>
            <p:cNvSpPr/>
            <p:nvPr/>
          </p:nvSpPr>
          <p:spPr>
            <a:xfrm>
              <a:off x="5071574" y="1943796"/>
              <a:ext cx="3685363" cy="224617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1965055-22AF-A67C-4889-9B0236177947}"/>
                </a:ext>
              </a:extLst>
            </p:cNvPr>
            <p:cNvSpPr/>
            <p:nvPr/>
          </p:nvSpPr>
          <p:spPr>
            <a:xfrm>
              <a:off x="4917804" y="1018071"/>
              <a:ext cx="818498" cy="74140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A69A467F-9795-8BDF-8D05-985E33BF1CDA}"/>
                </a:ext>
              </a:extLst>
            </p:cNvPr>
            <p:cNvSpPr txBox="1"/>
            <p:nvPr/>
          </p:nvSpPr>
          <p:spPr>
            <a:xfrm>
              <a:off x="5736302" y="1384082"/>
              <a:ext cx="2825978" cy="307777"/>
            </a:xfrm>
            <a:prstGeom prst="rect">
              <a:avLst/>
            </a:prstGeom>
            <a:noFill/>
          </p:spPr>
          <p:txBody>
            <a:bodyPr wrap="square" lIns="91440" tIns="45720" rIns="91440" bIns="45720" anchor="t">
              <a:spAutoFit/>
            </a:bodyPr>
            <a:lstStyle/>
            <a:p>
              <a:r>
                <a:rPr lang="en-US"/>
                <a:t>Proposed amendment</a:t>
              </a:r>
            </a:p>
          </p:txBody>
        </p:sp>
        <p:pic>
          <p:nvPicPr>
            <p:cNvPr id="15" name="Graphic 14" descr="Postit Notes with solid fill">
              <a:extLst>
                <a:ext uri="{FF2B5EF4-FFF2-40B4-BE49-F238E27FC236}">
                  <a16:creationId xmlns:a16="http://schemas.microsoft.com/office/drawing/2014/main" id="{5573D749-E2D0-00E2-52D9-EA2BDEA7496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17804" y="998699"/>
              <a:ext cx="750812" cy="750812"/>
            </a:xfrm>
            <a:prstGeom prst="rect">
              <a:avLst/>
            </a:prstGeom>
          </p:spPr>
        </p:pic>
        <p:sp>
          <p:nvSpPr>
            <p:cNvPr id="16" name="TextBox 15">
              <a:extLst>
                <a:ext uri="{FF2B5EF4-FFF2-40B4-BE49-F238E27FC236}">
                  <a16:creationId xmlns:a16="http://schemas.microsoft.com/office/drawing/2014/main" id="{D9B4EB16-B147-A9D0-347D-EFC8621CAF07}"/>
                </a:ext>
              </a:extLst>
            </p:cNvPr>
            <p:cNvSpPr txBox="1"/>
            <p:nvPr/>
          </p:nvSpPr>
          <p:spPr>
            <a:xfrm>
              <a:off x="427863" y="2059893"/>
              <a:ext cx="3442630" cy="1438471"/>
            </a:xfrm>
            <a:prstGeom prst="rect">
              <a:avLst/>
            </a:prstGeom>
            <a:noFill/>
          </p:spPr>
          <p:txBody>
            <a:bodyPr wrap="square" lIns="91440" tIns="45720" rIns="91440" bIns="45720" anchor="t">
              <a:spAutoFit/>
            </a:bodyPr>
            <a:lstStyle/>
            <a:p>
              <a:pPr marL="228600" indent="-171450">
                <a:lnSpc>
                  <a:spcPct val="115000"/>
                </a:lnSpc>
                <a:spcBef>
                  <a:spcPts val="1000"/>
                </a:spcBef>
                <a:buClrTx/>
                <a:buSzPts val="900"/>
                <a:buFont typeface="Arial" panose="020B0604020202020204" pitchFamily="34" charset="0"/>
                <a:buChar char="•"/>
              </a:pPr>
              <a:r>
                <a:rPr lang="en-US" sz="1100" dirty="0">
                  <a:solidFill>
                    <a:schemeClr val="tx1"/>
                  </a:solidFill>
                </a:rPr>
                <a:t>The Finance Bill 2025, proposes to repeal Paragraph 1A of the Second Schedule to the Income Tax Act in essence doing away with the accelerated investment allowance of 100% and 150% in respect of investments outside Nairobi and Mombasa Counties and in a Special Economic Zone.</a:t>
              </a:r>
            </a:p>
          </p:txBody>
        </p:sp>
        <p:sp>
          <p:nvSpPr>
            <p:cNvPr id="17" name="Google Shape;1805;p80">
              <a:extLst>
                <a:ext uri="{FF2B5EF4-FFF2-40B4-BE49-F238E27FC236}">
                  <a16:creationId xmlns:a16="http://schemas.microsoft.com/office/drawing/2014/main" id="{D4533C42-41FB-34D0-D4F1-902334BD2C2E}"/>
                </a:ext>
              </a:extLst>
            </p:cNvPr>
            <p:cNvSpPr/>
            <p:nvPr/>
          </p:nvSpPr>
          <p:spPr>
            <a:xfrm>
              <a:off x="4259371" y="2042050"/>
              <a:ext cx="549349" cy="706580"/>
            </a:xfrm>
            <a:prstGeom prst="chevron">
              <a:avLst>
                <a:gd name="adj" fmla="val 50000"/>
              </a:avLst>
            </a:prstGeom>
            <a:solidFill>
              <a:schemeClr val="accent4"/>
            </a:solidFill>
            <a:ln>
              <a:solidFill>
                <a:schemeClr val="accent2"/>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18" name="Google Shape;1805;p80">
              <a:extLst>
                <a:ext uri="{FF2B5EF4-FFF2-40B4-BE49-F238E27FC236}">
                  <a16:creationId xmlns:a16="http://schemas.microsoft.com/office/drawing/2014/main" id="{50BEB058-1594-94FD-DDA6-D25D3484B072}"/>
                </a:ext>
              </a:extLst>
            </p:cNvPr>
            <p:cNvSpPr/>
            <p:nvPr/>
          </p:nvSpPr>
          <p:spPr>
            <a:xfrm rot="10800000">
              <a:off x="4249323" y="2857940"/>
              <a:ext cx="549349" cy="706580"/>
            </a:xfrm>
            <a:prstGeom prst="chevron">
              <a:avLst>
                <a:gd name="adj" fmla="val 50000"/>
              </a:avLst>
            </a:prstGeom>
            <a:solidFill>
              <a:schemeClr val="accent6"/>
            </a:solidFill>
            <a:ln>
              <a:solidFill>
                <a:schemeClr val="tx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pic>
          <p:nvPicPr>
            <p:cNvPr id="19" name="Graphic 18" descr="Document with solid fill">
              <a:extLst>
                <a:ext uri="{FF2B5EF4-FFF2-40B4-BE49-F238E27FC236}">
                  <a16:creationId xmlns:a16="http://schemas.microsoft.com/office/drawing/2014/main" id="{C6DB97BF-EE32-D6C2-0FF8-3F7C3B82C6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529" y="1006952"/>
              <a:ext cx="799336" cy="799336"/>
            </a:xfrm>
            <a:prstGeom prst="rect">
              <a:avLst/>
            </a:prstGeom>
          </p:spPr>
        </p:pic>
        <p:sp>
          <p:nvSpPr>
            <p:cNvPr id="20" name="TextBox 19">
              <a:extLst>
                <a:ext uri="{FF2B5EF4-FFF2-40B4-BE49-F238E27FC236}">
                  <a16:creationId xmlns:a16="http://schemas.microsoft.com/office/drawing/2014/main" id="{8996047C-BE0F-908D-6CC8-351CDABEE908}"/>
                </a:ext>
              </a:extLst>
            </p:cNvPr>
            <p:cNvSpPr txBox="1"/>
            <p:nvPr/>
          </p:nvSpPr>
          <p:spPr>
            <a:xfrm>
              <a:off x="4953244" y="1905906"/>
              <a:ext cx="3877867" cy="1177374"/>
            </a:xfrm>
            <a:prstGeom prst="rect">
              <a:avLst/>
            </a:prstGeom>
            <a:noFill/>
          </p:spPr>
          <p:txBody>
            <a:bodyPr wrap="square" lIns="91440" tIns="45720" rIns="91440" bIns="45720" anchor="t">
              <a:spAutoFit/>
            </a:bodyPr>
            <a:lstStyle/>
            <a:p>
              <a:pPr marL="228600" indent="-171450">
                <a:lnSpc>
                  <a:spcPct val="115000"/>
                </a:lnSpc>
                <a:spcBef>
                  <a:spcPts val="1000"/>
                </a:spcBef>
                <a:buClrTx/>
                <a:buSzPts val="900"/>
                <a:buFont typeface="Arial" panose="020B0604020202020204" pitchFamily="34" charset="0"/>
                <a:buChar char="•"/>
              </a:pPr>
              <a:r>
                <a:rPr lang="en-US" sz="1100" dirty="0">
                  <a:solidFill>
                    <a:schemeClr val="tx1"/>
                  </a:solidFill>
                </a:rPr>
                <a:t>Retention of Paragraph 1A </a:t>
              </a:r>
              <a:r>
                <a:rPr lang="en-US" sz="1100" kern="1200" dirty="0">
                  <a:solidFill>
                    <a:schemeClr val="tx1"/>
                  </a:solidFill>
                </a:rPr>
                <a:t>of the Second Schedule to the Income Tax Act </a:t>
              </a:r>
              <a:r>
                <a:rPr lang="en-US" sz="1100" dirty="0">
                  <a:solidFill>
                    <a:schemeClr val="tx1"/>
                  </a:solidFill>
                </a:rPr>
                <a:t>providing accelerated investment allowance for </a:t>
              </a:r>
              <a:r>
                <a:rPr lang="en-US" sz="1100" dirty="0">
                  <a:solidFill>
                    <a:schemeClr val="tx1"/>
                  </a:solidFill>
                  <a:ea typeface="Times New Roman" panose="02020603050405020304" pitchFamily="18" charset="0"/>
                </a:rPr>
                <a:t>all capital expenditure/sectors upon meeting certain conditions</a:t>
              </a:r>
              <a:r>
                <a:rPr lang="en-US" sz="1100" dirty="0">
                  <a:solidFill>
                    <a:schemeClr val="tx1"/>
                  </a:solidFill>
                </a:rPr>
                <a:t>.</a:t>
              </a:r>
            </a:p>
            <a:p>
              <a:pPr marL="228600" indent="-171450">
                <a:lnSpc>
                  <a:spcPct val="115000"/>
                </a:lnSpc>
                <a:spcBef>
                  <a:spcPts val="1000"/>
                </a:spcBef>
                <a:buClrTx/>
                <a:buSzPts val="900"/>
                <a:buFont typeface="Arial" panose="020B0604020202020204" pitchFamily="34" charset="0"/>
                <a:buChar char="•"/>
              </a:pPr>
              <a:endParaRPr lang="en-US" sz="1100" dirty="0">
                <a:solidFill>
                  <a:schemeClr val="tx1"/>
                </a:solidFill>
              </a:endParaRPr>
            </a:p>
          </p:txBody>
        </p:sp>
      </p:grpSp>
      <p:sp>
        <p:nvSpPr>
          <p:cNvPr id="22" name="Title 4">
            <a:extLst>
              <a:ext uri="{FF2B5EF4-FFF2-40B4-BE49-F238E27FC236}">
                <a16:creationId xmlns:a16="http://schemas.microsoft.com/office/drawing/2014/main" id="{2C945901-8DE4-449A-985A-67C31CF413EE}"/>
              </a:ext>
            </a:extLst>
          </p:cNvPr>
          <p:cNvSpPr txBox="1">
            <a:spLocks/>
          </p:cNvSpPr>
          <p:nvPr/>
        </p:nvSpPr>
        <p:spPr>
          <a:xfrm>
            <a:off x="197948" y="68829"/>
            <a:ext cx="5619192" cy="306479"/>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a:solidFill>
                  <a:schemeClr val="bg1"/>
                </a:solidFill>
                <a:latin typeface="Georgia"/>
              </a:rPr>
              <a:t>Tax Issue and Proposed Amendments by ATC</a:t>
            </a:r>
            <a:endParaRPr lang="en-US">
              <a:solidFill>
                <a:schemeClr val="bg1"/>
              </a:solidFill>
            </a:endParaRPr>
          </a:p>
        </p:txBody>
      </p:sp>
      <p:sp>
        <p:nvSpPr>
          <p:cNvPr id="2" name="Rectangle 1">
            <a:extLst>
              <a:ext uri="{FF2B5EF4-FFF2-40B4-BE49-F238E27FC236}">
                <a16:creationId xmlns:a16="http://schemas.microsoft.com/office/drawing/2014/main" id="{FB9C71EE-6EF5-11E4-CA70-59367EB6AB69}"/>
              </a:ext>
            </a:extLst>
          </p:cNvPr>
          <p:cNvSpPr>
            <a:spLocks noChangeArrowheads="1"/>
          </p:cNvSpPr>
          <p:nvPr/>
        </p:nvSpPr>
        <p:spPr bwMode="auto">
          <a:xfrm>
            <a:off x="0" y="-123110"/>
            <a:ext cx="2199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63B1"/>
                </a:solidFill>
                <a:effectLst/>
                <a:latin typeface="Arial" panose="020B0604020202020204" pitchFamily="34" charset="0"/>
                <a:ea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38829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8D0C00C2-8D73-528B-CFAB-3DC86F5D415D}"/>
              </a:ext>
            </a:extLst>
          </p:cNvPr>
          <p:cNvGrpSpPr/>
          <p:nvPr/>
        </p:nvGrpSpPr>
        <p:grpSpPr>
          <a:xfrm>
            <a:off x="1853866" y="982965"/>
            <a:ext cx="920918" cy="1118468"/>
            <a:chOff x="958124" y="1178910"/>
            <a:chExt cx="920918" cy="1118468"/>
          </a:xfrm>
        </p:grpSpPr>
        <p:sp>
          <p:nvSpPr>
            <p:cNvPr id="33" name="Google Shape;6532;g2ef68cfc7e1_31_745">
              <a:extLst>
                <a:ext uri="{FF2B5EF4-FFF2-40B4-BE49-F238E27FC236}">
                  <a16:creationId xmlns:a16="http://schemas.microsoft.com/office/drawing/2014/main" id="{CE663BCC-D936-EE09-F9CE-4A71871B8756}"/>
                </a:ext>
              </a:extLst>
            </p:cNvPr>
            <p:cNvSpPr/>
            <p:nvPr/>
          </p:nvSpPr>
          <p:spPr>
            <a:xfrm>
              <a:off x="958124" y="1178910"/>
              <a:ext cx="920918" cy="1118468"/>
            </a:xfrm>
            <a:custGeom>
              <a:avLst/>
              <a:gdLst/>
              <a:ahLst/>
              <a:cxnLst/>
              <a:rect l="l" t="t" r="r" b="b"/>
              <a:pathLst>
                <a:path w="896620" h="1483360" extrusionOk="0">
                  <a:moveTo>
                    <a:pt x="155103" y="0"/>
                  </a:moveTo>
                  <a:lnTo>
                    <a:pt x="107900" y="9186"/>
                  </a:lnTo>
                  <a:lnTo>
                    <a:pt x="66395" y="36747"/>
                  </a:lnTo>
                  <a:lnTo>
                    <a:pt x="0" y="103155"/>
                  </a:lnTo>
                  <a:lnTo>
                    <a:pt x="549605" y="652760"/>
                  </a:lnTo>
                  <a:lnTo>
                    <a:pt x="577172" y="694260"/>
                  </a:lnTo>
                  <a:lnTo>
                    <a:pt x="586362" y="741464"/>
                  </a:lnTo>
                  <a:lnTo>
                    <a:pt x="577172" y="788667"/>
                  </a:lnTo>
                  <a:lnTo>
                    <a:pt x="549605" y="830167"/>
                  </a:lnTo>
                  <a:lnTo>
                    <a:pt x="0" y="1379975"/>
                  </a:lnTo>
                  <a:lnTo>
                    <a:pt x="66395" y="1446383"/>
                  </a:lnTo>
                  <a:lnTo>
                    <a:pt x="107900" y="1473830"/>
                  </a:lnTo>
                  <a:lnTo>
                    <a:pt x="155103" y="1482979"/>
                  </a:lnTo>
                  <a:lnTo>
                    <a:pt x="202303" y="1473830"/>
                  </a:lnTo>
                  <a:lnTo>
                    <a:pt x="243801" y="1446383"/>
                  </a:lnTo>
                  <a:lnTo>
                    <a:pt x="859815" y="830167"/>
                  </a:lnTo>
                  <a:lnTo>
                    <a:pt x="887375" y="788667"/>
                  </a:lnTo>
                  <a:lnTo>
                    <a:pt x="896562" y="741464"/>
                  </a:lnTo>
                  <a:lnTo>
                    <a:pt x="887375" y="694260"/>
                  </a:lnTo>
                  <a:lnTo>
                    <a:pt x="859815" y="652760"/>
                  </a:lnTo>
                  <a:lnTo>
                    <a:pt x="243801" y="36747"/>
                  </a:lnTo>
                  <a:lnTo>
                    <a:pt x="202303" y="9186"/>
                  </a:lnTo>
                  <a:lnTo>
                    <a:pt x="155103" y="0"/>
                  </a:lnTo>
                  <a:close/>
                </a:path>
              </a:pathLst>
            </a:custGeom>
            <a:solidFill>
              <a:schemeClr val="accent1"/>
            </a:solidFill>
            <a:ln>
              <a:noFill/>
            </a:ln>
          </p:spPr>
          <p:txBody>
            <a:bodyPr spcFirstLastPara="1" wrap="square" lIns="0" tIns="0" rIns="0" bIns="0" anchor="t" anchorCtr="0">
              <a:noAutofit/>
            </a:bodyPr>
            <a:lstStyle/>
            <a:p>
              <a:pPr>
                <a:buSzPts val="1800"/>
              </a:pPr>
              <a:endParaRPr sz="2400">
                <a:latin typeface="Calibri"/>
                <a:ea typeface="Calibri"/>
                <a:cs typeface="Calibri"/>
                <a:sym typeface="Calibri"/>
              </a:endParaRPr>
            </a:p>
          </p:txBody>
        </p:sp>
        <p:sp>
          <p:nvSpPr>
            <p:cNvPr id="34" name="Google Shape;6533;g2ef68cfc7e1_31_745">
              <a:extLst>
                <a:ext uri="{FF2B5EF4-FFF2-40B4-BE49-F238E27FC236}">
                  <a16:creationId xmlns:a16="http://schemas.microsoft.com/office/drawing/2014/main" id="{07004D3E-BF6B-3B30-24D1-226D8BE3D5C3}"/>
                </a:ext>
              </a:extLst>
            </p:cNvPr>
            <p:cNvSpPr/>
            <p:nvPr/>
          </p:nvSpPr>
          <p:spPr>
            <a:xfrm>
              <a:off x="997024" y="1546976"/>
              <a:ext cx="266752" cy="360534"/>
            </a:xfrm>
            <a:custGeom>
              <a:avLst/>
              <a:gdLst/>
              <a:ahLst/>
              <a:cxnLst/>
              <a:rect l="l" t="t" r="r" b="b"/>
              <a:pathLst>
                <a:path w="259714" h="478155" extrusionOk="0">
                  <a:moveTo>
                    <a:pt x="70214" y="0"/>
                  </a:moveTo>
                  <a:lnTo>
                    <a:pt x="36901" y="3813"/>
                  </a:lnTo>
                  <a:lnTo>
                    <a:pt x="10649" y="24671"/>
                  </a:lnTo>
                  <a:lnTo>
                    <a:pt x="0" y="59035"/>
                  </a:lnTo>
                  <a:lnTo>
                    <a:pt x="0" y="418738"/>
                  </a:lnTo>
                  <a:lnTo>
                    <a:pt x="10649" y="453110"/>
                  </a:lnTo>
                  <a:lnTo>
                    <a:pt x="36901" y="473971"/>
                  </a:lnTo>
                  <a:lnTo>
                    <a:pt x="70214" y="477786"/>
                  </a:lnTo>
                  <a:lnTo>
                    <a:pt x="102044" y="461016"/>
                  </a:lnTo>
                  <a:lnTo>
                    <a:pt x="216281" y="346779"/>
                  </a:lnTo>
                  <a:lnTo>
                    <a:pt x="244877" y="307176"/>
                  </a:lnTo>
                  <a:lnTo>
                    <a:pt x="259175" y="262243"/>
                  </a:lnTo>
                  <a:lnTo>
                    <a:pt x="259175" y="215534"/>
                  </a:lnTo>
                  <a:lnTo>
                    <a:pt x="244877" y="170603"/>
                  </a:lnTo>
                  <a:lnTo>
                    <a:pt x="216281" y="131006"/>
                  </a:lnTo>
                  <a:lnTo>
                    <a:pt x="102044" y="16770"/>
                  </a:lnTo>
                  <a:lnTo>
                    <a:pt x="70214" y="0"/>
                  </a:lnTo>
                  <a:close/>
                </a:path>
              </a:pathLst>
            </a:custGeom>
            <a:solidFill>
              <a:schemeClr val="accent1"/>
            </a:solidFill>
            <a:ln>
              <a:noFill/>
            </a:ln>
          </p:spPr>
          <p:txBody>
            <a:bodyPr spcFirstLastPara="1" wrap="square" lIns="0" tIns="0" rIns="0" bIns="0" anchor="t" anchorCtr="0">
              <a:noAutofit/>
            </a:bodyPr>
            <a:lstStyle/>
            <a:p>
              <a:pPr>
                <a:buSzPts val="1800"/>
              </a:pPr>
              <a:endParaRPr sz="2400">
                <a:latin typeface="Calibri"/>
                <a:ea typeface="Calibri"/>
                <a:cs typeface="Calibri"/>
                <a:sym typeface="Calibri"/>
              </a:endParaRPr>
            </a:p>
          </p:txBody>
        </p:sp>
      </p:grpSp>
      <p:sp>
        <p:nvSpPr>
          <p:cNvPr id="35" name="Google Shape;6534;g2ef68cfc7e1_31_745">
            <a:extLst>
              <a:ext uri="{FF2B5EF4-FFF2-40B4-BE49-F238E27FC236}">
                <a16:creationId xmlns:a16="http://schemas.microsoft.com/office/drawing/2014/main" id="{12DE6262-0C59-F8B1-A782-FC5C970E91EC}"/>
              </a:ext>
            </a:extLst>
          </p:cNvPr>
          <p:cNvSpPr/>
          <p:nvPr/>
        </p:nvSpPr>
        <p:spPr>
          <a:xfrm>
            <a:off x="2277558" y="997402"/>
            <a:ext cx="6380367" cy="1118468"/>
          </a:xfrm>
          <a:custGeom>
            <a:avLst/>
            <a:gdLst/>
            <a:ahLst/>
            <a:cxnLst/>
            <a:rect l="l" t="t" r="r" b="b"/>
            <a:pathLst>
              <a:path w="4582159" h="1210310" extrusionOk="0">
                <a:moveTo>
                  <a:pt x="3985704" y="0"/>
                </a:moveTo>
                <a:lnTo>
                  <a:pt x="0" y="0"/>
                </a:lnTo>
                <a:lnTo>
                  <a:pt x="516597" y="516394"/>
                </a:lnTo>
                <a:lnTo>
                  <a:pt x="532669" y="536061"/>
                </a:lnTo>
                <a:lnTo>
                  <a:pt x="544141" y="557877"/>
                </a:lnTo>
                <a:lnTo>
                  <a:pt x="551016" y="581129"/>
                </a:lnTo>
                <a:lnTo>
                  <a:pt x="553300" y="605104"/>
                </a:lnTo>
                <a:lnTo>
                  <a:pt x="551000" y="629058"/>
                </a:lnTo>
                <a:lnTo>
                  <a:pt x="544117" y="652308"/>
                </a:lnTo>
                <a:lnTo>
                  <a:pt x="532650" y="674146"/>
                </a:lnTo>
                <a:lnTo>
                  <a:pt x="516597" y="693864"/>
                </a:lnTo>
                <a:lnTo>
                  <a:pt x="406" y="1210056"/>
                </a:lnTo>
                <a:lnTo>
                  <a:pt x="3985704" y="1210056"/>
                </a:lnTo>
                <a:lnTo>
                  <a:pt x="4581690" y="605104"/>
                </a:lnTo>
                <a:lnTo>
                  <a:pt x="3985704" y="0"/>
                </a:lnTo>
                <a:close/>
              </a:path>
            </a:pathLst>
          </a:custGeom>
          <a:solidFill>
            <a:srgbClr val="F2F2F2"/>
          </a:solidFill>
          <a:ln>
            <a:noFill/>
          </a:ln>
        </p:spPr>
        <p:txBody>
          <a:bodyPr spcFirstLastPara="1" wrap="square" lIns="0" tIns="0" rIns="0" bIns="0" anchor="t" anchorCtr="0">
            <a:noAutofit/>
          </a:bodyPr>
          <a:lstStyle/>
          <a:p>
            <a:pPr>
              <a:buSzPts val="1800"/>
            </a:pPr>
            <a:endParaRPr sz="2400">
              <a:latin typeface="Calibri"/>
              <a:ea typeface="Calibri"/>
              <a:cs typeface="Calibri"/>
              <a:sym typeface="Calibri"/>
            </a:endParaRPr>
          </a:p>
        </p:txBody>
      </p:sp>
      <p:grpSp>
        <p:nvGrpSpPr>
          <p:cNvPr id="60" name="Group 59">
            <a:extLst>
              <a:ext uri="{FF2B5EF4-FFF2-40B4-BE49-F238E27FC236}">
                <a16:creationId xmlns:a16="http://schemas.microsoft.com/office/drawing/2014/main" id="{7866B5FF-01B9-0C1A-10F1-EB6E439815BB}"/>
              </a:ext>
            </a:extLst>
          </p:cNvPr>
          <p:cNvGrpSpPr/>
          <p:nvPr/>
        </p:nvGrpSpPr>
        <p:grpSpPr>
          <a:xfrm>
            <a:off x="7647096" y="2312780"/>
            <a:ext cx="1047596" cy="1118468"/>
            <a:chOff x="6814694" y="2563695"/>
            <a:chExt cx="1047596" cy="1118468"/>
          </a:xfrm>
        </p:grpSpPr>
        <p:sp>
          <p:nvSpPr>
            <p:cNvPr id="37" name="Google Shape;6537;g2ef68cfc7e1_31_745">
              <a:extLst>
                <a:ext uri="{FF2B5EF4-FFF2-40B4-BE49-F238E27FC236}">
                  <a16:creationId xmlns:a16="http://schemas.microsoft.com/office/drawing/2014/main" id="{EACEBA8E-FC7E-E41E-806C-5C8B674266DF}"/>
                </a:ext>
              </a:extLst>
            </p:cNvPr>
            <p:cNvSpPr/>
            <p:nvPr/>
          </p:nvSpPr>
          <p:spPr>
            <a:xfrm>
              <a:off x="6814694" y="2563695"/>
              <a:ext cx="1010605" cy="1118468"/>
            </a:xfrm>
            <a:custGeom>
              <a:avLst/>
              <a:gdLst/>
              <a:ahLst/>
              <a:cxnLst/>
              <a:rect l="l" t="t" r="r" b="b"/>
              <a:pathLst>
                <a:path w="896620" h="1483360" extrusionOk="0">
                  <a:moveTo>
                    <a:pt x="741459" y="0"/>
                  </a:moveTo>
                  <a:lnTo>
                    <a:pt x="694259" y="9148"/>
                  </a:lnTo>
                  <a:lnTo>
                    <a:pt x="652760" y="36595"/>
                  </a:lnTo>
                  <a:lnTo>
                    <a:pt x="36747" y="652811"/>
                  </a:lnTo>
                  <a:lnTo>
                    <a:pt x="9186" y="694311"/>
                  </a:lnTo>
                  <a:lnTo>
                    <a:pt x="0" y="741514"/>
                  </a:lnTo>
                  <a:lnTo>
                    <a:pt x="9186" y="788718"/>
                  </a:lnTo>
                  <a:lnTo>
                    <a:pt x="36747" y="830218"/>
                  </a:lnTo>
                  <a:lnTo>
                    <a:pt x="652760" y="1446231"/>
                  </a:lnTo>
                  <a:lnTo>
                    <a:pt x="694259" y="1473792"/>
                  </a:lnTo>
                  <a:lnTo>
                    <a:pt x="741459" y="1482978"/>
                  </a:lnTo>
                  <a:lnTo>
                    <a:pt x="788661" y="1473792"/>
                  </a:lnTo>
                  <a:lnTo>
                    <a:pt x="830167" y="1446231"/>
                  </a:lnTo>
                  <a:lnTo>
                    <a:pt x="896562" y="1379823"/>
                  </a:lnTo>
                  <a:lnTo>
                    <a:pt x="346957" y="830218"/>
                  </a:lnTo>
                  <a:lnTo>
                    <a:pt x="319389" y="788718"/>
                  </a:lnTo>
                  <a:lnTo>
                    <a:pt x="310200" y="741514"/>
                  </a:lnTo>
                  <a:lnTo>
                    <a:pt x="319389" y="694311"/>
                  </a:lnTo>
                  <a:lnTo>
                    <a:pt x="346957" y="652811"/>
                  </a:lnTo>
                  <a:lnTo>
                    <a:pt x="896562" y="103003"/>
                  </a:lnTo>
                  <a:lnTo>
                    <a:pt x="830167" y="36595"/>
                  </a:lnTo>
                  <a:lnTo>
                    <a:pt x="788661" y="9148"/>
                  </a:lnTo>
                  <a:lnTo>
                    <a:pt x="741459" y="0"/>
                  </a:lnTo>
                  <a:close/>
                </a:path>
              </a:pathLst>
            </a:custGeom>
            <a:solidFill>
              <a:srgbClr val="DB546A"/>
            </a:solidFill>
            <a:ln>
              <a:noFill/>
            </a:ln>
          </p:spPr>
          <p:txBody>
            <a:bodyPr spcFirstLastPara="1" wrap="square" lIns="0" tIns="0" rIns="0" bIns="0" anchor="t" anchorCtr="0">
              <a:noAutofit/>
            </a:bodyPr>
            <a:lstStyle/>
            <a:p>
              <a:pPr>
                <a:buSzPts val="1800"/>
              </a:pPr>
              <a:endParaRPr sz="2400">
                <a:latin typeface="Calibri"/>
                <a:ea typeface="Calibri"/>
                <a:cs typeface="Calibri"/>
                <a:sym typeface="Calibri"/>
              </a:endParaRPr>
            </a:p>
          </p:txBody>
        </p:sp>
        <p:sp>
          <p:nvSpPr>
            <p:cNvPr id="38" name="Google Shape;6538;g2ef68cfc7e1_31_745">
              <a:extLst>
                <a:ext uri="{FF2B5EF4-FFF2-40B4-BE49-F238E27FC236}">
                  <a16:creationId xmlns:a16="http://schemas.microsoft.com/office/drawing/2014/main" id="{C42CB744-C8E3-A736-AFD7-48CDB6F82EDE}"/>
                </a:ext>
              </a:extLst>
            </p:cNvPr>
            <p:cNvSpPr/>
            <p:nvPr/>
          </p:nvSpPr>
          <p:spPr>
            <a:xfrm>
              <a:off x="7569559" y="2957100"/>
              <a:ext cx="292731" cy="360534"/>
            </a:xfrm>
            <a:custGeom>
              <a:avLst/>
              <a:gdLst/>
              <a:ahLst/>
              <a:cxnLst/>
              <a:rect l="l" t="t" r="r" b="b"/>
              <a:pathLst>
                <a:path w="259714" h="478155" extrusionOk="0">
                  <a:moveTo>
                    <a:pt x="188966" y="0"/>
                  </a:moveTo>
                  <a:lnTo>
                    <a:pt x="157131" y="16770"/>
                  </a:lnTo>
                  <a:lnTo>
                    <a:pt x="42894" y="131006"/>
                  </a:lnTo>
                  <a:lnTo>
                    <a:pt x="14298" y="170608"/>
                  </a:lnTo>
                  <a:lnTo>
                    <a:pt x="0" y="215539"/>
                  </a:lnTo>
                  <a:lnTo>
                    <a:pt x="0" y="262246"/>
                  </a:lnTo>
                  <a:lnTo>
                    <a:pt x="14298" y="307177"/>
                  </a:lnTo>
                  <a:lnTo>
                    <a:pt x="42894" y="346779"/>
                  </a:lnTo>
                  <a:lnTo>
                    <a:pt x="157131" y="461016"/>
                  </a:lnTo>
                  <a:lnTo>
                    <a:pt x="188966" y="477786"/>
                  </a:lnTo>
                  <a:lnTo>
                    <a:pt x="222278" y="473973"/>
                  </a:lnTo>
                  <a:lnTo>
                    <a:pt x="248528" y="453115"/>
                  </a:lnTo>
                  <a:lnTo>
                    <a:pt x="259175" y="418750"/>
                  </a:lnTo>
                  <a:lnTo>
                    <a:pt x="259175" y="59048"/>
                  </a:lnTo>
                  <a:lnTo>
                    <a:pt x="248528" y="24676"/>
                  </a:lnTo>
                  <a:lnTo>
                    <a:pt x="222278" y="3814"/>
                  </a:lnTo>
                  <a:lnTo>
                    <a:pt x="188966" y="0"/>
                  </a:lnTo>
                  <a:close/>
                </a:path>
              </a:pathLst>
            </a:custGeom>
            <a:solidFill>
              <a:srgbClr val="DB546A"/>
            </a:solidFill>
            <a:ln>
              <a:noFill/>
            </a:ln>
          </p:spPr>
          <p:txBody>
            <a:bodyPr spcFirstLastPara="1" wrap="square" lIns="0" tIns="0" rIns="0" bIns="0" anchor="t" anchorCtr="0">
              <a:noAutofit/>
            </a:bodyPr>
            <a:lstStyle/>
            <a:p>
              <a:pPr>
                <a:buSzPts val="1800"/>
              </a:pPr>
              <a:endParaRPr sz="2400">
                <a:latin typeface="Calibri"/>
                <a:ea typeface="Calibri"/>
                <a:cs typeface="Calibri"/>
                <a:sym typeface="Calibri"/>
              </a:endParaRPr>
            </a:p>
          </p:txBody>
        </p:sp>
      </p:grpSp>
      <p:sp>
        <p:nvSpPr>
          <p:cNvPr id="39" name="Google Shape;6539;g2ef68cfc7e1_31_745">
            <a:extLst>
              <a:ext uri="{FF2B5EF4-FFF2-40B4-BE49-F238E27FC236}">
                <a16:creationId xmlns:a16="http://schemas.microsoft.com/office/drawing/2014/main" id="{87E61480-BC3B-BFBD-ED2A-29853FF13EF2}"/>
              </a:ext>
            </a:extLst>
          </p:cNvPr>
          <p:cNvSpPr/>
          <p:nvPr/>
        </p:nvSpPr>
        <p:spPr>
          <a:xfrm>
            <a:off x="1853866" y="2298343"/>
            <a:ext cx="6380368" cy="1118468"/>
          </a:xfrm>
          <a:custGeom>
            <a:avLst/>
            <a:gdLst/>
            <a:ahLst/>
            <a:cxnLst/>
            <a:rect l="l" t="t" r="r" b="b"/>
            <a:pathLst>
              <a:path w="4582160" h="1210310" extrusionOk="0">
                <a:moveTo>
                  <a:pt x="4581283" y="0"/>
                </a:moveTo>
                <a:lnTo>
                  <a:pt x="595998" y="0"/>
                </a:lnTo>
                <a:lnTo>
                  <a:pt x="0" y="604951"/>
                </a:lnTo>
                <a:lnTo>
                  <a:pt x="595998" y="1210056"/>
                </a:lnTo>
                <a:lnTo>
                  <a:pt x="4581690" y="1210056"/>
                </a:lnTo>
                <a:lnTo>
                  <a:pt x="4065092" y="693661"/>
                </a:lnTo>
                <a:lnTo>
                  <a:pt x="4049025" y="673994"/>
                </a:lnTo>
                <a:lnTo>
                  <a:pt x="4037555" y="652178"/>
                </a:lnTo>
                <a:lnTo>
                  <a:pt x="4030680" y="628926"/>
                </a:lnTo>
                <a:lnTo>
                  <a:pt x="4028401" y="604951"/>
                </a:lnTo>
                <a:lnTo>
                  <a:pt x="4030700" y="580997"/>
                </a:lnTo>
                <a:lnTo>
                  <a:pt x="4037579" y="557747"/>
                </a:lnTo>
                <a:lnTo>
                  <a:pt x="4049041" y="535909"/>
                </a:lnTo>
                <a:lnTo>
                  <a:pt x="4065092" y="516191"/>
                </a:lnTo>
                <a:lnTo>
                  <a:pt x="4581283" y="0"/>
                </a:lnTo>
                <a:close/>
              </a:path>
            </a:pathLst>
          </a:custGeom>
          <a:solidFill>
            <a:srgbClr val="F2F2F2"/>
          </a:solidFill>
          <a:ln>
            <a:noFill/>
          </a:ln>
        </p:spPr>
        <p:txBody>
          <a:bodyPr spcFirstLastPara="1" wrap="square" lIns="0" tIns="0" rIns="0" bIns="0" anchor="t" anchorCtr="0">
            <a:noAutofit/>
          </a:bodyPr>
          <a:lstStyle/>
          <a:p>
            <a:pPr>
              <a:buSzPts val="1800"/>
            </a:pPr>
            <a:endParaRPr sz="2400">
              <a:latin typeface="Calibri"/>
              <a:ea typeface="Calibri"/>
              <a:cs typeface="Calibri"/>
              <a:sym typeface="Calibri"/>
            </a:endParaRPr>
          </a:p>
        </p:txBody>
      </p:sp>
      <p:sp>
        <p:nvSpPr>
          <p:cNvPr id="43" name="Google Shape;6544;g2ef68cfc7e1_31_745">
            <a:extLst>
              <a:ext uri="{FF2B5EF4-FFF2-40B4-BE49-F238E27FC236}">
                <a16:creationId xmlns:a16="http://schemas.microsoft.com/office/drawing/2014/main" id="{F09F599E-7964-A506-4177-2AD597F57A9C}"/>
              </a:ext>
            </a:extLst>
          </p:cNvPr>
          <p:cNvSpPr/>
          <p:nvPr/>
        </p:nvSpPr>
        <p:spPr>
          <a:xfrm>
            <a:off x="2314325" y="3599284"/>
            <a:ext cx="6380367" cy="1162035"/>
          </a:xfrm>
          <a:custGeom>
            <a:avLst/>
            <a:gdLst/>
            <a:ahLst/>
            <a:cxnLst/>
            <a:rect l="l" t="t" r="r" b="b"/>
            <a:pathLst>
              <a:path w="4582159" h="1210310" extrusionOk="0">
                <a:moveTo>
                  <a:pt x="3985704" y="0"/>
                </a:moveTo>
                <a:lnTo>
                  <a:pt x="0" y="0"/>
                </a:lnTo>
                <a:lnTo>
                  <a:pt x="516597" y="516381"/>
                </a:lnTo>
                <a:lnTo>
                  <a:pt x="532669" y="536056"/>
                </a:lnTo>
                <a:lnTo>
                  <a:pt x="544141" y="557876"/>
                </a:lnTo>
                <a:lnTo>
                  <a:pt x="551016" y="581129"/>
                </a:lnTo>
                <a:lnTo>
                  <a:pt x="553300" y="605104"/>
                </a:lnTo>
                <a:lnTo>
                  <a:pt x="551000" y="629058"/>
                </a:lnTo>
                <a:lnTo>
                  <a:pt x="544117" y="652308"/>
                </a:lnTo>
                <a:lnTo>
                  <a:pt x="532650" y="674146"/>
                </a:lnTo>
                <a:lnTo>
                  <a:pt x="516597" y="693864"/>
                </a:lnTo>
                <a:lnTo>
                  <a:pt x="406" y="1210043"/>
                </a:lnTo>
                <a:lnTo>
                  <a:pt x="3985704" y="1210043"/>
                </a:lnTo>
                <a:lnTo>
                  <a:pt x="4581690" y="605104"/>
                </a:lnTo>
                <a:lnTo>
                  <a:pt x="3985704" y="0"/>
                </a:lnTo>
                <a:close/>
              </a:path>
            </a:pathLst>
          </a:custGeom>
          <a:solidFill>
            <a:srgbClr val="F2F2F2"/>
          </a:solidFill>
          <a:ln>
            <a:noFill/>
          </a:ln>
        </p:spPr>
        <p:txBody>
          <a:bodyPr spcFirstLastPara="1" wrap="square" lIns="0" tIns="0" rIns="0" bIns="0" anchor="t" anchorCtr="0">
            <a:noAutofit/>
          </a:bodyPr>
          <a:lstStyle/>
          <a:p>
            <a:pPr>
              <a:buSzPts val="1800"/>
            </a:pPr>
            <a:endParaRPr sz="2400">
              <a:latin typeface="Calibri"/>
              <a:ea typeface="Calibri"/>
              <a:cs typeface="Calibri"/>
              <a:sym typeface="Calibri"/>
            </a:endParaRPr>
          </a:p>
        </p:txBody>
      </p:sp>
      <p:grpSp>
        <p:nvGrpSpPr>
          <p:cNvPr id="59" name="Group 58">
            <a:extLst>
              <a:ext uri="{FF2B5EF4-FFF2-40B4-BE49-F238E27FC236}">
                <a16:creationId xmlns:a16="http://schemas.microsoft.com/office/drawing/2014/main" id="{571D3CB5-74FA-2F02-706F-60773F7B431B}"/>
              </a:ext>
            </a:extLst>
          </p:cNvPr>
          <p:cNvGrpSpPr/>
          <p:nvPr/>
        </p:nvGrpSpPr>
        <p:grpSpPr>
          <a:xfrm>
            <a:off x="1997446" y="3613721"/>
            <a:ext cx="920918" cy="1118468"/>
            <a:chOff x="884591" y="3750712"/>
            <a:chExt cx="920918" cy="1118468"/>
          </a:xfrm>
        </p:grpSpPr>
        <p:sp>
          <p:nvSpPr>
            <p:cNvPr id="49" name="Google Shape;6532;g2ef68cfc7e1_31_745">
              <a:extLst>
                <a:ext uri="{FF2B5EF4-FFF2-40B4-BE49-F238E27FC236}">
                  <a16:creationId xmlns:a16="http://schemas.microsoft.com/office/drawing/2014/main" id="{39BFF535-B0F6-3338-053C-670A43348BB3}"/>
                </a:ext>
              </a:extLst>
            </p:cNvPr>
            <p:cNvSpPr/>
            <p:nvPr/>
          </p:nvSpPr>
          <p:spPr>
            <a:xfrm>
              <a:off x="884591" y="3750712"/>
              <a:ext cx="920918" cy="1118468"/>
            </a:xfrm>
            <a:custGeom>
              <a:avLst/>
              <a:gdLst/>
              <a:ahLst/>
              <a:cxnLst/>
              <a:rect l="l" t="t" r="r" b="b"/>
              <a:pathLst>
                <a:path w="896620" h="1483360" extrusionOk="0">
                  <a:moveTo>
                    <a:pt x="155103" y="0"/>
                  </a:moveTo>
                  <a:lnTo>
                    <a:pt x="107900" y="9186"/>
                  </a:lnTo>
                  <a:lnTo>
                    <a:pt x="66395" y="36747"/>
                  </a:lnTo>
                  <a:lnTo>
                    <a:pt x="0" y="103155"/>
                  </a:lnTo>
                  <a:lnTo>
                    <a:pt x="549605" y="652760"/>
                  </a:lnTo>
                  <a:lnTo>
                    <a:pt x="577172" y="694260"/>
                  </a:lnTo>
                  <a:lnTo>
                    <a:pt x="586362" y="741464"/>
                  </a:lnTo>
                  <a:lnTo>
                    <a:pt x="577172" y="788667"/>
                  </a:lnTo>
                  <a:lnTo>
                    <a:pt x="549605" y="830167"/>
                  </a:lnTo>
                  <a:lnTo>
                    <a:pt x="0" y="1379975"/>
                  </a:lnTo>
                  <a:lnTo>
                    <a:pt x="66395" y="1446383"/>
                  </a:lnTo>
                  <a:lnTo>
                    <a:pt x="107900" y="1473830"/>
                  </a:lnTo>
                  <a:lnTo>
                    <a:pt x="155103" y="1482979"/>
                  </a:lnTo>
                  <a:lnTo>
                    <a:pt x="202303" y="1473830"/>
                  </a:lnTo>
                  <a:lnTo>
                    <a:pt x="243801" y="1446383"/>
                  </a:lnTo>
                  <a:lnTo>
                    <a:pt x="859815" y="830167"/>
                  </a:lnTo>
                  <a:lnTo>
                    <a:pt x="887375" y="788667"/>
                  </a:lnTo>
                  <a:lnTo>
                    <a:pt x="896562" y="741464"/>
                  </a:lnTo>
                  <a:lnTo>
                    <a:pt x="887375" y="694260"/>
                  </a:lnTo>
                  <a:lnTo>
                    <a:pt x="859815" y="652760"/>
                  </a:lnTo>
                  <a:lnTo>
                    <a:pt x="243801" y="36747"/>
                  </a:lnTo>
                  <a:lnTo>
                    <a:pt x="202303" y="9186"/>
                  </a:lnTo>
                  <a:lnTo>
                    <a:pt x="155103" y="0"/>
                  </a:lnTo>
                  <a:close/>
                </a:path>
              </a:pathLst>
            </a:custGeom>
            <a:solidFill>
              <a:schemeClr val="accent4"/>
            </a:solidFill>
            <a:ln>
              <a:noFill/>
            </a:ln>
          </p:spPr>
          <p:txBody>
            <a:bodyPr spcFirstLastPara="1" wrap="square" lIns="0" tIns="0" rIns="0" bIns="0" anchor="t" anchorCtr="0">
              <a:noAutofit/>
            </a:bodyPr>
            <a:lstStyle/>
            <a:p>
              <a:pPr>
                <a:buSzPts val="1800"/>
              </a:pPr>
              <a:endParaRPr sz="2400">
                <a:latin typeface="Calibri"/>
                <a:ea typeface="Calibri"/>
                <a:cs typeface="Calibri"/>
                <a:sym typeface="Calibri"/>
              </a:endParaRPr>
            </a:p>
          </p:txBody>
        </p:sp>
        <p:sp>
          <p:nvSpPr>
            <p:cNvPr id="50" name="Google Shape;6533;g2ef68cfc7e1_31_745">
              <a:extLst>
                <a:ext uri="{FF2B5EF4-FFF2-40B4-BE49-F238E27FC236}">
                  <a16:creationId xmlns:a16="http://schemas.microsoft.com/office/drawing/2014/main" id="{880DE99B-688B-A1C2-E1FD-AABFF27DA008}"/>
                </a:ext>
              </a:extLst>
            </p:cNvPr>
            <p:cNvSpPr/>
            <p:nvPr/>
          </p:nvSpPr>
          <p:spPr>
            <a:xfrm>
              <a:off x="923491" y="4118778"/>
              <a:ext cx="266752" cy="360534"/>
            </a:xfrm>
            <a:custGeom>
              <a:avLst/>
              <a:gdLst/>
              <a:ahLst/>
              <a:cxnLst/>
              <a:rect l="l" t="t" r="r" b="b"/>
              <a:pathLst>
                <a:path w="259714" h="478155" extrusionOk="0">
                  <a:moveTo>
                    <a:pt x="70214" y="0"/>
                  </a:moveTo>
                  <a:lnTo>
                    <a:pt x="36901" y="3813"/>
                  </a:lnTo>
                  <a:lnTo>
                    <a:pt x="10649" y="24671"/>
                  </a:lnTo>
                  <a:lnTo>
                    <a:pt x="0" y="59035"/>
                  </a:lnTo>
                  <a:lnTo>
                    <a:pt x="0" y="418738"/>
                  </a:lnTo>
                  <a:lnTo>
                    <a:pt x="10649" y="453110"/>
                  </a:lnTo>
                  <a:lnTo>
                    <a:pt x="36901" y="473971"/>
                  </a:lnTo>
                  <a:lnTo>
                    <a:pt x="70214" y="477786"/>
                  </a:lnTo>
                  <a:lnTo>
                    <a:pt x="102044" y="461016"/>
                  </a:lnTo>
                  <a:lnTo>
                    <a:pt x="216281" y="346779"/>
                  </a:lnTo>
                  <a:lnTo>
                    <a:pt x="244877" y="307176"/>
                  </a:lnTo>
                  <a:lnTo>
                    <a:pt x="259175" y="262243"/>
                  </a:lnTo>
                  <a:lnTo>
                    <a:pt x="259175" y="215534"/>
                  </a:lnTo>
                  <a:lnTo>
                    <a:pt x="244877" y="170603"/>
                  </a:lnTo>
                  <a:lnTo>
                    <a:pt x="216281" y="131006"/>
                  </a:lnTo>
                  <a:lnTo>
                    <a:pt x="102044" y="16770"/>
                  </a:lnTo>
                  <a:lnTo>
                    <a:pt x="70214" y="0"/>
                  </a:lnTo>
                  <a:close/>
                </a:path>
              </a:pathLst>
            </a:custGeom>
            <a:solidFill>
              <a:schemeClr val="accent4"/>
            </a:solidFill>
            <a:ln>
              <a:noFill/>
            </a:ln>
          </p:spPr>
          <p:txBody>
            <a:bodyPr spcFirstLastPara="1" wrap="square" lIns="0" tIns="0" rIns="0" bIns="0" anchor="t" anchorCtr="0">
              <a:noAutofit/>
            </a:bodyPr>
            <a:lstStyle/>
            <a:p>
              <a:pPr>
                <a:buSzPts val="1800"/>
              </a:pPr>
              <a:endParaRPr sz="2400">
                <a:latin typeface="Calibri"/>
                <a:ea typeface="Calibri"/>
                <a:cs typeface="Calibri"/>
                <a:sym typeface="Calibri"/>
              </a:endParaRPr>
            </a:p>
          </p:txBody>
        </p:sp>
      </p:grpSp>
      <p:sp>
        <p:nvSpPr>
          <p:cNvPr id="52" name="TextBox 51">
            <a:extLst>
              <a:ext uri="{FF2B5EF4-FFF2-40B4-BE49-F238E27FC236}">
                <a16:creationId xmlns:a16="http://schemas.microsoft.com/office/drawing/2014/main" id="{5182A035-FB5B-BF11-5EF3-C60566B673CE}"/>
              </a:ext>
            </a:extLst>
          </p:cNvPr>
          <p:cNvSpPr txBox="1"/>
          <p:nvPr/>
        </p:nvSpPr>
        <p:spPr>
          <a:xfrm>
            <a:off x="2994638" y="1162714"/>
            <a:ext cx="5304910" cy="938719"/>
          </a:xfrm>
          <a:prstGeom prst="rect">
            <a:avLst/>
          </a:prstGeom>
          <a:noFill/>
        </p:spPr>
        <p:txBody>
          <a:bodyPr wrap="square">
            <a:spAutoFit/>
          </a:bodyPr>
          <a:lstStyle/>
          <a:p>
            <a:pPr marR="0" lvl="0" algn="l" defTabSz="533400" rtl="0">
              <a:lnSpc>
                <a:spcPct val="100000"/>
              </a:lnSpc>
              <a:spcBef>
                <a:spcPts val="0"/>
              </a:spcBef>
              <a:spcAft>
                <a:spcPts val="600"/>
              </a:spcAft>
              <a:buClr>
                <a:schemeClr val="dk1"/>
              </a:buClr>
              <a:buSzPts val="1200"/>
            </a:pPr>
            <a:r>
              <a:rPr lang="en-US" sz="1100" b="0" i="0" u="none" strike="noStrike" cap="none">
                <a:solidFill>
                  <a:schemeClr val="dk1"/>
                </a:solidFill>
                <a:latin typeface="Arial"/>
                <a:cs typeface="Arial"/>
                <a:sym typeface="Arial"/>
              </a:rPr>
              <a:t>The telecommunications industry facilitates the production, processing, and exchange of information. This industry is capital-intensive requiring significant long-term investments in network infrastructure, service development, and other capital projects to deliver increasingly fast, reliable, and sophisticated communication services.</a:t>
            </a:r>
            <a:endParaRPr lang="en-GB" sz="1100" b="0" i="0" u="none" strike="noStrike" cap="none">
              <a:solidFill>
                <a:schemeClr val="dk1"/>
              </a:solidFill>
              <a:latin typeface="Arial"/>
              <a:ea typeface="Arial"/>
              <a:cs typeface="Arial"/>
              <a:sym typeface="Arial"/>
            </a:endParaRPr>
          </a:p>
        </p:txBody>
      </p:sp>
      <p:sp>
        <p:nvSpPr>
          <p:cNvPr id="54" name="TextBox 53">
            <a:extLst>
              <a:ext uri="{FF2B5EF4-FFF2-40B4-BE49-F238E27FC236}">
                <a16:creationId xmlns:a16="http://schemas.microsoft.com/office/drawing/2014/main" id="{1F2E0324-5F73-E3FE-D915-49CE9A64731A}"/>
              </a:ext>
            </a:extLst>
          </p:cNvPr>
          <p:cNvSpPr txBox="1"/>
          <p:nvPr/>
        </p:nvSpPr>
        <p:spPr>
          <a:xfrm>
            <a:off x="2528166" y="2294835"/>
            <a:ext cx="5221884" cy="1107996"/>
          </a:xfrm>
          <a:prstGeom prst="rect">
            <a:avLst/>
          </a:prstGeom>
          <a:noFill/>
        </p:spPr>
        <p:txBody>
          <a:bodyPr wrap="square">
            <a:spAutoFit/>
          </a:bodyPr>
          <a:lstStyle/>
          <a:p>
            <a:pPr lvl="0"/>
            <a:r>
              <a:rPr lang="en-US" sz="1100" b="0" i="0" u="none" strike="noStrike" cap="none" dirty="0">
                <a:solidFill>
                  <a:schemeClr val="tx1"/>
                </a:solidFill>
                <a:latin typeface="Arial"/>
                <a:cs typeface="Arial"/>
                <a:sym typeface="Arial"/>
              </a:rPr>
              <a:t>The deletion of Paragraph 1(A) of the Second Schedule to the ITA will negatively impact all capital-intensive sectors including the telecommunication sector given that it will not be possible to recoup the initial investment in the </a:t>
            </a:r>
            <a:r>
              <a:rPr lang="en-US" sz="1100" dirty="0">
                <a:solidFill>
                  <a:schemeClr val="tx1"/>
                </a:solidFill>
              </a:rPr>
              <a:t>first </a:t>
            </a:r>
            <a:r>
              <a:rPr lang="en-US" sz="1100" b="0" i="0" u="none" strike="noStrike" cap="none" dirty="0">
                <a:solidFill>
                  <a:schemeClr val="tx1"/>
                </a:solidFill>
                <a:latin typeface="Arial"/>
                <a:cs typeface="Arial"/>
                <a:sym typeface="Arial"/>
              </a:rPr>
              <a:t>year. </a:t>
            </a:r>
          </a:p>
          <a:p>
            <a:pPr lvl="0"/>
            <a:r>
              <a:rPr lang="en-US" sz="1100" b="0" i="0" u="none" strike="noStrike" cap="none" dirty="0">
                <a:solidFill>
                  <a:schemeClr val="tx1"/>
                </a:solidFill>
                <a:latin typeface="Arial"/>
                <a:cs typeface="Arial"/>
                <a:sym typeface="Arial"/>
              </a:rPr>
              <a:t>Thus, businesses wil</a:t>
            </a:r>
            <a:r>
              <a:rPr lang="en-US" sz="1100" dirty="0">
                <a:solidFill>
                  <a:schemeClr val="tx1"/>
                </a:solidFill>
              </a:rPr>
              <a:t>l not benefit from improved cashflow that would allow them to reinvest money back into the business l</a:t>
            </a:r>
            <a:r>
              <a:rPr lang="en-US" sz="1100" b="0" i="0" u="none" strike="noStrike" cap="none" dirty="0">
                <a:solidFill>
                  <a:schemeClr val="tx1"/>
                </a:solidFill>
                <a:latin typeface="Arial"/>
                <a:cs typeface="Arial"/>
                <a:sym typeface="Arial"/>
              </a:rPr>
              <a:t>eading to an increased cost of doing business in Kenya and hampering growth in the telecommunication sector.</a:t>
            </a:r>
            <a:endParaRPr lang="en-US" sz="1100" dirty="0">
              <a:solidFill>
                <a:schemeClr val="tx1"/>
              </a:solidFill>
            </a:endParaRPr>
          </a:p>
        </p:txBody>
      </p:sp>
      <p:sp>
        <p:nvSpPr>
          <p:cNvPr id="56" name="TextBox 55">
            <a:extLst>
              <a:ext uri="{FF2B5EF4-FFF2-40B4-BE49-F238E27FC236}">
                <a16:creationId xmlns:a16="http://schemas.microsoft.com/office/drawing/2014/main" id="{7786F9DD-1E94-A158-4298-40AC8F4F034D}"/>
              </a:ext>
            </a:extLst>
          </p:cNvPr>
          <p:cNvSpPr txBox="1"/>
          <p:nvPr/>
        </p:nvSpPr>
        <p:spPr>
          <a:xfrm>
            <a:off x="3010463" y="3710941"/>
            <a:ext cx="5221884" cy="938719"/>
          </a:xfrm>
          <a:prstGeom prst="rect">
            <a:avLst/>
          </a:prstGeom>
          <a:noFill/>
        </p:spPr>
        <p:txBody>
          <a:bodyPr wrap="square">
            <a:spAutoFit/>
          </a:bodyPr>
          <a:lstStyle/>
          <a:p>
            <a:pPr lvl="0"/>
            <a:r>
              <a:rPr lang="en-US" sz="1100" b="0" i="0" u="none" strike="noStrike" cap="none" dirty="0">
                <a:solidFill>
                  <a:schemeClr val="dk1"/>
                </a:solidFill>
                <a:latin typeface="Arial"/>
                <a:cs typeface="Arial"/>
                <a:sym typeface="Arial"/>
              </a:rPr>
              <a:t>The proposal if implemented will lower the cost of telecommunication towers, boosting investment and network coverage in rural and marginalized counties in the country. This supports Kenya's digital superhighway and creative economy goals under the BETA, aiming to enhance ICT penetration and position Kenya as a regional leader in internet connectivity and mobile phone usage.</a:t>
            </a:r>
            <a:endParaRPr lang="en-US" sz="1100" dirty="0"/>
          </a:p>
        </p:txBody>
      </p:sp>
      <p:sp>
        <p:nvSpPr>
          <p:cNvPr id="58" name="TextBox 57">
            <a:extLst>
              <a:ext uri="{FF2B5EF4-FFF2-40B4-BE49-F238E27FC236}">
                <a16:creationId xmlns:a16="http://schemas.microsoft.com/office/drawing/2014/main" id="{E217A459-C47E-F118-8D2E-9C721E5E81B3}"/>
              </a:ext>
            </a:extLst>
          </p:cNvPr>
          <p:cNvSpPr txBox="1"/>
          <p:nvPr/>
        </p:nvSpPr>
        <p:spPr>
          <a:xfrm>
            <a:off x="171905" y="6977"/>
            <a:ext cx="4572000" cy="400110"/>
          </a:xfrm>
          <a:prstGeom prst="rect">
            <a:avLst/>
          </a:prstGeom>
          <a:noFill/>
        </p:spPr>
        <p:txBody>
          <a:bodyPr wrap="square">
            <a:spAutoFit/>
          </a:bodyPr>
          <a:lstStyle/>
          <a:p>
            <a:r>
              <a:rPr lang="en-GB" sz="2000">
                <a:solidFill>
                  <a:schemeClr val="bg1"/>
                </a:solidFill>
                <a:latin typeface="Georgia" panose="02040502050405020303" pitchFamily="18" charset="0"/>
                <a:sym typeface="Arial"/>
              </a:rPr>
              <a:t>Tax Proposal</a:t>
            </a:r>
          </a:p>
        </p:txBody>
      </p:sp>
      <p:pic>
        <p:nvPicPr>
          <p:cNvPr id="62" name="Google Shape;621;p71">
            <a:extLst>
              <a:ext uri="{FF2B5EF4-FFF2-40B4-BE49-F238E27FC236}">
                <a16:creationId xmlns:a16="http://schemas.microsoft.com/office/drawing/2014/main" id="{89ACBE31-E0DA-0AE2-24DC-D0484245E5BF}"/>
              </a:ext>
            </a:extLst>
          </p:cNvPr>
          <p:cNvPicPr preferRelativeResize="0"/>
          <p:nvPr/>
        </p:nvPicPr>
        <p:blipFill rotWithShape="1">
          <a:blip r:embed="rId2">
            <a:alphaModFix/>
          </a:blip>
          <a:srcRect/>
          <a:stretch/>
        </p:blipFill>
        <p:spPr>
          <a:xfrm>
            <a:off x="362515" y="1244903"/>
            <a:ext cx="1438152" cy="3404757"/>
          </a:xfrm>
          <a:prstGeom prst="rect">
            <a:avLst/>
          </a:prstGeom>
          <a:noFill/>
          <a:ln>
            <a:noFill/>
          </a:ln>
        </p:spPr>
      </p:pic>
    </p:spTree>
    <p:extLst>
      <p:ext uri="{BB962C8B-B14F-4D97-AF65-F5344CB8AC3E}">
        <p14:creationId xmlns:p14="http://schemas.microsoft.com/office/powerpoint/2010/main" val="285810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8994770-B132-8108-C2BE-3C63C6205B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12</a:t>
            </a:fld>
            <a:endParaRPr lang="en-GB"/>
          </a:p>
        </p:txBody>
      </p:sp>
      <p:graphicFrame>
        <p:nvGraphicFramePr>
          <p:cNvPr id="4" name="Table 3">
            <a:extLst>
              <a:ext uri="{FF2B5EF4-FFF2-40B4-BE49-F238E27FC236}">
                <a16:creationId xmlns:a16="http://schemas.microsoft.com/office/drawing/2014/main" id="{7BC0A5CF-D419-9651-9709-DC09EEC924BD}"/>
              </a:ext>
            </a:extLst>
          </p:cNvPr>
          <p:cNvGraphicFramePr>
            <a:graphicFrameLocks noGrp="1"/>
          </p:cNvGraphicFramePr>
          <p:nvPr>
            <p:extLst>
              <p:ext uri="{D42A27DB-BD31-4B8C-83A1-F6EECF244321}">
                <p14:modId xmlns:p14="http://schemas.microsoft.com/office/powerpoint/2010/main" val="706702444"/>
              </p:ext>
            </p:extLst>
          </p:nvPr>
        </p:nvGraphicFramePr>
        <p:xfrm>
          <a:off x="199926" y="978099"/>
          <a:ext cx="3258954" cy="3444408"/>
        </p:xfrm>
        <a:graphic>
          <a:graphicData uri="http://schemas.openxmlformats.org/drawingml/2006/table">
            <a:tbl>
              <a:tblPr/>
              <a:tblGrid>
                <a:gridCol w="1152337">
                  <a:extLst>
                    <a:ext uri="{9D8B030D-6E8A-4147-A177-3AD203B41FA5}">
                      <a16:colId xmlns:a16="http://schemas.microsoft.com/office/drawing/2014/main" val="2988711207"/>
                    </a:ext>
                  </a:extLst>
                </a:gridCol>
                <a:gridCol w="945277">
                  <a:extLst>
                    <a:ext uri="{9D8B030D-6E8A-4147-A177-3AD203B41FA5}">
                      <a16:colId xmlns:a16="http://schemas.microsoft.com/office/drawing/2014/main" val="219202121"/>
                    </a:ext>
                  </a:extLst>
                </a:gridCol>
                <a:gridCol w="1161340">
                  <a:extLst>
                    <a:ext uri="{9D8B030D-6E8A-4147-A177-3AD203B41FA5}">
                      <a16:colId xmlns:a16="http://schemas.microsoft.com/office/drawing/2014/main" val="491714355"/>
                    </a:ext>
                  </a:extLst>
                </a:gridCol>
              </a:tblGrid>
              <a:tr h="136585">
                <a:tc>
                  <a:txBody>
                    <a:bodyPr/>
                    <a:lstStyle/>
                    <a:p>
                      <a:pPr algn="l" fontAlgn="b"/>
                      <a:r>
                        <a:rPr lang="en-US" sz="900" b="1" i="0" u="none" strike="noStrike">
                          <a:solidFill>
                            <a:srgbClr val="000000"/>
                          </a:solidFill>
                          <a:effectLst/>
                          <a:latin typeface="Arial" panose="020B0604020202020204" pitchFamily="34" charset="0"/>
                          <a:cs typeface="Arial" panose="020B0604020202020204" pitchFamily="34" charset="0"/>
                        </a:rPr>
                        <a:t>County</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l" fontAlgn="b"/>
                      <a:r>
                        <a:rPr lang="en-US" sz="900" b="1" i="0" u="none" strike="noStrike">
                          <a:solidFill>
                            <a:srgbClr val="000000"/>
                          </a:solidFill>
                          <a:effectLst/>
                          <a:latin typeface="Arial" panose="020B0604020202020204" pitchFamily="34" charset="0"/>
                          <a:cs typeface="Arial" panose="020B0604020202020204" pitchFamily="34" charset="0"/>
                        </a:rPr>
                        <a:t>Count of Sites</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l" fontAlgn="b"/>
                      <a:r>
                        <a:rPr lang="en-US" sz="900" b="1" i="0" u="none" strike="noStrike">
                          <a:solidFill>
                            <a:srgbClr val="000000"/>
                          </a:solidFill>
                          <a:effectLst/>
                          <a:latin typeface="Arial" panose="020B0604020202020204" pitchFamily="34" charset="0"/>
                          <a:cs typeface="Arial" panose="020B0604020202020204" pitchFamily="34" charset="0"/>
                        </a:rPr>
                        <a:t>(%) Coverage</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367656675"/>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Nairobi</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768</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18.09%</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18014275"/>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Kiambu</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287</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6.76%</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3846213"/>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Nakuru</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246</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5.80%</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57734268"/>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Mombasa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171</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4.03%</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4582999"/>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Uasin Gishu</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159</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3.75%</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4710963"/>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Kisumu</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155</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3.65%</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29682712"/>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Machakos</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135</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3.18%</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10674839"/>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Kilifi</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127</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2.99%</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85228367"/>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Kajiado</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116</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2.73%</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9025574"/>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Meru</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101</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2.38%</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10229541"/>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Bungoma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94</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2.21%</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81359404"/>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Nyeri</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93</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2.19%</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1515841"/>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Kakamega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92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2.17%</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3980670"/>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Narok</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91</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2.14%</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37938302"/>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Kitui</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88</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2.07%</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52172048"/>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Kisii</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82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1.93%</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434434"/>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Kericho</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79</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1.86%</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0626501"/>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Murang'a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74</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1.74%</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75556552"/>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Laikipia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72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1.70%</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57819272"/>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Makueni</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72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1.70%</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19313619"/>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Siaya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69</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1.63%</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2737104"/>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Migori</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66</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1.55%</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54555875"/>
                  </a:ext>
                </a:extLst>
              </a:tr>
              <a:tr h="136585">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Kwale</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63</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1.48%</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58464787"/>
                  </a:ext>
                </a:extLst>
              </a:tr>
            </a:tbl>
          </a:graphicData>
        </a:graphic>
      </p:graphicFrame>
      <p:graphicFrame>
        <p:nvGraphicFramePr>
          <p:cNvPr id="5" name="Table 4">
            <a:extLst>
              <a:ext uri="{FF2B5EF4-FFF2-40B4-BE49-F238E27FC236}">
                <a16:creationId xmlns:a16="http://schemas.microsoft.com/office/drawing/2014/main" id="{E340ACD1-30D8-47BD-8D4B-6D39B80D8EE3}"/>
              </a:ext>
            </a:extLst>
          </p:cNvPr>
          <p:cNvGraphicFramePr>
            <a:graphicFrameLocks noGrp="1"/>
          </p:cNvGraphicFramePr>
          <p:nvPr>
            <p:extLst>
              <p:ext uri="{D42A27DB-BD31-4B8C-83A1-F6EECF244321}">
                <p14:modId xmlns:p14="http://schemas.microsoft.com/office/powerpoint/2010/main" val="3429038076"/>
              </p:ext>
            </p:extLst>
          </p:nvPr>
        </p:nvGraphicFramePr>
        <p:xfrm>
          <a:off x="3799478" y="978099"/>
          <a:ext cx="3258954" cy="3587925"/>
        </p:xfrm>
        <a:graphic>
          <a:graphicData uri="http://schemas.openxmlformats.org/drawingml/2006/table">
            <a:tbl>
              <a:tblPr/>
              <a:tblGrid>
                <a:gridCol w="1152337">
                  <a:extLst>
                    <a:ext uri="{9D8B030D-6E8A-4147-A177-3AD203B41FA5}">
                      <a16:colId xmlns:a16="http://schemas.microsoft.com/office/drawing/2014/main" val="3070471444"/>
                    </a:ext>
                  </a:extLst>
                </a:gridCol>
                <a:gridCol w="945277">
                  <a:extLst>
                    <a:ext uri="{9D8B030D-6E8A-4147-A177-3AD203B41FA5}">
                      <a16:colId xmlns:a16="http://schemas.microsoft.com/office/drawing/2014/main" val="3490480546"/>
                    </a:ext>
                  </a:extLst>
                </a:gridCol>
                <a:gridCol w="1161340">
                  <a:extLst>
                    <a:ext uri="{9D8B030D-6E8A-4147-A177-3AD203B41FA5}">
                      <a16:colId xmlns:a16="http://schemas.microsoft.com/office/drawing/2014/main" val="4060232748"/>
                    </a:ext>
                  </a:extLst>
                </a:gridCol>
              </a:tblGrid>
              <a:tr h="131122">
                <a:tc>
                  <a:txBody>
                    <a:bodyPr/>
                    <a:lstStyle/>
                    <a:p>
                      <a:pPr algn="l" fontAlgn="b"/>
                      <a:r>
                        <a:rPr lang="en-US" sz="900" b="1" i="0" u="none" strike="noStrike">
                          <a:solidFill>
                            <a:srgbClr val="000000"/>
                          </a:solidFill>
                          <a:effectLst/>
                          <a:latin typeface="Arial" panose="020B0604020202020204" pitchFamily="34" charset="0"/>
                          <a:cs typeface="Arial" panose="020B0604020202020204" pitchFamily="34" charset="0"/>
                        </a:rPr>
                        <a:t>County</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l" fontAlgn="b"/>
                      <a:r>
                        <a:rPr lang="en-US" sz="900" b="1" i="0" u="none" strike="noStrike">
                          <a:solidFill>
                            <a:srgbClr val="000000"/>
                          </a:solidFill>
                          <a:effectLst/>
                          <a:latin typeface="Arial" panose="020B0604020202020204" pitchFamily="34" charset="0"/>
                          <a:cs typeface="Arial" panose="020B0604020202020204" pitchFamily="34" charset="0"/>
                        </a:rPr>
                        <a:t>Count of Sites</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l" fontAlgn="b"/>
                      <a:r>
                        <a:rPr lang="en-US" sz="900" b="1" i="0" u="none" strike="noStrike">
                          <a:solidFill>
                            <a:srgbClr val="000000"/>
                          </a:solidFill>
                          <a:effectLst/>
                          <a:latin typeface="Arial" panose="020B0604020202020204" pitchFamily="34" charset="0"/>
                          <a:cs typeface="Arial" panose="020B0604020202020204" pitchFamily="34" charset="0"/>
                        </a:rPr>
                        <a:t>(%) Coverage</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3422910415"/>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Homa Bay</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62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1.46%</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0783837"/>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Baringo</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61</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1.44%</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4683607"/>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Garissa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61</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1.44%</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4181216"/>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Trans-Nzoia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60</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1.41%</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34915903"/>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Turkana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60</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1.41%</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3984783"/>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Busia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57</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1.34%</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4320535"/>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Embu</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50</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1.18%</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36495"/>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Nandi</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50</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1.18%</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98320465"/>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Mandera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48</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1.13%</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34763100"/>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Bomet</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46</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1.08%</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1491153"/>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Kirinyaga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43</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1.01%</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4591710"/>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West Pokot</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41</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0.97%</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54343692"/>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Taita-Taveta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39</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0.92%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58025124"/>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Marsabit</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37</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0.87%</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4972757"/>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Nyandarua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33</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0.78%</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37031880"/>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Wajir</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27</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0.64%</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40087218"/>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Tana River</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24</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0.57%</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5054335"/>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Elgeyo Marakwet</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0.52%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91383533"/>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Lamu</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0.52%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410702"/>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Nyamira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0.52%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8839245"/>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Samburu</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0.52%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44591282"/>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Vihiga</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21</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0.49%</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83364548"/>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Isiolo</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19</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0.45%</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6080440"/>
                  </a:ext>
                </a:extLst>
              </a:tr>
              <a:tr h="131122">
                <a:tc>
                  <a:txBody>
                    <a:bodyPr/>
                    <a:lstStyle/>
                    <a:p>
                      <a:pPr algn="l" fontAlgn="b"/>
                      <a:r>
                        <a:rPr lang="en-US" sz="900" b="0" i="0" u="none" strike="noStrike">
                          <a:solidFill>
                            <a:srgbClr val="000000"/>
                          </a:solidFill>
                          <a:effectLst/>
                          <a:latin typeface="Arial" panose="020B0604020202020204" pitchFamily="34" charset="0"/>
                          <a:cs typeface="Arial" panose="020B0604020202020204" pitchFamily="34" charset="0"/>
                        </a:rPr>
                        <a:t>Tharaka-Nithi</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18</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Arial" panose="020B0604020202020204" pitchFamily="34" charset="0"/>
                          <a:cs typeface="Arial" panose="020B0604020202020204" pitchFamily="34" charset="0"/>
                        </a:rPr>
                        <a:t>0.42%</a:t>
                      </a:r>
                    </a:p>
                  </a:txBody>
                  <a:tcPr marL="6357" marR="6357" marT="6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76027007"/>
                  </a:ext>
                </a:extLst>
              </a:tr>
            </a:tbl>
          </a:graphicData>
        </a:graphic>
      </p:graphicFrame>
      <p:grpSp>
        <p:nvGrpSpPr>
          <p:cNvPr id="6" name="Group 5">
            <a:extLst>
              <a:ext uri="{FF2B5EF4-FFF2-40B4-BE49-F238E27FC236}">
                <a16:creationId xmlns:a16="http://schemas.microsoft.com/office/drawing/2014/main" id="{2A288B76-E2E5-3A2E-9B86-E1BD10938A85}"/>
              </a:ext>
            </a:extLst>
          </p:cNvPr>
          <p:cNvGrpSpPr/>
          <p:nvPr/>
        </p:nvGrpSpPr>
        <p:grpSpPr>
          <a:xfrm>
            <a:off x="7463345" y="1134633"/>
            <a:ext cx="4653456" cy="1368838"/>
            <a:chOff x="8040002" y="1583239"/>
            <a:chExt cx="4548713" cy="1368838"/>
          </a:xfrm>
        </p:grpSpPr>
        <p:grpSp>
          <p:nvGrpSpPr>
            <p:cNvPr id="7" name="Group 6">
              <a:extLst>
                <a:ext uri="{FF2B5EF4-FFF2-40B4-BE49-F238E27FC236}">
                  <a16:creationId xmlns:a16="http://schemas.microsoft.com/office/drawing/2014/main" id="{7571356C-35B2-D08C-94C7-2D1E6B3C3C62}"/>
                </a:ext>
              </a:extLst>
            </p:cNvPr>
            <p:cNvGrpSpPr/>
            <p:nvPr/>
          </p:nvGrpSpPr>
          <p:grpSpPr>
            <a:xfrm>
              <a:off x="8040002" y="1583239"/>
              <a:ext cx="4548713" cy="671682"/>
              <a:chOff x="8301933" y="1519579"/>
              <a:chExt cx="5247410" cy="758414"/>
            </a:xfrm>
          </p:grpSpPr>
          <p:sp>
            <p:nvSpPr>
              <p:cNvPr id="393" name="TextBox 392">
                <a:extLst>
                  <a:ext uri="{FF2B5EF4-FFF2-40B4-BE49-F238E27FC236}">
                    <a16:creationId xmlns:a16="http://schemas.microsoft.com/office/drawing/2014/main" id="{40343E32-6679-4385-5817-456482010ECF}"/>
                  </a:ext>
                </a:extLst>
              </p:cNvPr>
              <p:cNvSpPr txBox="1"/>
              <p:nvPr/>
            </p:nvSpPr>
            <p:spPr>
              <a:xfrm>
                <a:off x="8301933" y="1519579"/>
                <a:ext cx="2205038" cy="489422"/>
              </a:xfrm>
              <a:prstGeom prst="rect">
                <a:avLst/>
              </a:prstGeom>
              <a:noFill/>
              <a:ln>
                <a:noFill/>
              </a:ln>
            </p:spPr>
            <p:txBody>
              <a:bodyPr wrap="square">
                <a:spAutoFit/>
              </a:bodyPr>
              <a:lstStyle/>
              <a:p>
                <a:pPr marL="280035" marR="0">
                  <a:lnSpc>
                    <a:spcPts val="2985"/>
                  </a:lnSpc>
                </a:pPr>
                <a:r>
                  <a:rPr lang="en-US" sz="1800" spc="15">
                    <a:solidFill>
                      <a:schemeClr val="accent1"/>
                    </a:solidFill>
                    <a:latin typeface="Arial" panose="020B0604020202020204" pitchFamily="34" charset="0"/>
                    <a:ea typeface="Arial" panose="020B0604020202020204" pitchFamily="34" charset="0"/>
                    <a:cs typeface="Times New Roman" panose="02020603050405020304" pitchFamily="18" charset="0"/>
                  </a:rPr>
                  <a:t>4,245</a:t>
                </a:r>
                <a:endParaRPr lang="en-US" sz="1200" spc="15">
                  <a:solidFill>
                    <a:schemeClr val="accent1"/>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394" name="TextBox 393">
                <a:extLst>
                  <a:ext uri="{FF2B5EF4-FFF2-40B4-BE49-F238E27FC236}">
                    <a16:creationId xmlns:a16="http://schemas.microsoft.com/office/drawing/2014/main" id="{7E6C49D4-A787-66E8-E73C-7C3A74A7CF46}"/>
                  </a:ext>
                </a:extLst>
              </p:cNvPr>
              <p:cNvSpPr txBox="1"/>
              <p:nvPr/>
            </p:nvSpPr>
            <p:spPr>
              <a:xfrm>
                <a:off x="8329642" y="1930474"/>
                <a:ext cx="5219701" cy="347519"/>
              </a:xfrm>
              <a:prstGeom prst="rect">
                <a:avLst/>
              </a:prstGeom>
              <a:noFill/>
              <a:ln>
                <a:noFill/>
              </a:ln>
            </p:spPr>
            <p:txBody>
              <a:bodyPr wrap="square">
                <a:spAutoFit/>
              </a:bodyPr>
              <a:lstStyle/>
              <a:p>
                <a:r>
                  <a:rPr lang="en-US" spc="15">
                    <a:latin typeface="Arial" panose="020B0604020202020204" pitchFamily="34" charset="0"/>
                    <a:cs typeface="Times New Roman" panose="02020603050405020304" pitchFamily="18" charset="0"/>
                  </a:rPr>
                  <a:t>Count of sites</a:t>
                </a:r>
                <a:endParaRPr lang="en-US"/>
              </a:p>
            </p:txBody>
          </p:sp>
        </p:grpSp>
        <p:grpSp>
          <p:nvGrpSpPr>
            <p:cNvPr id="8" name="Group 2">
              <a:extLst>
                <a:ext uri="{FF2B5EF4-FFF2-40B4-BE49-F238E27FC236}">
                  <a16:creationId xmlns:a16="http://schemas.microsoft.com/office/drawing/2014/main" id="{30ADAC72-37C5-D68F-993F-278BCAD96660}"/>
                </a:ext>
              </a:extLst>
            </p:cNvPr>
            <p:cNvGrpSpPr>
              <a:grpSpLocks/>
            </p:cNvGrpSpPr>
            <p:nvPr/>
          </p:nvGrpSpPr>
          <p:grpSpPr bwMode="auto">
            <a:xfrm>
              <a:off x="8115322" y="2253533"/>
              <a:ext cx="1142662" cy="698544"/>
              <a:chOff x="710" y="-264"/>
              <a:chExt cx="2793" cy="1822"/>
            </a:xfrm>
          </p:grpSpPr>
          <p:grpSp>
            <p:nvGrpSpPr>
              <p:cNvPr id="9" name="Group 3">
                <a:extLst>
                  <a:ext uri="{FF2B5EF4-FFF2-40B4-BE49-F238E27FC236}">
                    <a16:creationId xmlns:a16="http://schemas.microsoft.com/office/drawing/2014/main" id="{B9E5AC95-F30B-7598-35C7-32B87776926D}"/>
                  </a:ext>
                </a:extLst>
              </p:cNvPr>
              <p:cNvGrpSpPr>
                <a:grpSpLocks/>
              </p:cNvGrpSpPr>
              <p:nvPr/>
            </p:nvGrpSpPr>
            <p:grpSpPr bwMode="auto">
              <a:xfrm>
                <a:off x="720" y="-254"/>
                <a:ext cx="2773" cy="1802"/>
                <a:chOff x="720" y="-254"/>
                <a:chExt cx="2773" cy="1802"/>
              </a:xfrm>
            </p:grpSpPr>
            <p:sp>
              <p:nvSpPr>
                <p:cNvPr id="392" name="Freeform 4">
                  <a:extLst>
                    <a:ext uri="{FF2B5EF4-FFF2-40B4-BE49-F238E27FC236}">
                      <a16:creationId xmlns:a16="http://schemas.microsoft.com/office/drawing/2014/main" id="{3889A6D0-F3EB-6557-78A5-DB3AB5BAD3BC}"/>
                    </a:ext>
                  </a:extLst>
                </p:cNvPr>
                <p:cNvSpPr>
                  <a:spLocks/>
                </p:cNvSpPr>
                <p:nvPr/>
              </p:nvSpPr>
              <p:spPr bwMode="auto">
                <a:xfrm>
                  <a:off x="720" y="-254"/>
                  <a:ext cx="2773" cy="1802"/>
                </a:xfrm>
                <a:custGeom>
                  <a:avLst/>
                  <a:gdLst>
                    <a:gd name="T0" fmla="+- 0 3493 720"/>
                    <a:gd name="T1" fmla="*/ T0 w 2773"/>
                    <a:gd name="T2" fmla="+- 0 -254 -254"/>
                    <a:gd name="T3" fmla="*/ -254 h 1802"/>
                    <a:gd name="T4" fmla="+- 0 720 720"/>
                    <a:gd name="T5" fmla="*/ T4 w 2773"/>
                    <a:gd name="T6" fmla="+- 0 -254 -254"/>
                    <a:gd name="T7" fmla="*/ -254 h 1802"/>
                    <a:gd name="T8" fmla="+- 0 720 720"/>
                    <a:gd name="T9" fmla="*/ T8 w 2773"/>
                    <a:gd name="T10" fmla="+- 0 1547 -254"/>
                    <a:gd name="T11" fmla="*/ 1547 h 1802"/>
                    <a:gd name="T12" fmla="+- 0 3493 720"/>
                    <a:gd name="T13" fmla="*/ T12 w 2773"/>
                    <a:gd name="T14" fmla="+- 0 1547 -254"/>
                    <a:gd name="T15" fmla="*/ 1547 h 1802"/>
                    <a:gd name="T16" fmla="+- 0 3493 720"/>
                    <a:gd name="T17" fmla="*/ T16 w 2773"/>
                    <a:gd name="T18" fmla="+- 0 -254 -254"/>
                    <a:gd name="T19" fmla="*/ -254 h 1802"/>
                  </a:gdLst>
                  <a:ahLst/>
                  <a:cxnLst>
                    <a:cxn ang="0">
                      <a:pos x="T1" y="T3"/>
                    </a:cxn>
                    <a:cxn ang="0">
                      <a:pos x="T5" y="T7"/>
                    </a:cxn>
                    <a:cxn ang="0">
                      <a:pos x="T9" y="T11"/>
                    </a:cxn>
                    <a:cxn ang="0">
                      <a:pos x="T13" y="T15"/>
                    </a:cxn>
                    <a:cxn ang="0">
                      <a:pos x="T17" y="T19"/>
                    </a:cxn>
                  </a:cxnLst>
                  <a:rect l="0" t="0" r="r" b="b"/>
                  <a:pathLst>
                    <a:path w="2773" h="1802">
                      <a:moveTo>
                        <a:pt x="2773" y="0"/>
                      </a:moveTo>
                      <a:lnTo>
                        <a:pt x="0" y="0"/>
                      </a:lnTo>
                      <a:lnTo>
                        <a:pt x="0" y="1801"/>
                      </a:lnTo>
                      <a:lnTo>
                        <a:pt x="2773" y="1801"/>
                      </a:lnTo>
                      <a:lnTo>
                        <a:pt x="2773" y="0"/>
                      </a:lnTo>
                      <a:close/>
                    </a:path>
                  </a:pathLst>
                </a:custGeom>
                <a:solidFill>
                  <a:srgbClr val="DF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 name="Group 5">
                <a:extLst>
                  <a:ext uri="{FF2B5EF4-FFF2-40B4-BE49-F238E27FC236}">
                    <a16:creationId xmlns:a16="http://schemas.microsoft.com/office/drawing/2014/main" id="{31AE76CC-6F1A-CF75-F955-2C7796251D90}"/>
                  </a:ext>
                </a:extLst>
              </p:cNvPr>
              <p:cNvGrpSpPr>
                <a:grpSpLocks/>
              </p:cNvGrpSpPr>
              <p:nvPr/>
            </p:nvGrpSpPr>
            <p:grpSpPr bwMode="auto">
              <a:xfrm>
                <a:off x="840" y="243"/>
                <a:ext cx="2400" cy="788"/>
                <a:chOff x="840" y="243"/>
                <a:chExt cx="2400" cy="788"/>
              </a:xfrm>
            </p:grpSpPr>
            <p:sp>
              <p:nvSpPr>
                <p:cNvPr id="391" name="Freeform 6">
                  <a:extLst>
                    <a:ext uri="{FF2B5EF4-FFF2-40B4-BE49-F238E27FC236}">
                      <a16:creationId xmlns:a16="http://schemas.microsoft.com/office/drawing/2014/main" id="{871427EF-023D-5CE5-BC0E-478F0AFD3468}"/>
                    </a:ext>
                  </a:extLst>
                </p:cNvPr>
                <p:cNvSpPr>
                  <a:spLocks/>
                </p:cNvSpPr>
                <p:nvPr/>
              </p:nvSpPr>
              <p:spPr bwMode="auto">
                <a:xfrm>
                  <a:off x="840" y="243"/>
                  <a:ext cx="2400" cy="788"/>
                </a:xfrm>
                <a:custGeom>
                  <a:avLst/>
                  <a:gdLst>
                    <a:gd name="T0" fmla="+- 0 840 840"/>
                    <a:gd name="T1" fmla="*/ T0 w 2400"/>
                    <a:gd name="T2" fmla="+- 0 1031 243"/>
                    <a:gd name="T3" fmla="*/ 1031 h 788"/>
                    <a:gd name="T4" fmla="+- 0 3239 840"/>
                    <a:gd name="T5" fmla="*/ T4 w 2400"/>
                    <a:gd name="T6" fmla="+- 0 1031 243"/>
                    <a:gd name="T7" fmla="*/ 1031 h 788"/>
                    <a:gd name="T8" fmla="+- 0 3239 840"/>
                    <a:gd name="T9" fmla="*/ T8 w 2400"/>
                    <a:gd name="T10" fmla="+- 0 243 243"/>
                    <a:gd name="T11" fmla="*/ 243 h 788"/>
                    <a:gd name="T12" fmla="+- 0 840 840"/>
                    <a:gd name="T13" fmla="*/ T12 w 2400"/>
                    <a:gd name="T14" fmla="+- 0 243 243"/>
                    <a:gd name="T15" fmla="*/ 243 h 788"/>
                    <a:gd name="T16" fmla="+- 0 840 840"/>
                    <a:gd name="T17" fmla="*/ T16 w 2400"/>
                    <a:gd name="T18" fmla="+- 0 1031 243"/>
                    <a:gd name="T19" fmla="*/ 1031 h 788"/>
                  </a:gdLst>
                  <a:ahLst/>
                  <a:cxnLst>
                    <a:cxn ang="0">
                      <a:pos x="T1" y="T3"/>
                    </a:cxn>
                    <a:cxn ang="0">
                      <a:pos x="T5" y="T7"/>
                    </a:cxn>
                    <a:cxn ang="0">
                      <a:pos x="T9" y="T11"/>
                    </a:cxn>
                    <a:cxn ang="0">
                      <a:pos x="T13" y="T15"/>
                    </a:cxn>
                    <a:cxn ang="0">
                      <a:pos x="T17" y="T19"/>
                    </a:cxn>
                  </a:cxnLst>
                  <a:rect l="0" t="0" r="r" b="b"/>
                  <a:pathLst>
                    <a:path w="2400" h="788">
                      <a:moveTo>
                        <a:pt x="0" y="788"/>
                      </a:moveTo>
                      <a:lnTo>
                        <a:pt x="2399" y="788"/>
                      </a:lnTo>
                      <a:lnTo>
                        <a:pt x="2399" y="0"/>
                      </a:lnTo>
                      <a:lnTo>
                        <a:pt x="0" y="0"/>
                      </a:lnTo>
                      <a:lnTo>
                        <a:pt x="0" y="78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7">
                <a:extLst>
                  <a:ext uri="{FF2B5EF4-FFF2-40B4-BE49-F238E27FC236}">
                    <a16:creationId xmlns:a16="http://schemas.microsoft.com/office/drawing/2014/main" id="{6953CA71-7235-CCAF-17B6-C2EA6380123A}"/>
                  </a:ext>
                </a:extLst>
              </p:cNvPr>
              <p:cNvGrpSpPr>
                <a:grpSpLocks/>
              </p:cNvGrpSpPr>
              <p:nvPr/>
            </p:nvGrpSpPr>
            <p:grpSpPr bwMode="auto">
              <a:xfrm>
                <a:off x="840" y="1201"/>
                <a:ext cx="2400" cy="12"/>
                <a:chOff x="840" y="1201"/>
                <a:chExt cx="2400" cy="12"/>
              </a:xfrm>
            </p:grpSpPr>
            <p:sp>
              <p:nvSpPr>
                <p:cNvPr id="390" name="Freeform 8">
                  <a:extLst>
                    <a:ext uri="{FF2B5EF4-FFF2-40B4-BE49-F238E27FC236}">
                      <a16:creationId xmlns:a16="http://schemas.microsoft.com/office/drawing/2014/main" id="{9EE0267B-ACC2-33D0-19F4-5F04346FCEF7}"/>
                    </a:ext>
                  </a:extLst>
                </p:cNvPr>
                <p:cNvSpPr>
                  <a:spLocks/>
                </p:cNvSpPr>
                <p:nvPr/>
              </p:nvSpPr>
              <p:spPr bwMode="auto">
                <a:xfrm>
                  <a:off x="840" y="1201"/>
                  <a:ext cx="2400" cy="12"/>
                </a:xfrm>
                <a:custGeom>
                  <a:avLst/>
                  <a:gdLst>
                    <a:gd name="T0" fmla="+- 0 840 840"/>
                    <a:gd name="T1" fmla="*/ T0 w 2400"/>
                    <a:gd name="T2" fmla="+- 0 1212 1201"/>
                    <a:gd name="T3" fmla="*/ 1212 h 12"/>
                    <a:gd name="T4" fmla="+- 0 3239 840"/>
                    <a:gd name="T5" fmla="*/ T4 w 2400"/>
                    <a:gd name="T6" fmla="+- 0 1212 1201"/>
                    <a:gd name="T7" fmla="*/ 1212 h 12"/>
                    <a:gd name="T8" fmla="+- 0 3239 840"/>
                    <a:gd name="T9" fmla="*/ T8 w 2400"/>
                    <a:gd name="T10" fmla="+- 0 1201 1201"/>
                    <a:gd name="T11" fmla="*/ 1201 h 12"/>
                    <a:gd name="T12" fmla="+- 0 840 840"/>
                    <a:gd name="T13" fmla="*/ T12 w 2400"/>
                    <a:gd name="T14" fmla="+- 0 1201 1201"/>
                    <a:gd name="T15" fmla="*/ 1201 h 12"/>
                    <a:gd name="T16" fmla="+- 0 840 840"/>
                    <a:gd name="T17" fmla="*/ T16 w 2400"/>
                    <a:gd name="T18" fmla="+- 0 1212 1201"/>
                    <a:gd name="T19" fmla="*/ 1212 h 12"/>
                  </a:gdLst>
                  <a:ahLst/>
                  <a:cxnLst>
                    <a:cxn ang="0">
                      <a:pos x="T1" y="T3"/>
                    </a:cxn>
                    <a:cxn ang="0">
                      <a:pos x="T5" y="T7"/>
                    </a:cxn>
                    <a:cxn ang="0">
                      <a:pos x="T9" y="T11"/>
                    </a:cxn>
                    <a:cxn ang="0">
                      <a:pos x="T13" y="T15"/>
                    </a:cxn>
                    <a:cxn ang="0">
                      <a:pos x="T17" y="T19"/>
                    </a:cxn>
                  </a:cxnLst>
                  <a:rect l="0" t="0" r="r" b="b"/>
                  <a:pathLst>
                    <a:path w="2400" h="12">
                      <a:moveTo>
                        <a:pt x="0" y="11"/>
                      </a:moveTo>
                      <a:lnTo>
                        <a:pt x="2399" y="11"/>
                      </a:lnTo>
                      <a:lnTo>
                        <a:pt x="2399" y="0"/>
                      </a:lnTo>
                      <a:lnTo>
                        <a:pt x="0" y="0"/>
                      </a:lnTo>
                      <a:lnTo>
                        <a:pt x="0" y="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9">
                <a:extLst>
                  <a:ext uri="{FF2B5EF4-FFF2-40B4-BE49-F238E27FC236}">
                    <a16:creationId xmlns:a16="http://schemas.microsoft.com/office/drawing/2014/main" id="{43D74097-7883-39B3-FA34-99650AFEF15B}"/>
                  </a:ext>
                </a:extLst>
              </p:cNvPr>
              <p:cNvGrpSpPr>
                <a:grpSpLocks/>
              </p:cNvGrpSpPr>
              <p:nvPr/>
            </p:nvGrpSpPr>
            <p:grpSpPr bwMode="auto">
              <a:xfrm>
                <a:off x="831" y="1213"/>
                <a:ext cx="2418" cy="2"/>
                <a:chOff x="831" y="1213"/>
                <a:chExt cx="2418" cy="2"/>
              </a:xfrm>
            </p:grpSpPr>
            <p:sp>
              <p:nvSpPr>
                <p:cNvPr id="389" name="Freeform 10">
                  <a:extLst>
                    <a:ext uri="{FF2B5EF4-FFF2-40B4-BE49-F238E27FC236}">
                      <a16:creationId xmlns:a16="http://schemas.microsoft.com/office/drawing/2014/main" id="{ED3EB290-6C8B-6009-65CE-AAD5A5A4B772}"/>
                    </a:ext>
                  </a:extLst>
                </p:cNvPr>
                <p:cNvSpPr>
                  <a:spLocks/>
                </p:cNvSpPr>
                <p:nvPr/>
              </p:nvSpPr>
              <p:spPr bwMode="auto">
                <a:xfrm>
                  <a:off x="831" y="1213"/>
                  <a:ext cx="2418" cy="2"/>
                </a:xfrm>
                <a:custGeom>
                  <a:avLst/>
                  <a:gdLst>
                    <a:gd name="T0" fmla="+- 0 831 831"/>
                    <a:gd name="T1" fmla="*/ T0 w 2418"/>
                    <a:gd name="T2" fmla="+- 0 3248 831"/>
                    <a:gd name="T3" fmla="*/ T2 w 2418"/>
                  </a:gdLst>
                  <a:ahLst/>
                  <a:cxnLst>
                    <a:cxn ang="0">
                      <a:pos x="T1" y="0"/>
                    </a:cxn>
                    <a:cxn ang="0">
                      <a:pos x="T3" y="0"/>
                    </a:cxn>
                  </a:cxnLst>
                  <a:rect l="0" t="0" r="r" b="b"/>
                  <a:pathLst>
                    <a:path w="2418">
                      <a:moveTo>
                        <a:pt x="0" y="0"/>
                      </a:moveTo>
                      <a:lnTo>
                        <a:pt x="2417" y="0"/>
                      </a:lnTo>
                    </a:path>
                  </a:pathLst>
                </a:custGeom>
                <a:noFill/>
                <a:ln w="13970">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3" name="Group 11">
                <a:extLst>
                  <a:ext uri="{FF2B5EF4-FFF2-40B4-BE49-F238E27FC236}">
                    <a16:creationId xmlns:a16="http://schemas.microsoft.com/office/drawing/2014/main" id="{E415975F-1F4C-8B09-28CB-1FD8203B27F4}"/>
                  </a:ext>
                </a:extLst>
              </p:cNvPr>
              <p:cNvGrpSpPr>
                <a:grpSpLocks/>
              </p:cNvGrpSpPr>
              <p:nvPr/>
            </p:nvGrpSpPr>
            <p:grpSpPr bwMode="auto">
              <a:xfrm>
                <a:off x="840" y="-27"/>
                <a:ext cx="2" cy="1230"/>
                <a:chOff x="840" y="-27"/>
                <a:chExt cx="2" cy="1230"/>
              </a:xfrm>
            </p:grpSpPr>
            <p:sp>
              <p:nvSpPr>
                <p:cNvPr id="388" name="Freeform 12">
                  <a:extLst>
                    <a:ext uri="{FF2B5EF4-FFF2-40B4-BE49-F238E27FC236}">
                      <a16:creationId xmlns:a16="http://schemas.microsoft.com/office/drawing/2014/main" id="{36B40D9A-5F6A-F9FF-A6E1-EBF253B669C2}"/>
                    </a:ext>
                  </a:extLst>
                </p:cNvPr>
                <p:cNvSpPr>
                  <a:spLocks/>
                </p:cNvSpPr>
                <p:nvPr/>
              </p:nvSpPr>
              <p:spPr bwMode="auto">
                <a:xfrm>
                  <a:off x="840" y="-27"/>
                  <a:ext cx="2" cy="1230"/>
                </a:xfrm>
                <a:custGeom>
                  <a:avLst/>
                  <a:gdLst>
                    <a:gd name="T0" fmla="+- 0 -27 -27"/>
                    <a:gd name="T1" fmla="*/ -27 h 1230"/>
                    <a:gd name="T2" fmla="+- 0 1203 -27"/>
                    <a:gd name="T3" fmla="*/ 1203 h 1230"/>
                  </a:gdLst>
                  <a:ahLst/>
                  <a:cxnLst>
                    <a:cxn ang="0">
                      <a:pos x="0" y="T1"/>
                    </a:cxn>
                    <a:cxn ang="0">
                      <a:pos x="0" y="T3"/>
                    </a:cxn>
                  </a:cxnLst>
                  <a:rect l="0" t="0" r="r" b="b"/>
                  <a:pathLst>
                    <a:path h="1230">
                      <a:moveTo>
                        <a:pt x="0" y="0"/>
                      </a:moveTo>
                      <a:lnTo>
                        <a:pt x="0" y="1230"/>
                      </a:lnTo>
                    </a:path>
                  </a:pathLst>
                </a:custGeom>
                <a:noFill/>
                <a:ln w="12725">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4" name="Group 13">
                <a:extLst>
                  <a:ext uri="{FF2B5EF4-FFF2-40B4-BE49-F238E27FC236}">
                    <a16:creationId xmlns:a16="http://schemas.microsoft.com/office/drawing/2014/main" id="{80996EFE-0073-4803-66C8-0DDB9EEB894C}"/>
                  </a:ext>
                </a:extLst>
              </p:cNvPr>
              <p:cNvGrpSpPr>
                <a:grpSpLocks/>
              </p:cNvGrpSpPr>
              <p:nvPr/>
            </p:nvGrpSpPr>
            <p:grpSpPr bwMode="auto">
              <a:xfrm>
                <a:off x="3239" y="-27"/>
                <a:ext cx="2" cy="1229"/>
                <a:chOff x="3239" y="-27"/>
                <a:chExt cx="2" cy="1229"/>
              </a:xfrm>
            </p:grpSpPr>
            <p:sp>
              <p:nvSpPr>
                <p:cNvPr id="387" name="Freeform 14">
                  <a:extLst>
                    <a:ext uri="{FF2B5EF4-FFF2-40B4-BE49-F238E27FC236}">
                      <a16:creationId xmlns:a16="http://schemas.microsoft.com/office/drawing/2014/main" id="{BB37AE78-313F-7D20-345E-6F2B351B03E6}"/>
                    </a:ext>
                  </a:extLst>
                </p:cNvPr>
                <p:cNvSpPr>
                  <a:spLocks/>
                </p:cNvSpPr>
                <p:nvPr/>
              </p:nvSpPr>
              <p:spPr bwMode="auto">
                <a:xfrm>
                  <a:off x="3239" y="-27"/>
                  <a:ext cx="2" cy="1229"/>
                </a:xfrm>
                <a:custGeom>
                  <a:avLst/>
                  <a:gdLst>
                    <a:gd name="T0" fmla="+- 0 -27 -27"/>
                    <a:gd name="T1" fmla="*/ -27 h 1229"/>
                    <a:gd name="T2" fmla="+- 0 1202 -27"/>
                    <a:gd name="T3" fmla="*/ 1202 h 1229"/>
                  </a:gdLst>
                  <a:ahLst/>
                  <a:cxnLst>
                    <a:cxn ang="0">
                      <a:pos x="0" y="T1"/>
                    </a:cxn>
                    <a:cxn ang="0">
                      <a:pos x="0" y="T3"/>
                    </a:cxn>
                  </a:cxnLst>
                  <a:rect l="0" t="0" r="r" b="b"/>
                  <a:pathLst>
                    <a:path h="1229">
                      <a:moveTo>
                        <a:pt x="0" y="0"/>
                      </a:moveTo>
                      <a:lnTo>
                        <a:pt x="0" y="1229"/>
                      </a:lnTo>
                    </a:path>
                  </a:pathLst>
                </a:custGeom>
                <a:noFill/>
                <a:ln w="12713">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5" name="Group 15">
                <a:extLst>
                  <a:ext uri="{FF2B5EF4-FFF2-40B4-BE49-F238E27FC236}">
                    <a16:creationId xmlns:a16="http://schemas.microsoft.com/office/drawing/2014/main" id="{C8B82092-35B4-47A9-369F-1B2214B3492A}"/>
                  </a:ext>
                </a:extLst>
              </p:cNvPr>
              <p:cNvGrpSpPr>
                <a:grpSpLocks/>
              </p:cNvGrpSpPr>
              <p:nvPr/>
            </p:nvGrpSpPr>
            <p:grpSpPr bwMode="auto">
              <a:xfrm>
                <a:off x="850" y="1031"/>
                <a:ext cx="2378" cy="170"/>
                <a:chOff x="850" y="1031"/>
                <a:chExt cx="2378" cy="170"/>
              </a:xfrm>
            </p:grpSpPr>
            <p:sp>
              <p:nvSpPr>
                <p:cNvPr id="386" name="Freeform 16">
                  <a:extLst>
                    <a:ext uri="{FF2B5EF4-FFF2-40B4-BE49-F238E27FC236}">
                      <a16:creationId xmlns:a16="http://schemas.microsoft.com/office/drawing/2014/main" id="{6EDBC1B9-FEFC-64F7-8D28-51DD3B3A7F9F}"/>
                    </a:ext>
                  </a:extLst>
                </p:cNvPr>
                <p:cNvSpPr>
                  <a:spLocks/>
                </p:cNvSpPr>
                <p:nvPr/>
              </p:nvSpPr>
              <p:spPr bwMode="auto">
                <a:xfrm>
                  <a:off x="850" y="1031"/>
                  <a:ext cx="2378" cy="170"/>
                </a:xfrm>
                <a:custGeom>
                  <a:avLst/>
                  <a:gdLst>
                    <a:gd name="T0" fmla="+- 0 850 850"/>
                    <a:gd name="T1" fmla="*/ T0 w 2378"/>
                    <a:gd name="T2" fmla="+- 0 1201 1031"/>
                    <a:gd name="T3" fmla="*/ 1201 h 170"/>
                    <a:gd name="T4" fmla="+- 0 3229 850"/>
                    <a:gd name="T5" fmla="*/ T4 w 2378"/>
                    <a:gd name="T6" fmla="+- 0 1201 1031"/>
                    <a:gd name="T7" fmla="*/ 1201 h 170"/>
                    <a:gd name="T8" fmla="+- 0 3229 850"/>
                    <a:gd name="T9" fmla="*/ T8 w 2378"/>
                    <a:gd name="T10" fmla="+- 0 1031 1031"/>
                    <a:gd name="T11" fmla="*/ 1031 h 170"/>
                    <a:gd name="T12" fmla="+- 0 850 850"/>
                    <a:gd name="T13" fmla="*/ T12 w 2378"/>
                    <a:gd name="T14" fmla="+- 0 1031 1031"/>
                    <a:gd name="T15" fmla="*/ 1031 h 170"/>
                    <a:gd name="T16" fmla="+- 0 850 850"/>
                    <a:gd name="T17" fmla="*/ T16 w 2378"/>
                    <a:gd name="T18" fmla="+- 0 1201 1031"/>
                    <a:gd name="T19" fmla="*/ 1201 h 170"/>
                  </a:gdLst>
                  <a:ahLst/>
                  <a:cxnLst>
                    <a:cxn ang="0">
                      <a:pos x="T1" y="T3"/>
                    </a:cxn>
                    <a:cxn ang="0">
                      <a:pos x="T5" y="T7"/>
                    </a:cxn>
                    <a:cxn ang="0">
                      <a:pos x="T9" y="T11"/>
                    </a:cxn>
                    <a:cxn ang="0">
                      <a:pos x="T13" y="T15"/>
                    </a:cxn>
                    <a:cxn ang="0">
                      <a:pos x="T17" y="T19"/>
                    </a:cxn>
                  </a:cxnLst>
                  <a:rect l="0" t="0" r="r" b="b"/>
                  <a:pathLst>
                    <a:path w="2378" h="170">
                      <a:moveTo>
                        <a:pt x="0" y="170"/>
                      </a:moveTo>
                      <a:lnTo>
                        <a:pt x="2379" y="170"/>
                      </a:lnTo>
                      <a:lnTo>
                        <a:pt x="2379" y="0"/>
                      </a:lnTo>
                      <a:lnTo>
                        <a:pt x="0" y="0"/>
                      </a:lnTo>
                      <a:lnTo>
                        <a:pt x="0" y="17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17">
                <a:extLst>
                  <a:ext uri="{FF2B5EF4-FFF2-40B4-BE49-F238E27FC236}">
                    <a16:creationId xmlns:a16="http://schemas.microsoft.com/office/drawing/2014/main" id="{9C66BAA9-E8BA-39CD-977A-629EB628D087}"/>
                  </a:ext>
                </a:extLst>
              </p:cNvPr>
              <p:cNvGrpSpPr>
                <a:grpSpLocks/>
              </p:cNvGrpSpPr>
              <p:nvPr/>
            </p:nvGrpSpPr>
            <p:grpSpPr bwMode="auto">
              <a:xfrm>
                <a:off x="850" y="1014"/>
                <a:ext cx="1738" cy="2"/>
                <a:chOff x="850" y="1014"/>
                <a:chExt cx="1738" cy="2"/>
              </a:xfrm>
            </p:grpSpPr>
            <p:sp>
              <p:nvSpPr>
                <p:cNvPr id="385" name="Freeform 18">
                  <a:extLst>
                    <a:ext uri="{FF2B5EF4-FFF2-40B4-BE49-F238E27FC236}">
                      <a16:creationId xmlns:a16="http://schemas.microsoft.com/office/drawing/2014/main" id="{6B926AD8-2160-357D-06CC-019B6D0B55D1}"/>
                    </a:ext>
                  </a:extLst>
                </p:cNvPr>
                <p:cNvSpPr>
                  <a:spLocks/>
                </p:cNvSpPr>
                <p:nvPr/>
              </p:nvSpPr>
              <p:spPr bwMode="auto">
                <a:xfrm>
                  <a:off x="850" y="1014"/>
                  <a:ext cx="1738" cy="2"/>
                </a:xfrm>
                <a:custGeom>
                  <a:avLst/>
                  <a:gdLst>
                    <a:gd name="T0" fmla="+- 0 850 850"/>
                    <a:gd name="T1" fmla="*/ T0 w 1738"/>
                    <a:gd name="T2" fmla="+- 0 2588 850"/>
                    <a:gd name="T3" fmla="*/ T2 w 1738"/>
                  </a:gdLst>
                  <a:ahLst/>
                  <a:cxnLst>
                    <a:cxn ang="0">
                      <a:pos x="T1" y="0"/>
                    </a:cxn>
                    <a:cxn ang="0">
                      <a:pos x="T3" y="0"/>
                    </a:cxn>
                  </a:cxnLst>
                  <a:rect l="0" t="0" r="r" b="b"/>
                  <a:pathLst>
                    <a:path w="1738">
                      <a:moveTo>
                        <a:pt x="0" y="0"/>
                      </a:moveTo>
                      <a:lnTo>
                        <a:pt x="1738" y="0"/>
                      </a:lnTo>
                    </a:path>
                  </a:pathLst>
                </a:custGeom>
                <a:noFill/>
                <a:ln w="2286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7" name="Group 19">
                <a:extLst>
                  <a:ext uri="{FF2B5EF4-FFF2-40B4-BE49-F238E27FC236}">
                    <a16:creationId xmlns:a16="http://schemas.microsoft.com/office/drawing/2014/main" id="{00B7A4CB-0584-8F9C-59EC-121EBA411A1B}"/>
                  </a:ext>
                </a:extLst>
              </p:cNvPr>
              <p:cNvGrpSpPr>
                <a:grpSpLocks/>
              </p:cNvGrpSpPr>
              <p:nvPr/>
            </p:nvGrpSpPr>
            <p:grpSpPr bwMode="auto">
              <a:xfrm>
                <a:off x="850" y="879"/>
                <a:ext cx="690" cy="118"/>
                <a:chOff x="850" y="879"/>
                <a:chExt cx="690" cy="118"/>
              </a:xfrm>
            </p:grpSpPr>
            <p:sp>
              <p:nvSpPr>
                <p:cNvPr id="384" name="Freeform 20">
                  <a:extLst>
                    <a:ext uri="{FF2B5EF4-FFF2-40B4-BE49-F238E27FC236}">
                      <a16:creationId xmlns:a16="http://schemas.microsoft.com/office/drawing/2014/main" id="{75D1BECF-1928-C953-07C8-3816B1B647DB}"/>
                    </a:ext>
                  </a:extLst>
                </p:cNvPr>
                <p:cNvSpPr>
                  <a:spLocks/>
                </p:cNvSpPr>
                <p:nvPr/>
              </p:nvSpPr>
              <p:spPr bwMode="auto">
                <a:xfrm>
                  <a:off x="850" y="879"/>
                  <a:ext cx="690" cy="118"/>
                </a:xfrm>
                <a:custGeom>
                  <a:avLst/>
                  <a:gdLst>
                    <a:gd name="T0" fmla="+- 0 850 850"/>
                    <a:gd name="T1" fmla="*/ T0 w 690"/>
                    <a:gd name="T2" fmla="+- 0 997 879"/>
                    <a:gd name="T3" fmla="*/ 997 h 118"/>
                    <a:gd name="T4" fmla="+- 0 1540 850"/>
                    <a:gd name="T5" fmla="*/ T4 w 690"/>
                    <a:gd name="T6" fmla="+- 0 997 879"/>
                    <a:gd name="T7" fmla="*/ 997 h 118"/>
                    <a:gd name="T8" fmla="+- 0 1540 850"/>
                    <a:gd name="T9" fmla="*/ T8 w 690"/>
                    <a:gd name="T10" fmla="+- 0 879 879"/>
                    <a:gd name="T11" fmla="*/ 879 h 118"/>
                    <a:gd name="T12" fmla="+- 0 850 850"/>
                    <a:gd name="T13" fmla="*/ T12 w 690"/>
                    <a:gd name="T14" fmla="+- 0 879 879"/>
                    <a:gd name="T15" fmla="*/ 879 h 118"/>
                    <a:gd name="T16" fmla="+- 0 850 850"/>
                    <a:gd name="T17" fmla="*/ T16 w 690"/>
                    <a:gd name="T18" fmla="+- 0 997 879"/>
                    <a:gd name="T19" fmla="*/ 997 h 118"/>
                  </a:gdLst>
                  <a:ahLst/>
                  <a:cxnLst>
                    <a:cxn ang="0">
                      <a:pos x="T1" y="T3"/>
                    </a:cxn>
                    <a:cxn ang="0">
                      <a:pos x="T5" y="T7"/>
                    </a:cxn>
                    <a:cxn ang="0">
                      <a:pos x="T9" y="T11"/>
                    </a:cxn>
                    <a:cxn ang="0">
                      <a:pos x="T13" y="T15"/>
                    </a:cxn>
                    <a:cxn ang="0">
                      <a:pos x="T17" y="T19"/>
                    </a:cxn>
                  </a:cxnLst>
                  <a:rect l="0" t="0" r="r" b="b"/>
                  <a:pathLst>
                    <a:path w="690" h="118">
                      <a:moveTo>
                        <a:pt x="0" y="118"/>
                      </a:moveTo>
                      <a:lnTo>
                        <a:pt x="690" y="118"/>
                      </a:lnTo>
                      <a:lnTo>
                        <a:pt x="690" y="0"/>
                      </a:lnTo>
                      <a:lnTo>
                        <a:pt x="0" y="0"/>
                      </a:lnTo>
                      <a:lnTo>
                        <a:pt x="0" y="118"/>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 name="Group 21">
                <a:extLst>
                  <a:ext uri="{FF2B5EF4-FFF2-40B4-BE49-F238E27FC236}">
                    <a16:creationId xmlns:a16="http://schemas.microsoft.com/office/drawing/2014/main" id="{F7075004-4E74-C180-9527-77A86A5087F0}"/>
                  </a:ext>
                </a:extLst>
              </p:cNvPr>
              <p:cNvGrpSpPr>
                <a:grpSpLocks/>
              </p:cNvGrpSpPr>
              <p:nvPr/>
            </p:nvGrpSpPr>
            <p:grpSpPr bwMode="auto">
              <a:xfrm>
                <a:off x="860" y="796"/>
                <a:ext cx="680" cy="84"/>
                <a:chOff x="860" y="796"/>
                <a:chExt cx="680" cy="84"/>
              </a:xfrm>
            </p:grpSpPr>
            <p:sp>
              <p:nvSpPr>
                <p:cNvPr id="383" name="Freeform 22">
                  <a:extLst>
                    <a:ext uri="{FF2B5EF4-FFF2-40B4-BE49-F238E27FC236}">
                      <a16:creationId xmlns:a16="http://schemas.microsoft.com/office/drawing/2014/main" id="{177143C4-03ED-E78F-35CC-790716C66D0F}"/>
                    </a:ext>
                  </a:extLst>
                </p:cNvPr>
                <p:cNvSpPr>
                  <a:spLocks/>
                </p:cNvSpPr>
                <p:nvPr/>
              </p:nvSpPr>
              <p:spPr bwMode="auto">
                <a:xfrm>
                  <a:off x="860" y="796"/>
                  <a:ext cx="680" cy="84"/>
                </a:xfrm>
                <a:custGeom>
                  <a:avLst/>
                  <a:gdLst>
                    <a:gd name="T0" fmla="+- 0 860 860"/>
                    <a:gd name="T1" fmla="*/ T0 w 680"/>
                    <a:gd name="T2" fmla="+- 0 880 796"/>
                    <a:gd name="T3" fmla="*/ 880 h 84"/>
                    <a:gd name="T4" fmla="+- 0 1540 860"/>
                    <a:gd name="T5" fmla="*/ T4 w 680"/>
                    <a:gd name="T6" fmla="+- 0 880 796"/>
                    <a:gd name="T7" fmla="*/ 880 h 84"/>
                    <a:gd name="T8" fmla="+- 0 1540 860"/>
                    <a:gd name="T9" fmla="*/ T8 w 680"/>
                    <a:gd name="T10" fmla="+- 0 796 796"/>
                    <a:gd name="T11" fmla="*/ 796 h 84"/>
                    <a:gd name="T12" fmla="+- 0 860 860"/>
                    <a:gd name="T13" fmla="*/ T12 w 680"/>
                    <a:gd name="T14" fmla="+- 0 796 796"/>
                    <a:gd name="T15" fmla="*/ 796 h 84"/>
                    <a:gd name="T16" fmla="+- 0 860 860"/>
                    <a:gd name="T17" fmla="*/ T16 w 680"/>
                    <a:gd name="T18" fmla="+- 0 880 796"/>
                    <a:gd name="T19" fmla="*/ 880 h 84"/>
                  </a:gdLst>
                  <a:ahLst/>
                  <a:cxnLst>
                    <a:cxn ang="0">
                      <a:pos x="T1" y="T3"/>
                    </a:cxn>
                    <a:cxn ang="0">
                      <a:pos x="T5" y="T7"/>
                    </a:cxn>
                    <a:cxn ang="0">
                      <a:pos x="T9" y="T11"/>
                    </a:cxn>
                    <a:cxn ang="0">
                      <a:pos x="T13" y="T15"/>
                    </a:cxn>
                    <a:cxn ang="0">
                      <a:pos x="T17" y="T19"/>
                    </a:cxn>
                  </a:cxnLst>
                  <a:rect l="0" t="0" r="r" b="b"/>
                  <a:pathLst>
                    <a:path w="680" h="84">
                      <a:moveTo>
                        <a:pt x="0" y="84"/>
                      </a:moveTo>
                      <a:lnTo>
                        <a:pt x="680" y="84"/>
                      </a:lnTo>
                      <a:lnTo>
                        <a:pt x="680" y="0"/>
                      </a:lnTo>
                      <a:lnTo>
                        <a:pt x="0" y="0"/>
                      </a:lnTo>
                      <a:lnTo>
                        <a:pt x="0" y="84"/>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9" name="Group 23">
                <a:extLst>
                  <a:ext uri="{FF2B5EF4-FFF2-40B4-BE49-F238E27FC236}">
                    <a16:creationId xmlns:a16="http://schemas.microsoft.com/office/drawing/2014/main" id="{4A4DEDF6-8F47-EAE7-7B90-73642D3651ED}"/>
                  </a:ext>
                </a:extLst>
              </p:cNvPr>
              <p:cNvGrpSpPr>
                <a:grpSpLocks/>
              </p:cNvGrpSpPr>
              <p:nvPr/>
            </p:nvGrpSpPr>
            <p:grpSpPr bwMode="auto">
              <a:xfrm>
                <a:off x="860" y="767"/>
                <a:ext cx="472" cy="2"/>
                <a:chOff x="860" y="767"/>
                <a:chExt cx="472" cy="2"/>
              </a:xfrm>
            </p:grpSpPr>
            <p:sp>
              <p:nvSpPr>
                <p:cNvPr id="382" name="Freeform 24">
                  <a:extLst>
                    <a:ext uri="{FF2B5EF4-FFF2-40B4-BE49-F238E27FC236}">
                      <a16:creationId xmlns:a16="http://schemas.microsoft.com/office/drawing/2014/main" id="{BE815FB7-3ECD-9076-F6ED-60EB0433C385}"/>
                    </a:ext>
                  </a:extLst>
                </p:cNvPr>
                <p:cNvSpPr>
                  <a:spLocks/>
                </p:cNvSpPr>
                <p:nvPr/>
              </p:nvSpPr>
              <p:spPr bwMode="auto">
                <a:xfrm>
                  <a:off x="860" y="767"/>
                  <a:ext cx="472" cy="2"/>
                </a:xfrm>
                <a:custGeom>
                  <a:avLst/>
                  <a:gdLst>
                    <a:gd name="T0" fmla="+- 0 860 860"/>
                    <a:gd name="T1" fmla="*/ T0 w 472"/>
                    <a:gd name="T2" fmla="+- 0 1331 860"/>
                    <a:gd name="T3" fmla="*/ T2 w 472"/>
                  </a:gdLst>
                  <a:ahLst/>
                  <a:cxnLst>
                    <a:cxn ang="0">
                      <a:pos x="T1" y="0"/>
                    </a:cxn>
                    <a:cxn ang="0">
                      <a:pos x="T3" y="0"/>
                    </a:cxn>
                  </a:cxnLst>
                  <a:rect l="0" t="0" r="r" b="b"/>
                  <a:pathLst>
                    <a:path w="472">
                      <a:moveTo>
                        <a:pt x="0" y="0"/>
                      </a:moveTo>
                      <a:lnTo>
                        <a:pt x="471" y="0"/>
                      </a:lnTo>
                    </a:path>
                  </a:pathLst>
                </a:custGeom>
                <a:noFill/>
                <a:ln w="3937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0" name="Group 19">
                <a:extLst>
                  <a:ext uri="{FF2B5EF4-FFF2-40B4-BE49-F238E27FC236}">
                    <a16:creationId xmlns:a16="http://schemas.microsoft.com/office/drawing/2014/main" id="{B147594B-55D0-A5B1-8EC4-1606F4F39C37}"/>
                  </a:ext>
                </a:extLst>
              </p:cNvPr>
              <p:cNvGrpSpPr>
                <a:grpSpLocks/>
              </p:cNvGrpSpPr>
              <p:nvPr/>
            </p:nvGrpSpPr>
            <p:grpSpPr bwMode="auto">
              <a:xfrm>
                <a:off x="967" y="698"/>
                <a:ext cx="364" cy="2"/>
                <a:chOff x="967" y="698"/>
                <a:chExt cx="364" cy="2"/>
              </a:xfrm>
            </p:grpSpPr>
            <p:sp>
              <p:nvSpPr>
                <p:cNvPr id="381" name="Freeform 26">
                  <a:extLst>
                    <a:ext uri="{FF2B5EF4-FFF2-40B4-BE49-F238E27FC236}">
                      <a16:creationId xmlns:a16="http://schemas.microsoft.com/office/drawing/2014/main" id="{FDE4C4EC-A09C-4306-2CC4-068DA857F3D8}"/>
                    </a:ext>
                  </a:extLst>
                </p:cNvPr>
                <p:cNvSpPr>
                  <a:spLocks/>
                </p:cNvSpPr>
                <p:nvPr/>
              </p:nvSpPr>
              <p:spPr bwMode="auto">
                <a:xfrm>
                  <a:off x="967" y="698"/>
                  <a:ext cx="364" cy="2"/>
                </a:xfrm>
                <a:custGeom>
                  <a:avLst/>
                  <a:gdLst>
                    <a:gd name="T0" fmla="+- 0 967 967"/>
                    <a:gd name="T1" fmla="*/ T0 w 364"/>
                    <a:gd name="T2" fmla="+- 0 1331 967"/>
                    <a:gd name="T3" fmla="*/ T2 w 364"/>
                  </a:gdLst>
                  <a:ahLst/>
                  <a:cxnLst>
                    <a:cxn ang="0">
                      <a:pos x="T1" y="0"/>
                    </a:cxn>
                    <a:cxn ang="0">
                      <a:pos x="T3" y="0"/>
                    </a:cxn>
                  </a:cxnLst>
                  <a:rect l="0" t="0" r="r" b="b"/>
                  <a:pathLst>
                    <a:path w="364">
                      <a:moveTo>
                        <a:pt x="0" y="0"/>
                      </a:moveTo>
                      <a:lnTo>
                        <a:pt x="364" y="0"/>
                      </a:lnTo>
                    </a:path>
                  </a:pathLst>
                </a:custGeom>
                <a:noFill/>
                <a:ln w="5080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7">
                <a:extLst>
                  <a:ext uri="{FF2B5EF4-FFF2-40B4-BE49-F238E27FC236}">
                    <a16:creationId xmlns:a16="http://schemas.microsoft.com/office/drawing/2014/main" id="{4E40920C-D5F5-A931-4AAD-158C46EA6E67}"/>
                  </a:ext>
                </a:extLst>
              </p:cNvPr>
              <p:cNvGrpSpPr>
                <a:grpSpLocks/>
              </p:cNvGrpSpPr>
              <p:nvPr/>
            </p:nvGrpSpPr>
            <p:grpSpPr bwMode="auto">
              <a:xfrm>
                <a:off x="967" y="461"/>
                <a:ext cx="104" cy="198"/>
                <a:chOff x="967" y="461"/>
                <a:chExt cx="104" cy="198"/>
              </a:xfrm>
            </p:grpSpPr>
            <p:sp>
              <p:nvSpPr>
                <p:cNvPr id="380" name="Freeform 28">
                  <a:extLst>
                    <a:ext uri="{FF2B5EF4-FFF2-40B4-BE49-F238E27FC236}">
                      <a16:creationId xmlns:a16="http://schemas.microsoft.com/office/drawing/2014/main" id="{667C1E12-BBCF-E59D-F882-058CA6E86D16}"/>
                    </a:ext>
                  </a:extLst>
                </p:cNvPr>
                <p:cNvSpPr>
                  <a:spLocks/>
                </p:cNvSpPr>
                <p:nvPr/>
              </p:nvSpPr>
              <p:spPr bwMode="auto">
                <a:xfrm>
                  <a:off x="967" y="461"/>
                  <a:ext cx="104" cy="198"/>
                </a:xfrm>
                <a:custGeom>
                  <a:avLst/>
                  <a:gdLst>
                    <a:gd name="T0" fmla="+- 0 967 967"/>
                    <a:gd name="T1" fmla="*/ T0 w 104"/>
                    <a:gd name="T2" fmla="+- 0 659 461"/>
                    <a:gd name="T3" fmla="*/ 659 h 198"/>
                    <a:gd name="T4" fmla="+- 0 1072 967"/>
                    <a:gd name="T5" fmla="*/ T4 w 104"/>
                    <a:gd name="T6" fmla="+- 0 659 461"/>
                    <a:gd name="T7" fmla="*/ 659 h 198"/>
                    <a:gd name="T8" fmla="+- 0 1072 967"/>
                    <a:gd name="T9" fmla="*/ T8 w 104"/>
                    <a:gd name="T10" fmla="+- 0 461 461"/>
                    <a:gd name="T11" fmla="*/ 461 h 198"/>
                    <a:gd name="T12" fmla="+- 0 967 967"/>
                    <a:gd name="T13" fmla="*/ T12 w 104"/>
                    <a:gd name="T14" fmla="+- 0 461 461"/>
                    <a:gd name="T15" fmla="*/ 461 h 198"/>
                    <a:gd name="T16" fmla="+- 0 967 967"/>
                    <a:gd name="T17" fmla="*/ T16 w 104"/>
                    <a:gd name="T18" fmla="+- 0 659 461"/>
                    <a:gd name="T19" fmla="*/ 659 h 198"/>
                  </a:gdLst>
                  <a:ahLst/>
                  <a:cxnLst>
                    <a:cxn ang="0">
                      <a:pos x="T1" y="T3"/>
                    </a:cxn>
                    <a:cxn ang="0">
                      <a:pos x="T5" y="T7"/>
                    </a:cxn>
                    <a:cxn ang="0">
                      <a:pos x="T9" y="T11"/>
                    </a:cxn>
                    <a:cxn ang="0">
                      <a:pos x="T13" y="T15"/>
                    </a:cxn>
                    <a:cxn ang="0">
                      <a:pos x="T17" y="T19"/>
                    </a:cxn>
                  </a:cxnLst>
                  <a:rect l="0" t="0" r="r" b="b"/>
                  <a:pathLst>
                    <a:path w="104" h="198">
                      <a:moveTo>
                        <a:pt x="0" y="198"/>
                      </a:moveTo>
                      <a:lnTo>
                        <a:pt x="105" y="198"/>
                      </a:lnTo>
                      <a:lnTo>
                        <a:pt x="105" y="0"/>
                      </a:lnTo>
                      <a:lnTo>
                        <a:pt x="0" y="0"/>
                      </a:lnTo>
                      <a:lnTo>
                        <a:pt x="0" y="198"/>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 name="Group 21">
                <a:extLst>
                  <a:ext uri="{FF2B5EF4-FFF2-40B4-BE49-F238E27FC236}">
                    <a16:creationId xmlns:a16="http://schemas.microsoft.com/office/drawing/2014/main" id="{9FF996B0-79FC-3675-A1CD-4B125728A602}"/>
                  </a:ext>
                </a:extLst>
              </p:cNvPr>
              <p:cNvGrpSpPr>
                <a:grpSpLocks/>
              </p:cNvGrpSpPr>
              <p:nvPr/>
            </p:nvGrpSpPr>
            <p:grpSpPr bwMode="auto">
              <a:xfrm>
                <a:off x="2682" y="1019"/>
                <a:ext cx="547" cy="2"/>
                <a:chOff x="2682" y="1019"/>
                <a:chExt cx="547" cy="2"/>
              </a:xfrm>
            </p:grpSpPr>
            <p:sp>
              <p:nvSpPr>
                <p:cNvPr id="379" name="Freeform 30">
                  <a:extLst>
                    <a:ext uri="{FF2B5EF4-FFF2-40B4-BE49-F238E27FC236}">
                      <a16:creationId xmlns:a16="http://schemas.microsoft.com/office/drawing/2014/main" id="{726CDF1E-39D9-BEE4-96B0-40843FCB2FA0}"/>
                    </a:ext>
                  </a:extLst>
                </p:cNvPr>
                <p:cNvSpPr>
                  <a:spLocks/>
                </p:cNvSpPr>
                <p:nvPr/>
              </p:nvSpPr>
              <p:spPr bwMode="auto">
                <a:xfrm>
                  <a:off x="2682" y="1019"/>
                  <a:ext cx="547" cy="2"/>
                </a:xfrm>
                <a:custGeom>
                  <a:avLst/>
                  <a:gdLst>
                    <a:gd name="T0" fmla="+- 0 2682 2682"/>
                    <a:gd name="T1" fmla="*/ T0 w 547"/>
                    <a:gd name="T2" fmla="+- 0 3229 2682"/>
                    <a:gd name="T3" fmla="*/ T2 w 547"/>
                  </a:gdLst>
                  <a:ahLst/>
                  <a:cxnLst>
                    <a:cxn ang="0">
                      <a:pos x="T1" y="0"/>
                    </a:cxn>
                    <a:cxn ang="0">
                      <a:pos x="T3" y="0"/>
                    </a:cxn>
                  </a:cxnLst>
                  <a:rect l="0" t="0" r="r" b="b"/>
                  <a:pathLst>
                    <a:path w="547">
                      <a:moveTo>
                        <a:pt x="0" y="0"/>
                      </a:moveTo>
                      <a:lnTo>
                        <a:pt x="547" y="0"/>
                      </a:lnTo>
                    </a:path>
                  </a:pathLst>
                </a:custGeom>
                <a:noFill/>
                <a:ln w="1651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3" name="Group 31">
                <a:extLst>
                  <a:ext uri="{FF2B5EF4-FFF2-40B4-BE49-F238E27FC236}">
                    <a16:creationId xmlns:a16="http://schemas.microsoft.com/office/drawing/2014/main" id="{4C397718-EF05-A377-24BA-C07B8275EB82}"/>
                  </a:ext>
                </a:extLst>
              </p:cNvPr>
              <p:cNvGrpSpPr>
                <a:grpSpLocks/>
              </p:cNvGrpSpPr>
              <p:nvPr/>
            </p:nvGrpSpPr>
            <p:grpSpPr bwMode="auto">
              <a:xfrm>
                <a:off x="2682" y="974"/>
                <a:ext cx="412" cy="2"/>
                <a:chOff x="2682" y="974"/>
                <a:chExt cx="412" cy="2"/>
              </a:xfrm>
            </p:grpSpPr>
            <p:sp>
              <p:nvSpPr>
                <p:cNvPr id="378" name="Freeform 32">
                  <a:extLst>
                    <a:ext uri="{FF2B5EF4-FFF2-40B4-BE49-F238E27FC236}">
                      <a16:creationId xmlns:a16="http://schemas.microsoft.com/office/drawing/2014/main" id="{11EB3DD3-E157-E4B6-AD0B-5082CF6C192F}"/>
                    </a:ext>
                  </a:extLst>
                </p:cNvPr>
                <p:cNvSpPr>
                  <a:spLocks/>
                </p:cNvSpPr>
                <p:nvPr/>
              </p:nvSpPr>
              <p:spPr bwMode="auto">
                <a:xfrm>
                  <a:off x="2682" y="974"/>
                  <a:ext cx="412" cy="2"/>
                </a:xfrm>
                <a:custGeom>
                  <a:avLst/>
                  <a:gdLst>
                    <a:gd name="T0" fmla="+- 0 2682 2682"/>
                    <a:gd name="T1" fmla="*/ T0 w 412"/>
                    <a:gd name="T2" fmla="+- 0 3093 2682"/>
                    <a:gd name="T3" fmla="*/ T2 w 412"/>
                  </a:gdLst>
                  <a:ahLst/>
                  <a:cxnLst>
                    <a:cxn ang="0">
                      <a:pos x="T1" y="0"/>
                    </a:cxn>
                    <a:cxn ang="0">
                      <a:pos x="T3" y="0"/>
                    </a:cxn>
                  </a:cxnLst>
                  <a:rect l="0" t="0" r="r" b="b"/>
                  <a:pathLst>
                    <a:path w="412">
                      <a:moveTo>
                        <a:pt x="0" y="0"/>
                      </a:moveTo>
                      <a:lnTo>
                        <a:pt x="411" y="0"/>
                      </a:lnTo>
                    </a:path>
                  </a:pathLst>
                </a:custGeom>
                <a:noFill/>
                <a:ln w="4318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4" name="Group 33">
                <a:extLst>
                  <a:ext uri="{FF2B5EF4-FFF2-40B4-BE49-F238E27FC236}">
                    <a16:creationId xmlns:a16="http://schemas.microsoft.com/office/drawing/2014/main" id="{2C88C534-C5D5-B0D3-D1DE-2B9F2BAFED04}"/>
                  </a:ext>
                </a:extLst>
              </p:cNvPr>
              <p:cNvGrpSpPr>
                <a:grpSpLocks/>
              </p:cNvGrpSpPr>
              <p:nvPr/>
            </p:nvGrpSpPr>
            <p:grpSpPr bwMode="auto">
              <a:xfrm>
                <a:off x="2682" y="905"/>
                <a:ext cx="200" cy="2"/>
                <a:chOff x="2682" y="905"/>
                <a:chExt cx="200" cy="2"/>
              </a:xfrm>
            </p:grpSpPr>
            <p:sp>
              <p:nvSpPr>
                <p:cNvPr id="377" name="Freeform 34">
                  <a:extLst>
                    <a:ext uri="{FF2B5EF4-FFF2-40B4-BE49-F238E27FC236}">
                      <a16:creationId xmlns:a16="http://schemas.microsoft.com/office/drawing/2014/main" id="{9E20AAE9-FAD1-9E50-4EF8-00860C3DAFB0}"/>
                    </a:ext>
                  </a:extLst>
                </p:cNvPr>
                <p:cNvSpPr>
                  <a:spLocks/>
                </p:cNvSpPr>
                <p:nvPr/>
              </p:nvSpPr>
              <p:spPr bwMode="auto">
                <a:xfrm>
                  <a:off x="2682" y="905"/>
                  <a:ext cx="200" cy="2"/>
                </a:xfrm>
                <a:custGeom>
                  <a:avLst/>
                  <a:gdLst>
                    <a:gd name="T0" fmla="+- 0 2682 2682"/>
                    <a:gd name="T1" fmla="*/ T0 w 200"/>
                    <a:gd name="T2" fmla="+- 0 2882 2682"/>
                    <a:gd name="T3" fmla="*/ T2 w 200"/>
                  </a:gdLst>
                  <a:ahLst/>
                  <a:cxnLst>
                    <a:cxn ang="0">
                      <a:pos x="T1" y="0"/>
                    </a:cxn>
                    <a:cxn ang="0">
                      <a:pos x="T3" y="0"/>
                    </a:cxn>
                  </a:cxnLst>
                  <a:rect l="0" t="0" r="r" b="b"/>
                  <a:pathLst>
                    <a:path w="200">
                      <a:moveTo>
                        <a:pt x="0" y="0"/>
                      </a:moveTo>
                      <a:lnTo>
                        <a:pt x="200" y="0"/>
                      </a:lnTo>
                    </a:path>
                  </a:pathLst>
                </a:custGeom>
                <a:noFill/>
                <a:ln w="4699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35">
                <a:extLst>
                  <a:ext uri="{FF2B5EF4-FFF2-40B4-BE49-F238E27FC236}">
                    <a16:creationId xmlns:a16="http://schemas.microsoft.com/office/drawing/2014/main" id="{EC56CEEB-8269-6B88-1E38-26B4903BCA18}"/>
                  </a:ext>
                </a:extLst>
              </p:cNvPr>
              <p:cNvGrpSpPr>
                <a:grpSpLocks/>
              </p:cNvGrpSpPr>
              <p:nvPr/>
            </p:nvGrpSpPr>
            <p:grpSpPr bwMode="auto">
              <a:xfrm>
                <a:off x="3201" y="833"/>
                <a:ext cx="2" cy="174"/>
                <a:chOff x="3201" y="833"/>
                <a:chExt cx="2" cy="174"/>
              </a:xfrm>
            </p:grpSpPr>
            <p:sp>
              <p:nvSpPr>
                <p:cNvPr id="376" name="Freeform 36">
                  <a:extLst>
                    <a:ext uri="{FF2B5EF4-FFF2-40B4-BE49-F238E27FC236}">
                      <a16:creationId xmlns:a16="http://schemas.microsoft.com/office/drawing/2014/main" id="{1241112D-001A-34BB-D4C3-102EE6886BD5}"/>
                    </a:ext>
                  </a:extLst>
                </p:cNvPr>
                <p:cNvSpPr>
                  <a:spLocks/>
                </p:cNvSpPr>
                <p:nvPr/>
              </p:nvSpPr>
              <p:spPr bwMode="auto">
                <a:xfrm>
                  <a:off x="3201" y="833"/>
                  <a:ext cx="2" cy="174"/>
                </a:xfrm>
                <a:custGeom>
                  <a:avLst/>
                  <a:gdLst>
                    <a:gd name="T0" fmla="+- 0 833 833"/>
                    <a:gd name="T1" fmla="*/ 833 h 174"/>
                    <a:gd name="T2" fmla="+- 0 1007 833"/>
                    <a:gd name="T3" fmla="*/ 1007 h 174"/>
                  </a:gdLst>
                  <a:ahLst/>
                  <a:cxnLst>
                    <a:cxn ang="0">
                      <a:pos x="0" y="T1"/>
                    </a:cxn>
                    <a:cxn ang="0">
                      <a:pos x="0" y="T3"/>
                    </a:cxn>
                  </a:cxnLst>
                  <a:rect l="0" t="0" r="r" b="b"/>
                  <a:pathLst>
                    <a:path h="174">
                      <a:moveTo>
                        <a:pt x="0" y="0"/>
                      </a:moveTo>
                      <a:lnTo>
                        <a:pt x="0" y="174"/>
                      </a:lnTo>
                    </a:path>
                  </a:pathLst>
                </a:custGeom>
                <a:noFill/>
                <a:ln w="36373">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6" name="Group 37">
                <a:extLst>
                  <a:ext uri="{FF2B5EF4-FFF2-40B4-BE49-F238E27FC236}">
                    <a16:creationId xmlns:a16="http://schemas.microsoft.com/office/drawing/2014/main" id="{1D57C306-2E6E-5CAC-1FDC-CBF2240ACF05}"/>
                  </a:ext>
                </a:extLst>
              </p:cNvPr>
              <p:cNvGrpSpPr>
                <a:grpSpLocks/>
              </p:cNvGrpSpPr>
              <p:nvPr/>
            </p:nvGrpSpPr>
            <p:grpSpPr bwMode="auto">
              <a:xfrm>
                <a:off x="3191" y="815"/>
                <a:ext cx="38" cy="18"/>
                <a:chOff x="3191" y="815"/>
                <a:chExt cx="38" cy="18"/>
              </a:xfrm>
            </p:grpSpPr>
            <p:sp>
              <p:nvSpPr>
                <p:cNvPr id="375" name="Freeform 38">
                  <a:extLst>
                    <a:ext uri="{FF2B5EF4-FFF2-40B4-BE49-F238E27FC236}">
                      <a16:creationId xmlns:a16="http://schemas.microsoft.com/office/drawing/2014/main" id="{4374B6CD-D090-2B81-D1C9-9005C51635C1}"/>
                    </a:ext>
                  </a:extLst>
                </p:cNvPr>
                <p:cNvSpPr>
                  <a:spLocks/>
                </p:cNvSpPr>
                <p:nvPr/>
              </p:nvSpPr>
              <p:spPr bwMode="auto">
                <a:xfrm>
                  <a:off x="3191" y="815"/>
                  <a:ext cx="38" cy="18"/>
                </a:xfrm>
                <a:custGeom>
                  <a:avLst/>
                  <a:gdLst>
                    <a:gd name="T0" fmla="+- 0 3191 3191"/>
                    <a:gd name="T1" fmla="*/ T0 w 38"/>
                    <a:gd name="T2" fmla="+- 0 824 815"/>
                    <a:gd name="T3" fmla="*/ 824 h 18"/>
                    <a:gd name="T4" fmla="+- 0 3229 3191"/>
                    <a:gd name="T5" fmla="*/ T4 w 38"/>
                    <a:gd name="T6" fmla="+- 0 824 815"/>
                    <a:gd name="T7" fmla="*/ 824 h 18"/>
                  </a:gdLst>
                  <a:ahLst/>
                  <a:cxnLst>
                    <a:cxn ang="0">
                      <a:pos x="T1" y="T3"/>
                    </a:cxn>
                    <a:cxn ang="0">
                      <a:pos x="T5" y="T7"/>
                    </a:cxn>
                  </a:cxnLst>
                  <a:rect l="0" t="0" r="r" b="b"/>
                  <a:pathLst>
                    <a:path w="38" h="18">
                      <a:moveTo>
                        <a:pt x="0" y="9"/>
                      </a:moveTo>
                      <a:lnTo>
                        <a:pt x="38" y="9"/>
                      </a:lnTo>
                    </a:path>
                  </a:pathLst>
                </a:custGeom>
                <a:noFill/>
                <a:ln w="1270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Group 39">
                <a:extLst>
                  <a:ext uri="{FF2B5EF4-FFF2-40B4-BE49-F238E27FC236}">
                    <a16:creationId xmlns:a16="http://schemas.microsoft.com/office/drawing/2014/main" id="{685C291F-AFEC-D113-CD9E-635736CB9054}"/>
                  </a:ext>
                </a:extLst>
              </p:cNvPr>
              <p:cNvGrpSpPr>
                <a:grpSpLocks/>
              </p:cNvGrpSpPr>
              <p:nvPr/>
            </p:nvGrpSpPr>
            <p:grpSpPr bwMode="auto">
              <a:xfrm>
                <a:off x="1650" y="954"/>
                <a:ext cx="938" cy="2"/>
                <a:chOff x="1650" y="954"/>
                <a:chExt cx="938" cy="2"/>
              </a:xfrm>
            </p:grpSpPr>
            <p:sp>
              <p:nvSpPr>
                <p:cNvPr id="374" name="Freeform 40">
                  <a:extLst>
                    <a:ext uri="{FF2B5EF4-FFF2-40B4-BE49-F238E27FC236}">
                      <a16:creationId xmlns:a16="http://schemas.microsoft.com/office/drawing/2014/main" id="{C0203980-F9A3-9018-016F-5A6503B6A665}"/>
                    </a:ext>
                  </a:extLst>
                </p:cNvPr>
                <p:cNvSpPr>
                  <a:spLocks/>
                </p:cNvSpPr>
                <p:nvPr/>
              </p:nvSpPr>
              <p:spPr bwMode="auto">
                <a:xfrm>
                  <a:off x="1650" y="954"/>
                  <a:ext cx="938" cy="2"/>
                </a:xfrm>
                <a:custGeom>
                  <a:avLst/>
                  <a:gdLst>
                    <a:gd name="T0" fmla="+- 0 1650 1650"/>
                    <a:gd name="T1" fmla="*/ T0 w 938"/>
                    <a:gd name="T2" fmla="+- 0 2588 1650"/>
                    <a:gd name="T3" fmla="*/ T2 w 938"/>
                  </a:gdLst>
                  <a:ahLst/>
                  <a:cxnLst>
                    <a:cxn ang="0">
                      <a:pos x="T1" y="0"/>
                    </a:cxn>
                    <a:cxn ang="0">
                      <a:pos x="T3" y="0"/>
                    </a:cxn>
                  </a:cxnLst>
                  <a:rect l="0" t="0" r="r" b="b"/>
                  <a:pathLst>
                    <a:path w="938">
                      <a:moveTo>
                        <a:pt x="0" y="0"/>
                      </a:moveTo>
                      <a:lnTo>
                        <a:pt x="938" y="0"/>
                      </a:lnTo>
                    </a:path>
                  </a:pathLst>
                </a:custGeom>
                <a:noFill/>
                <a:ln w="5588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8" name="Group 41">
                <a:extLst>
                  <a:ext uri="{FF2B5EF4-FFF2-40B4-BE49-F238E27FC236}">
                    <a16:creationId xmlns:a16="http://schemas.microsoft.com/office/drawing/2014/main" id="{1DA5DB8E-5CB7-BBF5-9CA7-7F57E63FE11C}"/>
                  </a:ext>
                </a:extLst>
              </p:cNvPr>
              <p:cNvGrpSpPr>
                <a:grpSpLocks/>
              </p:cNvGrpSpPr>
              <p:nvPr/>
            </p:nvGrpSpPr>
            <p:grpSpPr bwMode="auto">
              <a:xfrm>
                <a:off x="1650" y="751"/>
                <a:ext cx="126" cy="160"/>
                <a:chOff x="1650" y="751"/>
                <a:chExt cx="126" cy="160"/>
              </a:xfrm>
            </p:grpSpPr>
            <p:sp>
              <p:nvSpPr>
                <p:cNvPr id="373" name="Freeform 42">
                  <a:extLst>
                    <a:ext uri="{FF2B5EF4-FFF2-40B4-BE49-F238E27FC236}">
                      <a16:creationId xmlns:a16="http://schemas.microsoft.com/office/drawing/2014/main" id="{98D6C386-9C09-37B7-6ABC-EBAAC9666476}"/>
                    </a:ext>
                  </a:extLst>
                </p:cNvPr>
                <p:cNvSpPr>
                  <a:spLocks/>
                </p:cNvSpPr>
                <p:nvPr/>
              </p:nvSpPr>
              <p:spPr bwMode="auto">
                <a:xfrm>
                  <a:off x="1650" y="751"/>
                  <a:ext cx="126" cy="160"/>
                </a:xfrm>
                <a:custGeom>
                  <a:avLst/>
                  <a:gdLst>
                    <a:gd name="T0" fmla="+- 0 1650 1650"/>
                    <a:gd name="T1" fmla="*/ T0 w 126"/>
                    <a:gd name="T2" fmla="+- 0 911 751"/>
                    <a:gd name="T3" fmla="*/ 911 h 160"/>
                    <a:gd name="T4" fmla="+- 0 1776 1650"/>
                    <a:gd name="T5" fmla="*/ T4 w 126"/>
                    <a:gd name="T6" fmla="+- 0 911 751"/>
                    <a:gd name="T7" fmla="*/ 911 h 160"/>
                    <a:gd name="T8" fmla="+- 0 1776 1650"/>
                    <a:gd name="T9" fmla="*/ T8 w 126"/>
                    <a:gd name="T10" fmla="+- 0 751 751"/>
                    <a:gd name="T11" fmla="*/ 751 h 160"/>
                    <a:gd name="T12" fmla="+- 0 1650 1650"/>
                    <a:gd name="T13" fmla="*/ T12 w 126"/>
                    <a:gd name="T14" fmla="+- 0 751 751"/>
                    <a:gd name="T15" fmla="*/ 751 h 160"/>
                    <a:gd name="T16" fmla="+- 0 1650 1650"/>
                    <a:gd name="T17" fmla="*/ T16 w 126"/>
                    <a:gd name="T18" fmla="+- 0 911 751"/>
                    <a:gd name="T19" fmla="*/ 911 h 160"/>
                  </a:gdLst>
                  <a:ahLst/>
                  <a:cxnLst>
                    <a:cxn ang="0">
                      <a:pos x="T1" y="T3"/>
                    </a:cxn>
                    <a:cxn ang="0">
                      <a:pos x="T5" y="T7"/>
                    </a:cxn>
                    <a:cxn ang="0">
                      <a:pos x="T9" y="T11"/>
                    </a:cxn>
                    <a:cxn ang="0">
                      <a:pos x="T13" y="T15"/>
                    </a:cxn>
                    <a:cxn ang="0">
                      <a:pos x="T17" y="T19"/>
                    </a:cxn>
                  </a:cxnLst>
                  <a:rect l="0" t="0" r="r" b="b"/>
                  <a:pathLst>
                    <a:path w="126" h="160">
                      <a:moveTo>
                        <a:pt x="0" y="160"/>
                      </a:moveTo>
                      <a:lnTo>
                        <a:pt x="126" y="160"/>
                      </a:lnTo>
                      <a:lnTo>
                        <a:pt x="126" y="0"/>
                      </a:lnTo>
                      <a:lnTo>
                        <a:pt x="0" y="0"/>
                      </a:lnTo>
                      <a:lnTo>
                        <a:pt x="0" y="16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9" name="Group 43">
                <a:extLst>
                  <a:ext uri="{FF2B5EF4-FFF2-40B4-BE49-F238E27FC236}">
                    <a16:creationId xmlns:a16="http://schemas.microsoft.com/office/drawing/2014/main" id="{E8AAD525-266B-0D91-F3E9-0B21EA6E931C}"/>
                  </a:ext>
                </a:extLst>
              </p:cNvPr>
              <p:cNvGrpSpPr>
                <a:grpSpLocks/>
              </p:cNvGrpSpPr>
              <p:nvPr/>
            </p:nvGrpSpPr>
            <p:grpSpPr bwMode="auto">
              <a:xfrm>
                <a:off x="2928" y="917"/>
                <a:ext cx="165" cy="2"/>
                <a:chOff x="2928" y="917"/>
                <a:chExt cx="165" cy="2"/>
              </a:xfrm>
            </p:grpSpPr>
            <p:sp>
              <p:nvSpPr>
                <p:cNvPr id="372" name="Freeform 44">
                  <a:extLst>
                    <a:ext uri="{FF2B5EF4-FFF2-40B4-BE49-F238E27FC236}">
                      <a16:creationId xmlns:a16="http://schemas.microsoft.com/office/drawing/2014/main" id="{60AFFDB1-BAC7-1D89-80F1-64ABC166BA4D}"/>
                    </a:ext>
                  </a:extLst>
                </p:cNvPr>
                <p:cNvSpPr>
                  <a:spLocks/>
                </p:cNvSpPr>
                <p:nvPr/>
              </p:nvSpPr>
              <p:spPr bwMode="auto">
                <a:xfrm>
                  <a:off x="2928" y="917"/>
                  <a:ext cx="165" cy="2"/>
                </a:xfrm>
                <a:custGeom>
                  <a:avLst/>
                  <a:gdLst>
                    <a:gd name="T0" fmla="+- 0 2928 2928"/>
                    <a:gd name="T1" fmla="*/ T0 w 165"/>
                    <a:gd name="T2" fmla="+- 0 3093 2928"/>
                    <a:gd name="T3" fmla="*/ T2 w 165"/>
                  </a:gdLst>
                  <a:ahLst/>
                  <a:cxnLst>
                    <a:cxn ang="0">
                      <a:pos x="T1" y="0"/>
                    </a:cxn>
                    <a:cxn ang="0">
                      <a:pos x="T3" y="0"/>
                    </a:cxn>
                  </a:cxnLst>
                  <a:rect l="0" t="0" r="r" b="b"/>
                  <a:pathLst>
                    <a:path w="165">
                      <a:moveTo>
                        <a:pt x="0" y="0"/>
                      </a:moveTo>
                      <a:lnTo>
                        <a:pt x="165" y="0"/>
                      </a:lnTo>
                    </a:path>
                  </a:pathLst>
                </a:custGeom>
                <a:noFill/>
                <a:ln w="3175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0" name="Group 45">
                <a:extLst>
                  <a:ext uri="{FF2B5EF4-FFF2-40B4-BE49-F238E27FC236}">
                    <a16:creationId xmlns:a16="http://schemas.microsoft.com/office/drawing/2014/main" id="{CAF739FB-4E2C-EB8C-4F85-0EE602CE9754}"/>
                  </a:ext>
                </a:extLst>
              </p:cNvPr>
              <p:cNvGrpSpPr>
                <a:grpSpLocks/>
              </p:cNvGrpSpPr>
              <p:nvPr/>
            </p:nvGrpSpPr>
            <p:grpSpPr bwMode="auto">
              <a:xfrm>
                <a:off x="2938" y="775"/>
                <a:ext cx="2" cy="118"/>
                <a:chOff x="2938" y="775"/>
                <a:chExt cx="2" cy="118"/>
              </a:xfrm>
            </p:grpSpPr>
            <p:sp>
              <p:nvSpPr>
                <p:cNvPr id="371" name="Freeform 46">
                  <a:extLst>
                    <a:ext uri="{FF2B5EF4-FFF2-40B4-BE49-F238E27FC236}">
                      <a16:creationId xmlns:a16="http://schemas.microsoft.com/office/drawing/2014/main" id="{CFEE2841-64B2-6D12-45C4-4D6840F81C42}"/>
                    </a:ext>
                  </a:extLst>
                </p:cNvPr>
                <p:cNvSpPr>
                  <a:spLocks/>
                </p:cNvSpPr>
                <p:nvPr/>
              </p:nvSpPr>
              <p:spPr bwMode="auto">
                <a:xfrm>
                  <a:off x="2938" y="775"/>
                  <a:ext cx="2" cy="118"/>
                </a:xfrm>
                <a:custGeom>
                  <a:avLst/>
                  <a:gdLst>
                    <a:gd name="T0" fmla="+- 0 775 775"/>
                    <a:gd name="T1" fmla="*/ 775 h 118"/>
                    <a:gd name="T2" fmla="+- 0 893 775"/>
                    <a:gd name="T3" fmla="*/ 893 h 118"/>
                  </a:gdLst>
                  <a:ahLst/>
                  <a:cxnLst>
                    <a:cxn ang="0">
                      <a:pos x="0" y="T1"/>
                    </a:cxn>
                    <a:cxn ang="0">
                      <a:pos x="0" y="T3"/>
                    </a:cxn>
                  </a:cxnLst>
                  <a:rect l="0" t="0" r="r" b="b"/>
                  <a:pathLst>
                    <a:path h="118">
                      <a:moveTo>
                        <a:pt x="0" y="0"/>
                      </a:moveTo>
                      <a:lnTo>
                        <a:pt x="0" y="118"/>
                      </a:lnTo>
                    </a:path>
                  </a:pathLst>
                </a:custGeom>
                <a:noFill/>
                <a:ln w="13754">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1" name="Group 47">
                <a:extLst>
                  <a:ext uri="{FF2B5EF4-FFF2-40B4-BE49-F238E27FC236}">
                    <a16:creationId xmlns:a16="http://schemas.microsoft.com/office/drawing/2014/main" id="{808BE7D6-71AF-0698-1548-88052BBFD2E2}"/>
                  </a:ext>
                </a:extLst>
              </p:cNvPr>
              <p:cNvGrpSpPr>
                <a:grpSpLocks/>
              </p:cNvGrpSpPr>
              <p:nvPr/>
            </p:nvGrpSpPr>
            <p:grpSpPr bwMode="auto">
              <a:xfrm>
                <a:off x="1839" y="529"/>
                <a:ext cx="749" cy="382"/>
                <a:chOff x="1839" y="529"/>
                <a:chExt cx="749" cy="382"/>
              </a:xfrm>
            </p:grpSpPr>
            <p:sp>
              <p:nvSpPr>
                <p:cNvPr id="370" name="Freeform 48">
                  <a:extLst>
                    <a:ext uri="{FF2B5EF4-FFF2-40B4-BE49-F238E27FC236}">
                      <a16:creationId xmlns:a16="http://schemas.microsoft.com/office/drawing/2014/main" id="{AA2AAC88-8435-BE12-E69F-B61E94761F86}"/>
                    </a:ext>
                  </a:extLst>
                </p:cNvPr>
                <p:cNvSpPr>
                  <a:spLocks/>
                </p:cNvSpPr>
                <p:nvPr/>
              </p:nvSpPr>
              <p:spPr bwMode="auto">
                <a:xfrm>
                  <a:off x="1839" y="529"/>
                  <a:ext cx="749" cy="382"/>
                </a:xfrm>
                <a:custGeom>
                  <a:avLst/>
                  <a:gdLst>
                    <a:gd name="T0" fmla="+- 0 1944 1839"/>
                    <a:gd name="T1" fmla="*/ T0 w 749"/>
                    <a:gd name="T2" fmla="+- 0 529 529"/>
                    <a:gd name="T3" fmla="*/ 529 h 382"/>
                    <a:gd name="T4" fmla="+- 0 1875 1839"/>
                    <a:gd name="T5" fmla="*/ T4 w 749"/>
                    <a:gd name="T6" fmla="+- 0 529 529"/>
                    <a:gd name="T7" fmla="*/ 529 h 382"/>
                    <a:gd name="T8" fmla="+- 0 1875 1839"/>
                    <a:gd name="T9" fmla="*/ T8 w 749"/>
                    <a:gd name="T10" fmla="+- 0 709 529"/>
                    <a:gd name="T11" fmla="*/ 709 h 382"/>
                    <a:gd name="T12" fmla="+- 0 1839 1839"/>
                    <a:gd name="T13" fmla="*/ T12 w 749"/>
                    <a:gd name="T14" fmla="+- 0 789 529"/>
                    <a:gd name="T15" fmla="*/ 789 h 382"/>
                    <a:gd name="T16" fmla="+- 0 1839 1839"/>
                    <a:gd name="T17" fmla="*/ T16 w 749"/>
                    <a:gd name="T18" fmla="+- 0 911 529"/>
                    <a:gd name="T19" fmla="*/ 911 h 382"/>
                    <a:gd name="T20" fmla="+- 0 2588 1839"/>
                    <a:gd name="T21" fmla="*/ T20 w 749"/>
                    <a:gd name="T22" fmla="+- 0 911 529"/>
                    <a:gd name="T23" fmla="*/ 911 h 382"/>
                    <a:gd name="T24" fmla="+- 0 2588 1839"/>
                    <a:gd name="T25" fmla="*/ T24 w 749"/>
                    <a:gd name="T26" fmla="+- 0 877 529"/>
                    <a:gd name="T27" fmla="*/ 877 h 382"/>
                    <a:gd name="T28" fmla="+- 0 2152 1839"/>
                    <a:gd name="T29" fmla="*/ T28 w 749"/>
                    <a:gd name="T30" fmla="+- 0 877 529"/>
                    <a:gd name="T31" fmla="*/ 877 h 382"/>
                    <a:gd name="T32" fmla="+- 0 2152 1839"/>
                    <a:gd name="T33" fmla="*/ T32 w 749"/>
                    <a:gd name="T34" fmla="+- 0 805 529"/>
                    <a:gd name="T35" fmla="*/ 805 h 382"/>
                    <a:gd name="T36" fmla="+- 0 1944 1839"/>
                    <a:gd name="T37" fmla="*/ T36 w 749"/>
                    <a:gd name="T38" fmla="+- 0 805 529"/>
                    <a:gd name="T39" fmla="*/ 805 h 382"/>
                    <a:gd name="T40" fmla="+- 0 1944 1839"/>
                    <a:gd name="T41" fmla="*/ T40 w 749"/>
                    <a:gd name="T42" fmla="+- 0 529 529"/>
                    <a:gd name="T43" fmla="*/ 529 h 38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749" h="382">
                      <a:moveTo>
                        <a:pt x="105" y="0"/>
                      </a:moveTo>
                      <a:lnTo>
                        <a:pt x="36" y="0"/>
                      </a:lnTo>
                      <a:lnTo>
                        <a:pt x="36" y="180"/>
                      </a:lnTo>
                      <a:lnTo>
                        <a:pt x="0" y="260"/>
                      </a:lnTo>
                      <a:lnTo>
                        <a:pt x="0" y="382"/>
                      </a:lnTo>
                      <a:lnTo>
                        <a:pt x="749" y="382"/>
                      </a:lnTo>
                      <a:lnTo>
                        <a:pt x="749" y="348"/>
                      </a:lnTo>
                      <a:lnTo>
                        <a:pt x="313" y="348"/>
                      </a:lnTo>
                      <a:lnTo>
                        <a:pt x="313" y="276"/>
                      </a:lnTo>
                      <a:lnTo>
                        <a:pt x="105" y="276"/>
                      </a:lnTo>
                      <a:lnTo>
                        <a:pt x="105"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Group 49">
                <a:extLst>
                  <a:ext uri="{FF2B5EF4-FFF2-40B4-BE49-F238E27FC236}">
                    <a16:creationId xmlns:a16="http://schemas.microsoft.com/office/drawing/2014/main" id="{6FDDA4B8-BC16-FFD5-772B-721370A92718}"/>
                  </a:ext>
                </a:extLst>
              </p:cNvPr>
              <p:cNvGrpSpPr>
                <a:grpSpLocks/>
              </p:cNvGrpSpPr>
              <p:nvPr/>
            </p:nvGrpSpPr>
            <p:grpSpPr bwMode="auto">
              <a:xfrm>
                <a:off x="2948" y="775"/>
                <a:ext cx="146" cy="118"/>
                <a:chOff x="2948" y="775"/>
                <a:chExt cx="146" cy="118"/>
              </a:xfrm>
            </p:grpSpPr>
            <p:sp>
              <p:nvSpPr>
                <p:cNvPr id="369" name="Freeform 50">
                  <a:extLst>
                    <a:ext uri="{FF2B5EF4-FFF2-40B4-BE49-F238E27FC236}">
                      <a16:creationId xmlns:a16="http://schemas.microsoft.com/office/drawing/2014/main" id="{09E63E24-A3D2-786D-4AE8-BB505C3CE4E8}"/>
                    </a:ext>
                  </a:extLst>
                </p:cNvPr>
                <p:cNvSpPr>
                  <a:spLocks/>
                </p:cNvSpPr>
                <p:nvPr/>
              </p:nvSpPr>
              <p:spPr bwMode="auto">
                <a:xfrm>
                  <a:off x="2948" y="775"/>
                  <a:ext cx="146" cy="118"/>
                </a:xfrm>
                <a:custGeom>
                  <a:avLst/>
                  <a:gdLst>
                    <a:gd name="T0" fmla="+- 0 2948 2948"/>
                    <a:gd name="T1" fmla="*/ T0 w 146"/>
                    <a:gd name="T2" fmla="+- 0 893 775"/>
                    <a:gd name="T3" fmla="*/ 893 h 118"/>
                    <a:gd name="T4" fmla="+- 0 3093 2948"/>
                    <a:gd name="T5" fmla="*/ T4 w 146"/>
                    <a:gd name="T6" fmla="+- 0 893 775"/>
                    <a:gd name="T7" fmla="*/ 893 h 118"/>
                    <a:gd name="T8" fmla="+- 0 3093 2948"/>
                    <a:gd name="T9" fmla="*/ T8 w 146"/>
                    <a:gd name="T10" fmla="+- 0 775 775"/>
                    <a:gd name="T11" fmla="*/ 775 h 118"/>
                    <a:gd name="T12" fmla="+- 0 2948 2948"/>
                    <a:gd name="T13" fmla="*/ T12 w 146"/>
                    <a:gd name="T14" fmla="+- 0 775 775"/>
                    <a:gd name="T15" fmla="*/ 775 h 118"/>
                    <a:gd name="T16" fmla="+- 0 2948 2948"/>
                    <a:gd name="T17" fmla="*/ T16 w 146"/>
                    <a:gd name="T18" fmla="+- 0 893 775"/>
                    <a:gd name="T19" fmla="*/ 893 h 118"/>
                  </a:gdLst>
                  <a:ahLst/>
                  <a:cxnLst>
                    <a:cxn ang="0">
                      <a:pos x="T1" y="T3"/>
                    </a:cxn>
                    <a:cxn ang="0">
                      <a:pos x="T5" y="T7"/>
                    </a:cxn>
                    <a:cxn ang="0">
                      <a:pos x="T9" y="T11"/>
                    </a:cxn>
                    <a:cxn ang="0">
                      <a:pos x="T13" y="T15"/>
                    </a:cxn>
                    <a:cxn ang="0">
                      <a:pos x="T17" y="T19"/>
                    </a:cxn>
                  </a:cxnLst>
                  <a:rect l="0" t="0" r="r" b="b"/>
                  <a:pathLst>
                    <a:path w="146" h="118">
                      <a:moveTo>
                        <a:pt x="0" y="118"/>
                      </a:moveTo>
                      <a:lnTo>
                        <a:pt x="145" y="118"/>
                      </a:lnTo>
                      <a:lnTo>
                        <a:pt x="145" y="0"/>
                      </a:lnTo>
                      <a:lnTo>
                        <a:pt x="0" y="0"/>
                      </a:lnTo>
                      <a:lnTo>
                        <a:pt x="0" y="118"/>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 name="Group 51">
                <a:extLst>
                  <a:ext uri="{FF2B5EF4-FFF2-40B4-BE49-F238E27FC236}">
                    <a16:creationId xmlns:a16="http://schemas.microsoft.com/office/drawing/2014/main" id="{A6D36F1B-0E30-291A-2154-309AD5D43DBB}"/>
                  </a:ext>
                </a:extLst>
              </p:cNvPr>
              <p:cNvGrpSpPr>
                <a:grpSpLocks/>
              </p:cNvGrpSpPr>
              <p:nvPr/>
            </p:nvGrpSpPr>
            <p:grpSpPr bwMode="auto">
              <a:xfrm>
                <a:off x="2948" y="744"/>
                <a:ext cx="126" cy="2"/>
                <a:chOff x="2948" y="744"/>
                <a:chExt cx="126" cy="2"/>
              </a:xfrm>
            </p:grpSpPr>
            <p:sp>
              <p:nvSpPr>
                <p:cNvPr id="368" name="Freeform 52">
                  <a:extLst>
                    <a:ext uri="{FF2B5EF4-FFF2-40B4-BE49-F238E27FC236}">
                      <a16:creationId xmlns:a16="http://schemas.microsoft.com/office/drawing/2014/main" id="{1A075D5E-A290-3E34-71E1-CC6E45B7E06C}"/>
                    </a:ext>
                  </a:extLst>
                </p:cNvPr>
                <p:cNvSpPr>
                  <a:spLocks/>
                </p:cNvSpPr>
                <p:nvPr/>
              </p:nvSpPr>
              <p:spPr bwMode="auto">
                <a:xfrm>
                  <a:off x="2948" y="744"/>
                  <a:ext cx="126" cy="2"/>
                </a:xfrm>
                <a:custGeom>
                  <a:avLst/>
                  <a:gdLst>
                    <a:gd name="T0" fmla="+- 0 2948 2948"/>
                    <a:gd name="T1" fmla="*/ T0 w 126"/>
                    <a:gd name="T2" fmla="+- 0 3074 2948"/>
                    <a:gd name="T3" fmla="*/ T2 w 126"/>
                  </a:gdLst>
                  <a:ahLst/>
                  <a:cxnLst>
                    <a:cxn ang="0">
                      <a:pos x="T1" y="0"/>
                    </a:cxn>
                    <a:cxn ang="0">
                      <a:pos x="T3" y="0"/>
                    </a:cxn>
                  </a:cxnLst>
                  <a:rect l="0" t="0" r="r" b="b"/>
                  <a:pathLst>
                    <a:path w="126">
                      <a:moveTo>
                        <a:pt x="0" y="0"/>
                      </a:moveTo>
                      <a:lnTo>
                        <a:pt x="126" y="0"/>
                      </a:lnTo>
                    </a:path>
                  </a:pathLst>
                </a:custGeom>
                <a:noFill/>
                <a:ln w="40879">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4" name="Group 53">
                <a:extLst>
                  <a:ext uri="{FF2B5EF4-FFF2-40B4-BE49-F238E27FC236}">
                    <a16:creationId xmlns:a16="http://schemas.microsoft.com/office/drawing/2014/main" id="{B064192B-0683-97D0-35DF-30403586DF43}"/>
                  </a:ext>
                </a:extLst>
              </p:cNvPr>
              <p:cNvGrpSpPr>
                <a:grpSpLocks/>
              </p:cNvGrpSpPr>
              <p:nvPr/>
            </p:nvGrpSpPr>
            <p:grpSpPr bwMode="auto">
              <a:xfrm>
                <a:off x="2245" y="831"/>
                <a:ext cx="343" cy="46"/>
                <a:chOff x="2245" y="831"/>
                <a:chExt cx="343" cy="46"/>
              </a:xfrm>
            </p:grpSpPr>
            <p:sp>
              <p:nvSpPr>
                <p:cNvPr id="367" name="Freeform 54">
                  <a:extLst>
                    <a:ext uri="{FF2B5EF4-FFF2-40B4-BE49-F238E27FC236}">
                      <a16:creationId xmlns:a16="http://schemas.microsoft.com/office/drawing/2014/main" id="{D68368BF-CEF6-18F0-A8E4-022F6D7F4EF1}"/>
                    </a:ext>
                  </a:extLst>
                </p:cNvPr>
                <p:cNvSpPr>
                  <a:spLocks/>
                </p:cNvSpPr>
                <p:nvPr/>
              </p:nvSpPr>
              <p:spPr bwMode="auto">
                <a:xfrm>
                  <a:off x="2245" y="831"/>
                  <a:ext cx="343" cy="46"/>
                </a:xfrm>
                <a:custGeom>
                  <a:avLst/>
                  <a:gdLst>
                    <a:gd name="T0" fmla="+- 0 2253 2245"/>
                    <a:gd name="T1" fmla="*/ T0 w 343"/>
                    <a:gd name="T2" fmla="+- 0 831 831"/>
                    <a:gd name="T3" fmla="*/ 831 h 46"/>
                    <a:gd name="T4" fmla="+- 0 2245 2245"/>
                    <a:gd name="T5" fmla="*/ T4 w 343"/>
                    <a:gd name="T6" fmla="+- 0 831 831"/>
                    <a:gd name="T7" fmla="*/ 831 h 46"/>
                    <a:gd name="T8" fmla="+- 0 2245 2245"/>
                    <a:gd name="T9" fmla="*/ T8 w 343"/>
                    <a:gd name="T10" fmla="+- 0 877 831"/>
                    <a:gd name="T11" fmla="*/ 877 h 46"/>
                    <a:gd name="T12" fmla="+- 0 2253 2245"/>
                    <a:gd name="T13" fmla="*/ T12 w 343"/>
                    <a:gd name="T14" fmla="+- 0 877 831"/>
                    <a:gd name="T15" fmla="*/ 877 h 46"/>
                    <a:gd name="T16" fmla="+- 0 2253 2245"/>
                    <a:gd name="T17" fmla="*/ T16 w 343"/>
                    <a:gd name="T18" fmla="+- 0 869 831"/>
                    <a:gd name="T19" fmla="*/ 869 h 46"/>
                    <a:gd name="T20" fmla="+- 0 2588 2245"/>
                    <a:gd name="T21" fmla="*/ T20 w 343"/>
                    <a:gd name="T22" fmla="+- 0 869 831"/>
                    <a:gd name="T23" fmla="*/ 869 h 46"/>
                    <a:gd name="T24" fmla="+- 0 2588 2245"/>
                    <a:gd name="T25" fmla="*/ T24 w 343"/>
                    <a:gd name="T26" fmla="+- 0 857 831"/>
                    <a:gd name="T27" fmla="*/ 857 h 46"/>
                    <a:gd name="T28" fmla="+- 0 2253 2245"/>
                    <a:gd name="T29" fmla="*/ T28 w 343"/>
                    <a:gd name="T30" fmla="+- 0 857 831"/>
                    <a:gd name="T31" fmla="*/ 857 h 46"/>
                    <a:gd name="T32" fmla="+- 0 2253 2245"/>
                    <a:gd name="T33" fmla="*/ T32 w 343"/>
                    <a:gd name="T34" fmla="+- 0 849 831"/>
                    <a:gd name="T35" fmla="*/ 849 h 46"/>
                    <a:gd name="T36" fmla="+- 0 2588 2245"/>
                    <a:gd name="T37" fmla="*/ T36 w 343"/>
                    <a:gd name="T38" fmla="+- 0 849 831"/>
                    <a:gd name="T39" fmla="*/ 849 h 46"/>
                    <a:gd name="T40" fmla="+- 0 2588 2245"/>
                    <a:gd name="T41" fmla="*/ T40 w 343"/>
                    <a:gd name="T42" fmla="+- 0 845 831"/>
                    <a:gd name="T43" fmla="*/ 845 h 46"/>
                    <a:gd name="T44" fmla="+- 0 2362 2245"/>
                    <a:gd name="T45" fmla="*/ T44 w 343"/>
                    <a:gd name="T46" fmla="+- 0 845 831"/>
                    <a:gd name="T47" fmla="*/ 845 h 46"/>
                    <a:gd name="T48" fmla="+- 0 2362 2245"/>
                    <a:gd name="T49" fmla="*/ T48 w 343"/>
                    <a:gd name="T50" fmla="+- 0 839 831"/>
                    <a:gd name="T51" fmla="*/ 839 h 46"/>
                    <a:gd name="T52" fmla="+- 0 2253 2245"/>
                    <a:gd name="T53" fmla="*/ T52 w 343"/>
                    <a:gd name="T54" fmla="+- 0 839 831"/>
                    <a:gd name="T55" fmla="*/ 839 h 46"/>
                    <a:gd name="T56" fmla="+- 0 2253 2245"/>
                    <a:gd name="T57" fmla="*/ T56 w 343"/>
                    <a:gd name="T58" fmla="+- 0 831 831"/>
                    <a:gd name="T59" fmla="*/ 831 h 4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343" h="46">
                      <a:moveTo>
                        <a:pt x="8" y="0"/>
                      </a:moveTo>
                      <a:lnTo>
                        <a:pt x="0" y="0"/>
                      </a:lnTo>
                      <a:lnTo>
                        <a:pt x="0" y="46"/>
                      </a:lnTo>
                      <a:lnTo>
                        <a:pt x="8" y="46"/>
                      </a:lnTo>
                      <a:lnTo>
                        <a:pt x="8" y="38"/>
                      </a:lnTo>
                      <a:lnTo>
                        <a:pt x="343" y="38"/>
                      </a:lnTo>
                      <a:lnTo>
                        <a:pt x="343" y="26"/>
                      </a:lnTo>
                      <a:lnTo>
                        <a:pt x="8" y="26"/>
                      </a:lnTo>
                      <a:lnTo>
                        <a:pt x="8" y="18"/>
                      </a:lnTo>
                      <a:lnTo>
                        <a:pt x="343" y="18"/>
                      </a:lnTo>
                      <a:lnTo>
                        <a:pt x="343" y="14"/>
                      </a:lnTo>
                      <a:lnTo>
                        <a:pt x="117" y="14"/>
                      </a:lnTo>
                      <a:lnTo>
                        <a:pt x="117" y="8"/>
                      </a:lnTo>
                      <a:lnTo>
                        <a:pt x="8" y="8"/>
                      </a:lnTo>
                      <a:lnTo>
                        <a:pt x="8"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5" name="Group 55">
                <a:extLst>
                  <a:ext uri="{FF2B5EF4-FFF2-40B4-BE49-F238E27FC236}">
                    <a16:creationId xmlns:a16="http://schemas.microsoft.com/office/drawing/2014/main" id="{92896DC0-C418-A504-C5E2-AB550857A860}"/>
                  </a:ext>
                </a:extLst>
              </p:cNvPr>
              <p:cNvGrpSpPr>
                <a:grpSpLocks/>
              </p:cNvGrpSpPr>
              <p:nvPr/>
            </p:nvGrpSpPr>
            <p:grpSpPr bwMode="auto">
              <a:xfrm>
                <a:off x="2258" y="873"/>
                <a:ext cx="330" cy="2"/>
                <a:chOff x="2258" y="873"/>
                <a:chExt cx="330" cy="2"/>
              </a:xfrm>
            </p:grpSpPr>
            <p:sp>
              <p:nvSpPr>
                <p:cNvPr id="366" name="Freeform 56">
                  <a:extLst>
                    <a:ext uri="{FF2B5EF4-FFF2-40B4-BE49-F238E27FC236}">
                      <a16:creationId xmlns:a16="http://schemas.microsoft.com/office/drawing/2014/main" id="{D2219105-8327-97BA-025B-47F0DDD17E5D}"/>
                    </a:ext>
                  </a:extLst>
                </p:cNvPr>
                <p:cNvSpPr>
                  <a:spLocks/>
                </p:cNvSpPr>
                <p:nvPr/>
              </p:nvSpPr>
              <p:spPr bwMode="auto">
                <a:xfrm>
                  <a:off x="2258" y="873"/>
                  <a:ext cx="330" cy="2"/>
                </a:xfrm>
                <a:custGeom>
                  <a:avLst/>
                  <a:gdLst>
                    <a:gd name="T0" fmla="+- 0 2258 2258"/>
                    <a:gd name="T1" fmla="*/ T0 w 330"/>
                    <a:gd name="T2" fmla="+- 0 2588 2258"/>
                    <a:gd name="T3" fmla="*/ T2 w 330"/>
                  </a:gdLst>
                  <a:ahLst/>
                  <a:cxnLst>
                    <a:cxn ang="0">
                      <a:pos x="T1" y="0"/>
                    </a:cxn>
                    <a:cxn ang="0">
                      <a:pos x="T3" y="0"/>
                    </a:cxn>
                  </a:cxnLst>
                  <a:rect l="0" t="0" r="r" b="b"/>
                  <a:pathLst>
                    <a:path w="330">
                      <a:moveTo>
                        <a:pt x="0" y="0"/>
                      </a:moveTo>
                      <a:lnTo>
                        <a:pt x="330" y="0"/>
                      </a:lnTo>
                    </a:path>
                  </a:pathLst>
                </a:custGeom>
                <a:noFill/>
                <a:ln w="635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57">
                <a:extLst>
                  <a:ext uri="{FF2B5EF4-FFF2-40B4-BE49-F238E27FC236}">
                    <a16:creationId xmlns:a16="http://schemas.microsoft.com/office/drawing/2014/main" id="{DBEF7C84-245A-469D-CE03-C049087E5770}"/>
                  </a:ext>
                </a:extLst>
              </p:cNvPr>
              <p:cNvGrpSpPr>
                <a:grpSpLocks/>
              </p:cNvGrpSpPr>
              <p:nvPr/>
            </p:nvGrpSpPr>
            <p:grpSpPr bwMode="auto">
              <a:xfrm>
                <a:off x="2697" y="854"/>
                <a:ext cx="169" cy="2"/>
                <a:chOff x="2697" y="854"/>
                <a:chExt cx="169" cy="2"/>
              </a:xfrm>
            </p:grpSpPr>
            <p:sp>
              <p:nvSpPr>
                <p:cNvPr id="365" name="Freeform 58">
                  <a:extLst>
                    <a:ext uri="{FF2B5EF4-FFF2-40B4-BE49-F238E27FC236}">
                      <a16:creationId xmlns:a16="http://schemas.microsoft.com/office/drawing/2014/main" id="{F148B7AD-0EAC-F2A1-ADD0-8E257F0F7BBF}"/>
                    </a:ext>
                  </a:extLst>
                </p:cNvPr>
                <p:cNvSpPr>
                  <a:spLocks/>
                </p:cNvSpPr>
                <p:nvPr/>
              </p:nvSpPr>
              <p:spPr bwMode="auto">
                <a:xfrm>
                  <a:off x="2697" y="854"/>
                  <a:ext cx="169" cy="2"/>
                </a:xfrm>
                <a:custGeom>
                  <a:avLst/>
                  <a:gdLst>
                    <a:gd name="T0" fmla="+- 0 2697 2697"/>
                    <a:gd name="T1" fmla="*/ T0 w 169"/>
                    <a:gd name="T2" fmla="+- 0 2866 2697"/>
                    <a:gd name="T3" fmla="*/ T2 w 169"/>
                  </a:gdLst>
                  <a:ahLst/>
                  <a:cxnLst>
                    <a:cxn ang="0">
                      <a:pos x="T1" y="0"/>
                    </a:cxn>
                    <a:cxn ang="0">
                      <a:pos x="T3" y="0"/>
                    </a:cxn>
                  </a:cxnLst>
                  <a:rect l="0" t="0" r="r" b="b"/>
                  <a:pathLst>
                    <a:path w="169">
                      <a:moveTo>
                        <a:pt x="0" y="0"/>
                      </a:moveTo>
                      <a:lnTo>
                        <a:pt x="169" y="0"/>
                      </a:lnTo>
                    </a:path>
                  </a:pathLst>
                </a:custGeom>
                <a:noFill/>
                <a:ln w="2032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Group 59">
                <a:extLst>
                  <a:ext uri="{FF2B5EF4-FFF2-40B4-BE49-F238E27FC236}">
                    <a16:creationId xmlns:a16="http://schemas.microsoft.com/office/drawing/2014/main" id="{1D4B1EA8-F7FD-7459-9826-77650C10ABD6}"/>
                  </a:ext>
                </a:extLst>
              </p:cNvPr>
              <p:cNvGrpSpPr>
                <a:grpSpLocks/>
              </p:cNvGrpSpPr>
              <p:nvPr/>
            </p:nvGrpSpPr>
            <p:grpSpPr bwMode="auto">
              <a:xfrm>
                <a:off x="2258" y="853"/>
                <a:ext cx="330" cy="2"/>
                <a:chOff x="2258" y="853"/>
                <a:chExt cx="330" cy="2"/>
              </a:xfrm>
            </p:grpSpPr>
            <p:sp>
              <p:nvSpPr>
                <p:cNvPr id="364" name="Freeform 60">
                  <a:extLst>
                    <a:ext uri="{FF2B5EF4-FFF2-40B4-BE49-F238E27FC236}">
                      <a16:creationId xmlns:a16="http://schemas.microsoft.com/office/drawing/2014/main" id="{F65DFB91-1A5E-5227-907E-52EB3259A322}"/>
                    </a:ext>
                  </a:extLst>
                </p:cNvPr>
                <p:cNvSpPr>
                  <a:spLocks/>
                </p:cNvSpPr>
                <p:nvPr/>
              </p:nvSpPr>
              <p:spPr bwMode="auto">
                <a:xfrm>
                  <a:off x="2258" y="853"/>
                  <a:ext cx="330" cy="2"/>
                </a:xfrm>
                <a:custGeom>
                  <a:avLst/>
                  <a:gdLst>
                    <a:gd name="T0" fmla="+- 0 2258 2258"/>
                    <a:gd name="T1" fmla="*/ T0 w 330"/>
                    <a:gd name="T2" fmla="+- 0 2588 2258"/>
                    <a:gd name="T3" fmla="*/ T2 w 330"/>
                  </a:gdLst>
                  <a:ahLst/>
                  <a:cxnLst>
                    <a:cxn ang="0">
                      <a:pos x="T1" y="0"/>
                    </a:cxn>
                    <a:cxn ang="0">
                      <a:pos x="T3" y="0"/>
                    </a:cxn>
                  </a:cxnLst>
                  <a:rect l="0" t="0" r="r" b="b"/>
                  <a:pathLst>
                    <a:path w="330">
                      <a:moveTo>
                        <a:pt x="0" y="0"/>
                      </a:moveTo>
                      <a:lnTo>
                        <a:pt x="330" y="0"/>
                      </a:lnTo>
                    </a:path>
                  </a:pathLst>
                </a:custGeom>
                <a:noFill/>
                <a:ln w="635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61">
                <a:extLst>
                  <a:ext uri="{FF2B5EF4-FFF2-40B4-BE49-F238E27FC236}">
                    <a16:creationId xmlns:a16="http://schemas.microsoft.com/office/drawing/2014/main" id="{764F2942-4AA4-AA23-34AB-88EB7FF2EAE1}"/>
                  </a:ext>
                </a:extLst>
              </p:cNvPr>
              <p:cNvGrpSpPr>
                <a:grpSpLocks/>
              </p:cNvGrpSpPr>
              <p:nvPr/>
            </p:nvGrpSpPr>
            <p:grpSpPr bwMode="auto">
              <a:xfrm>
                <a:off x="2362" y="803"/>
                <a:ext cx="226" cy="42"/>
                <a:chOff x="2362" y="803"/>
                <a:chExt cx="226" cy="42"/>
              </a:xfrm>
            </p:grpSpPr>
            <p:sp>
              <p:nvSpPr>
                <p:cNvPr id="363" name="Freeform 62">
                  <a:extLst>
                    <a:ext uri="{FF2B5EF4-FFF2-40B4-BE49-F238E27FC236}">
                      <a16:creationId xmlns:a16="http://schemas.microsoft.com/office/drawing/2014/main" id="{5A630C7E-BDD8-5357-D78D-53657C072404}"/>
                    </a:ext>
                  </a:extLst>
                </p:cNvPr>
                <p:cNvSpPr>
                  <a:spLocks/>
                </p:cNvSpPr>
                <p:nvPr/>
              </p:nvSpPr>
              <p:spPr bwMode="auto">
                <a:xfrm>
                  <a:off x="2362" y="803"/>
                  <a:ext cx="226" cy="42"/>
                </a:xfrm>
                <a:custGeom>
                  <a:avLst/>
                  <a:gdLst>
                    <a:gd name="T0" fmla="+- 0 2435 2362"/>
                    <a:gd name="T1" fmla="*/ T0 w 226"/>
                    <a:gd name="T2" fmla="+- 0 803 803"/>
                    <a:gd name="T3" fmla="*/ 803 h 42"/>
                    <a:gd name="T4" fmla="+- 0 2433 2362"/>
                    <a:gd name="T5" fmla="*/ T4 w 226"/>
                    <a:gd name="T6" fmla="+- 0 803 803"/>
                    <a:gd name="T7" fmla="*/ 803 h 42"/>
                    <a:gd name="T8" fmla="+- 0 2362 2362"/>
                    <a:gd name="T9" fmla="*/ T8 w 226"/>
                    <a:gd name="T10" fmla="+- 0 845 803"/>
                    <a:gd name="T11" fmla="*/ 845 h 42"/>
                    <a:gd name="T12" fmla="+- 0 2588 2362"/>
                    <a:gd name="T13" fmla="*/ T12 w 226"/>
                    <a:gd name="T14" fmla="+- 0 845 803"/>
                    <a:gd name="T15" fmla="*/ 845 h 42"/>
                    <a:gd name="T16" fmla="+- 0 2588 2362"/>
                    <a:gd name="T17" fmla="*/ T16 w 226"/>
                    <a:gd name="T18" fmla="+- 0 837 803"/>
                    <a:gd name="T19" fmla="*/ 837 h 42"/>
                    <a:gd name="T20" fmla="+- 0 2491 2362"/>
                    <a:gd name="T21" fmla="*/ T20 w 226"/>
                    <a:gd name="T22" fmla="+- 0 837 803"/>
                    <a:gd name="T23" fmla="*/ 837 h 42"/>
                    <a:gd name="T24" fmla="+- 0 2435 2362"/>
                    <a:gd name="T25" fmla="*/ T24 w 226"/>
                    <a:gd name="T26" fmla="+- 0 803 803"/>
                    <a:gd name="T27" fmla="*/ 803 h 42"/>
                  </a:gdLst>
                  <a:ahLst/>
                  <a:cxnLst>
                    <a:cxn ang="0">
                      <a:pos x="T1" y="T3"/>
                    </a:cxn>
                    <a:cxn ang="0">
                      <a:pos x="T5" y="T7"/>
                    </a:cxn>
                    <a:cxn ang="0">
                      <a:pos x="T9" y="T11"/>
                    </a:cxn>
                    <a:cxn ang="0">
                      <a:pos x="T13" y="T15"/>
                    </a:cxn>
                    <a:cxn ang="0">
                      <a:pos x="T17" y="T19"/>
                    </a:cxn>
                    <a:cxn ang="0">
                      <a:pos x="T21" y="T23"/>
                    </a:cxn>
                    <a:cxn ang="0">
                      <a:pos x="T25" y="T27"/>
                    </a:cxn>
                  </a:cxnLst>
                  <a:rect l="0" t="0" r="r" b="b"/>
                  <a:pathLst>
                    <a:path w="226" h="42">
                      <a:moveTo>
                        <a:pt x="73" y="0"/>
                      </a:moveTo>
                      <a:lnTo>
                        <a:pt x="71" y="0"/>
                      </a:lnTo>
                      <a:lnTo>
                        <a:pt x="0" y="42"/>
                      </a:lnTo>
                      <a:lnTo>
                        <a:pt x="226" y="42"/>
                      </a:lnTo>
                      <a:lnTo>
                        <a:pt x="226" y="34"/>
                      </a:lnTo>
                      <a:lnTo>
                        <a:pt x="129" y="34"/>
                      </a:lnTo>
                      <a:lnTo>
                        <a:pt x="73"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63">
                <a:extLst>
                  <a:ext uri="{FF2B5EF4-FFF2-40B4-BE49-F238E27FC236}">
                    <a16:creationId xmlns:a16="http://schemas.microsoft.com/office/drawing/2014/main" id="{F3849F8D-7C28-F7C4-73D1-7ACA800E2C1B}"/>
                  </a:ext>
                </a:extLst>
              </p:cNvPr>
              <p:cNvGrpSpPr>
                <a:grpSpLocks/>
              </p:cNvGrpSpPr>
              <p:nvPr/>
            </p:nvGrpSpPr>
            <p:grpSpPr bwMode="auto">
              <a:xfrm>
                <a:off x="2252" y="829"/>
                <a:ext cx="110" cy="2"/>
                <a:chOff x="2252" y="829"/>
                <a:chExt cx="110" cy="2"/>
              </a:xfrm>
            </p:grpSpPr>
            <p:sp>
              <p:nvSpPr>
                <p:cNvPr id="362" name="Freeform 64">
                  <a:extLst>
                    <a:ext uri="{FF2B5EF4-FFF2-40B4-BE49-F238E27FC236}">
                      <a16:creationId xmlns:a16="http://schemas.microsoft.com/office/drawing/2014/main" id="{10E4DDD9-EB1D-9F13-46BD-E373E230E43F}"/>
                    </a:ext>
                  </a:extLst>
                </p:cNvPr>
                <p:cNvSpPr>
                  <a:spLocks/>
                </p:cNvSpPr>
                <p:nvPr/>
              </p:nvSpPr>
              <p:spPr bwMode="auto">
                <a:xfrm>
                  <a:off x="2252" y="829"/>
                  <a:ext cx="110" cy="2"/>
                </a:xfrm>
                <a:custGeom>
                  <a:avLst/>
                  <a:gdLst>
                    <a:gd name="T0" fmla="+- 0 2252 2252"/>
                    <a:gd name="T1" fmla="*/ T0 w 110"/>
                    <a:gd name="T2" fmla="+- 0 2362 2252"/>
                    <a:gd name="T3" fmla="*/ T2 w 110"/>
                  </a:gdLst>
                  <a:ahLst/>
                  <a:cxnLst>
                    <a:cxn ang="0">
                      <a:pos x="T1" y="0"/>
                    </a:cxn>
                    <a:cxn ang="0">
                      <a:pos x="T3" y="0"/>
                    </a:cxn>
                  </a:cxnLst>
                  <a:rect l="0" t="0" r="r" b="b"/>
                  <a:pathLst>
                    <a:path w="110">
                      <a:moveTo>
                        <a:pt x="0" y="0"/>
                      </a:moveTo>
                      <a:lnTo>
                        <a:pt x="110" y="0"/>
                      </a:lnTo>
                    </a:path>
                  </a:pathLst>
                </a:custGeom>
                <a:noFill/>
                <a:ln w="1397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0" name="Group 65">
                <a:extLst>
                  <a:ext uri="{FF2B5EF4-FFF2-40B4-BE49-F238E27FC236}">
                    <a16:creationId xmlns:a16="http://schemas.microsoft.com/office/drawing/2014/main" id="{2B1BB246-6728-B99B-BA5B-2AE1B6C9E6EC}"/>
                  </a:ext>
                </a:extLst>
              </p:cNvPr>
              <p:cNvGrpSpPr>
                <a:grpSpLocks/>
              </p:cNvGrpSpPr>
              <p:nvPr/>
            </p:nvGrpSpPr>
            <p:grpSpPr bwMode="auto">
              <a:xfrm>
                <a:off x="2837" y="790"/>
                <a:ext cx="6" cy="50"/>
                <a:chOff x="2837" y="790"/>
                <a:chExt cx="6" cy="50"/>
              </a:xfrm>
            </p:grpSpPr>
            <p:sp>
              <p:nvSpPr>
                <p:cNvPr id="361" name="Freeform 66">
                  <a:extLst>
                    <a:ext uri="{FF2B5EF4-FFF2-40B4-BE49-F238E27FC236}">
                      <a16:creationId xmlns:a16="http://schemas.microsoft.com/office/drawing/2014/main" id="{A7A15FC8-A34F-3F45-076A-06AA42216FBC}"/>
                    </a:ext>
                  </a:extLst>
                </p:cNvPr>
                <p:cNvSpPr>
                  <a:spLocks/>
                </p:cNvSpPr>
                <p:nvPr/>
              </p:nvSpPr>
              <p:spPr bwMode="auto">
                <a:xfrm>
                  <a:off x="2837" y="790"/>
                  <a:ext cx="6" cy="50"/>
                </a:xfrm>
                <a:custGeom>
                  <a:avLst/>
                  <a:gdLst>
                    <a:gd name="T0" fmla="+- 0 2837 2837"/>
                    <a:gd name="T1" fmla="*/ T0 w 6"/>
                    <a:gd name="T2" fmla="+- 0 840 790"/>
                    <a:gd name="T3" fmla="*/ 840 h 50"/>
                    <a:gd name="T4" fmla="+- 0 2843 2837"/>
                    <a:gd name="T5" fmla="*/ T4 w 6"/>
                    <a:gd name="T6" fmla="+- 0 840 790"/>
                    <a:gd name="T7" fmla="*/ 840 h 50"/>
                    <a:gd name="T8" fmla="+- 0 2843 2837"/>
                    <a:gd name="T9" fmla="*/ T8 w 6"/>
                    <a:gd name="T10" fmla="+- 0 790 790"/>
                    <a:gd name="T11" fmla="*/ 790 h 50"/>
                    <a:gd name="T12" fmla="+- 0 2837 2837"/>
                    <a:gd name="T13" fmla="*/ T12 w 6"/>
                    <a:gd name="T14" fmla="+- 0 790 790"/>
                    <a:gd name="T15" fmla="*/ 790 h 50"/>
                    <a:gd name="T16" fmla="+- 0 2837 2837"/>
                    <a:gd name="T17" fmla="*/ T16 w 6"/>
                    <a:gd name="T18" fmla="+- 0 840 790"/>
                    <a:gd name="T19" fmla="*/ 840 h 50"/>
                  </a:gdLst>
                  <a:ahLst/>
                  <a:cxnLst>
                    <a:cxn ang="0">
                      <a:pos x="T1" y="T3"/>
                    </a:cxn>
                    <a:cxn ang="0">
                      <a:pos x="T5" y="T7"/>
                    </a:cxn>
                    <a:cxn ang="0">
                      <a:pos x="T9" y="T11"/>
                    </a:cxn>
                    <a:cxn ang="0">
                      <a:pos x="T13" y="T15"/>
                    </a:cxn>
                    <a:cxn ang="0">
                      <a:pos x="T17" y="T19"/>
                    </a:cxn>
                  </a:cxnLst>
                  <a:rect l="0" t="0" r="r" b="b"/>
                  <a:pathLst>
                    <a:path w="6" h="50">
                      <a:moveTo>
                        <a:pt x="0" y="50"/>
                      </a:moveTo>
                      <a:lnTo>
                        <a:pt x="6" y="50"/>
                      </a:lnTo>
                      <a:lnTo>
                        <a:pt x="6" y="0"/>
                      </a:lnTo>
                      <a:lnTo>
                        <a:pt x="0" y="0"/>
                      </a:lnTo>
                      <a:lnTo>
                        <a:pt x="0" y="5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67">
                <a:extLst>
                  <a:ext uri="{FF2B5EF4-FFF2-40B4-BE49-F238E27FC236}">
                    <a16:creationId xmlns:a16="http://schemas.microsoft.com/office/drawing/2014/main" id="{9EB4FBF3-5C24-033C-54F2-89B6E8594877}"/>
                  </a:ext>
                </a:extLst>
              </p:cNvPr>
              <p:cNvGrpSpPr>
                <a:grpSpLocks/>
              </p:cNvGrpSpPr>
              <p:nvPr/>
            </p:nvGrpSpPr>
            <p:grpSpPr bwMode="auto">
              <a:xfrm>
                <a:off x="2848" y="762"/>
                <a:ext cx="6" cy="78"/>
                <a:chOff x="2848" y="762"/>
                <a:chExt cx="6" cy="78"/>
              </a:xfrm>
            </p:grpSpPr>
            <p:sp>
              <p:nvSpPr>
                <p:cNvPr id="360" name="Freeform 68">
                  <a:extLst>
                    <a:ext uri="{FF2B5EF4-FFF2-40B4-BE49-F238E27FC236}">
                      <a16:creationId xmlns:a16="http://schemas.microsoft.com/office/drawing/2014/main" id="{A3BA35E1-1D22-154F-9CA3-74161B147A6A}"/>
                    </a:ext>
                  </a:extLst>
                </p:cNvPr>
                <p:cNvSpPr>
                  <a:spLocks/>
                </p:cNvSpPr>
                <p:nvPr/>
              </p:nvSpPr>
              <p:spPr bwMode="auto">
                <a:xfrm>
                  <a:off x="2848" y="762"/>
                  <a:ext cx="6" cy="78"/>
                </a:xfrm>
                <a:custGeom>
                  <a:avLst/>
                  <a:gdLst>
                    <a:gd name="T0" fmla="+- 0 2848 2848"/>
                    <a:gd name="T1" fmla="*/ T0 w 6"/>
                    <a:gd name="T2" fmla="+- 0 840 762"/>
                    <a:gd name="T3" fmla="*/ 840 h 78"/>
                    <a:gd name="T4" fmla="+- 0 2854 2848"/>
                    <a:gd name="T5" fmla="*/ T4 w 6"/>
                    <a:gd name="T6" fmla="+- 0 840 762"/>
                    <a:gd name="T7" fmla="*/ 840 h 78"/>
                    <a:gd name="T8" fmla="+- 0 2854 2848"/>
                    <a:gd name="T9" fmla="*/ T8 w 6"/>
                    <a:gd name="T10" fmla="+- 0 762 762"/>
                    <a:gd name="T11" fmla="*/ 762 h 78"/>
                    <a:gd name="T12" fmla="+- 0 2848 2848"/>
                    <a:gd name="T13" fmla="*/ T12 w 6"/>
                    <a:gd name="T14" fmla="+- 0 762 762"/>
                    <a:gd name="T15" fmla="*/ 762 h 78"/>
                    <a:gd name="T16" fmla="+- 0 2848 2848"/>
                    <a:gd name="T17" fmla="*/ T16 w 6"/>
                    <a:gd name="T18" fmla="+- 0 840 762"/>
                    <a:gd name="T19" fmla="*/ 840 h 78"/>
                  </a:gdLst>
                  <a:ahLst/>
                  <a:cxnLst>
                    <a:cxn ang="0">
                      <a:pos x="T1" y="T3"/>
                    </a:cxn>
                    <a:cxn ang="0">
                      <a:pos x="T5" y="T7"/>
                    </a:cxn>
                    <a:cxn ang="0">
                      <a:pos x="T9" y="T11"/>
                    </a:cxn>
                    <a:cxn ang="0">
                      <a:pos x="T13" y="T15"/>
                    </a:cxn>
                    <a:cxn ang="0">
                      <a:pos x="T17" y="T19"/>
                    </a:cxn>
                  </a:cxnLst>
                  <a:rect l="0" t="0" r="r" b="b"/>
                  <a:pathLst>
                    <a:path w="6" h="78">
                      <a:moveTo>
                        <a:pt x="0" y="78"/>
                      </a:moveTo>
                      <a:lnTo>
                        <a:pt x="6" y="78"/>
                      </a:lnTo>
                      <a:lnTo>
                        <a:pt x="6" y="0"/>
                      </a:lnTo>
                      <a:lnTo>
                        <a:pt x="0" y="0"/>
                      </a:lnTo>
                      <a:lnTo>
                        <a:pt x="0" y="78"/>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2" name="Group 69">
                <a:extLst>
                  <a:ext uri="{FF2B5EF4-FFF2-40B4-BE49-F238E27FC236}">
                    <a16:creationId xmlns:a16="http://schemas.microsoft.com/office/drawing/2014/main" id="{D944D595-C4B0-D26E-B973-7DEE5CE44048}"/>
                  </a:ext>
                </a:extLst>
              </p:cNvPr>
              <p:cNvGrpSpPr>
                <a:grpSpLocks/>
              </p:cNvGrpSpPr>
              <p:nvPr/>
            </p:nvGrpSpPr>
            <p:grpSpPr bwMode="auto">
              <a:xfrm>
                <a:off x="2491" y="713"/>
                <a:ext cx="97" cy="124"/>
                <a:chOff x="2491" y="713"/>
                <a:chExt cx="97" cy="124"/>
              </a:xfrm>
            </p:grpSpPr>
            <p:sp>
              <p:nvSpPr>
                <p:cNvPr id="359" name="Freeform 70">
                  <a:extLst>
                    <a:ext uri="{FF2B5EF4-FFF2-40B4-BE49-F238E27FC236}">
                      <a16:creationId xmlns:a16="http://schemas.microsoft.com/office/drawing/2014/main" id="{E27D06EF-E31D-0898-85A9-ED73E95215BF}"/>
                    </a:ext>
                  </a:extLst>
                </p:cNvPr>
                <p:cNvSpPr>
                  <a:spLocks/>
                </p:cNvSpPr>
                <p:nvPr/>
              </p:nvSpPr>
              <p:spPr bwMode="auto">
                <a:xfrm>
                  <a:off x="2491" y="713"/>
                  <a:ext cx="97" cy="124"/>
                </a:xfrm>
                <a:custGeom>
                  <a:avLst/>
                  <a:gdLst>
                    <a:gd name="T0" fmla="+- 0 2588 2491"/>
                    <a:gd name="T1" fmla="*/ T0 w 97"/>
                    <a:gd name="T2" fmla="+- 0 713 713"/>
                    <a:gd name="T3" fmla="*/ 713 h 124"/>
                    <a:gd name="T4" fmla="+- 0 2491 2491"/>
                    <a:gd name="T5" fmla="*/ T4 w 97"/>
                    <a:gd name="T6" fmla="+- 0 713 713"/>
                    <a:gd name="T7" fmla="*/ 713 h 124"/>
                    <a:gd name="T8" fmla="+- 0 2491 2491"/>
                    <a:gd name="T9" fmla="*/ T8 w 97"/>
                    <a:gd name="T10" fmla="+- 0 837 713"/>
                    <a:gd name="T11" fmla="*/ 837 h 124"/>
                    <a:gd name="T12" fmla="+- 0 2588 2491"/>
                    <a:gd name="T13" fmla="*/ T12 w 97"/>
                    <a:gd name="T14" fmla="+- 0 837 713"/>
                    <a:gd name="T15" fmla="*/ 837 h 124"/>
                    <a:gd name="T16" fmla="+- 0 2588 2491"/>
                    <a:gd name="T17" fmla="*/ T16 w 97"/>
                    <a:gd name="T18" fmla="+- 0 713 713"/>
                    <a:gd name="T19" fmla="*/ 713 h 124"/>
                  </a:gdLst>
                  <a:ahLst/>
                  <a:cxnLst>
                    <a:cxn ang="0">
                      <a:pos x="T1" y="T3"/>
                    </a:cxn>
                    <a:cxn ang="0">
                      <a:pos x="T5" y="T7"/>
                    </a:cxn>
                    <a:cxn ang="0">
                      <a:pos x="T9" y="T11"/>
                    </a:cxn>
                    <a:cxn ang="0">
                      <a:pos x="T13" y="T15"/>
                    </a:cxn>
                    <a:cxn ang="0">
                      <a:pos x="T17" y="T19"/>
                    </a:cxn>
                  </a:cxnLst>
                  <a:rect l="0" t="0" r="r" b="b"/>
                  <a:pathLst>
                    <a:path w="97" h="124">
                      <a:moveTo>
                        <a:pt x="97" y="0"/>
                      </a:moveTo>
                      <a:lnTo>
                        <a:pt x="0" y="0"/>
                      </a:lnTo>
                      <a:lnTo>
                        <a:pt x="0" y="124"/>
                      </a:lnTo>
                      <a:lnTo>
                        <a:pt x="97" y="124"/>
                      </a:lnTo>
                      <a:lnTo>
                        <a:pt x="97"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3" name="Group 71">
                <a:extLst>
                  <a:ext uri="{FF2B5EF4-FFF2-40B4-BE49-F238E27FC236}">
                    <a16:creationId xmlns:a16="http://schemas.microsoft.com/office/drawing/2014/main" id="{F1FE1485-C5DC-7C0D-889C-6648ACC1D8FF}"/>
                  </a:ext>
                </a:extLst>
              </p:cNvPr>
              <p:cNvGrpSpPr>
                <a:grpSpLocks/>
              </p:cNvGrpSpPr>
              <p:nvPr/>
            </p:nvGrpSpPr>
            <p:grpSpPr bwMode="auto">
              <a:xfrm>
                <a:off x="2252" y="805"/>
                <a:ext cx="110" cy="2"/>
                <a:chOff x="2252" y="805"/>
                <a:chExt cx="110" cy="2"/>
              </a:xfrm>
            </p:grpSpPr>
            <p:sp>
              <p:nvSpPr>
                <p:cNvPr id="358" name="Freeform 72">
                  <a:extLst>
                    <a:ext uri="{FF2B5EF4-FFF2-40B4-BE49-F238E27FC236}">
                      <a16:creationId xmlns:a16="http://schemas.microsoft.com/office/drawing/2014/main" id="{14E32E77-75A6-C6E5-3419-EC21388A5360}"/>
                    </a:ext>
                  </a:extLst>
                </p:cNvPr>
                <p:cNvSpPr>
                  <a:spLocks/>
                </p:cNvSpPr>
                <p:nvPr/>
              </p:nvSpPr>
              <p:spPr bwMode="auto">
                <a:xfrm>
                  <a:off x="2252" y="805"/>
                  <a:ext cx="110" cy="2"/>
                </a:xfrm>
                <a:custGeom>
                  <a:avLst/>
                  <a:gdLst>
                    <a:gd name="T0" fmla="+- 0 2252 2252"/>
                    <a:gd name="T1" fmla="*/ T0 w 110"/>
                    <a:gd name="T2" fmla="+- 0 2362 2252"/>
                    <a:gd name="T3" fmla="*/ T2 w 110"/>
                  </a:gdLst>
                  <a:ahLst/>
                  <a:cxnLst>
                    <a:cxn ang="0">
                      <a:pos x="T1" y="0"/>
                    </a:cxn>
                    <a:cxn ang="0">
                      <a:pos x="T3" y="0"/>
                    </a:cxn>
                  </a:cxnLst>
                  <a:rect l="0" t="0" r="r" b="b"/>
                  <a:pathLst>
                    <a:path w="110">
                      <a:moveTo>
                        <a:pt x="0" y="0"/>
                      </a:moveTo>
                      <a:lnTo>
                        <a:pt x="110" y="0"/>
                      </a:lnTo>
                    </a:path>
                  </a:pathLst>
                </a:custGeom>
                <a:noFill/>
                <a:ln w="1905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4" name="Group 73">
                <a:extLst>
                  <a:ext uri="{FF2B5EF4-FFF2-40B4-BE49-F238E27FC236}">
                    <a16:creationId xmlns:a16="http://schemas.microsoft.com/office/drawing/2014/main" id="{721705AA-BCF6-DD92-542B-6E643985707C}"/>
                  </a:ext>
                </a:extLst>
              </p:cNvPr>
              <p:cNvGrpSpPr>
                <a:grpSpLocks/>
              </p:cNvGrpSpPr>
              <p:nvPr/>
            </p:nvGrpSpPr>
            <p:grpSpPr bwMode="auto">
              <a:xfrm>
                <a:off x="2031" y="763"/>
                <a:ext cx="121" cy="2"/>
                <a:chOff x="2031" y="763"/>
                <a:chExt cx="121" cy="2"/>
              </a:xfrm>
            </p:grpSpPr>
            <p:sp>
              <p:nvSpPr>
                <p:cNvPr id="357" name="Freeform 74">
                  <a:extLst>
                    <a:ext uri="{FF2B5EF4-FFF2-40B4-BE49-F238E27FC236}">
                      <a16:creationId xmlns:a16="http://schemas.microsoft.com/office/drawing/2014/main" id="{9D2E717E-0218-2C69-2BD1-C4C8436F98F7}"/>
                    </a:ext>
                  </a:extLst>
                </p:cNvPr>
                <p:cNvSpPr>
                  <a:spLocks/>
                </p:cNvSpPr>
                <p:nvPr/>
              </p:nvSpPr>
              <p:spPr bwMode="auto">
                <a:xfrm>
                  <a:off x="2031" y="763"/>
                  <a:ext cx="121" cy="2"/>
                </a:xfrm>
                <a:custGeom>
                  <a:avLst/>
                  <a:gdLst>
                    <a:gd name="T0" fmla="+- 0 2031 2031"/>
                    <a:gd name="T1" fmla="*/ T0 w 121"/>
                    <a:gd name="T2" fmla="+- 0 2152 2031"/>
                    <a:gd name="T3" fmla="*/ T2 w 121"/>
                  </a:gdLst>
                  <a:ahLst/>
                  <a:cxnLst>
                    <a:cxn ang="0">
                      <a:pos x="T1" y="0"/>
                    </a:cxn>
                    <a:cxn ang="0">
                      <a:pos x="T3" y="0"/>
                    </a:cxn>
                  </a:cxnLst>
                  <a:rect l="0" t="0" r="r" b="b"/>
                  <a:pathLst>
                    <a:path w="121">
                      <a:moveTo>
                        <a:pt x="0" y="0"/>
                      </a:moveTo>
                      <a:lnTo>
                        <a:pt x="121" y="0"/>
                      </a:lnTo>
                    </a:path>
                  </a:pathLst>
                </a:custGeom>
                <a:noFill/>
                <a:ln w="5461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75">
                <a:extLst>
                  <a:ext uri="{FF2B5EF4-FFF2-40B4-BE49-F238E27FC236}">
                    <a16:creationId xmlns:a16="http://schemas.microsoft.com/office/drawing/2014/main" id="{82F07C40-C846-C878-AC61-4171086A772B}"/>
                  </a:ext>
                </a:extLst>
              </p:cNvPr>
              <p:cNvGrpSpPr>
                <a:grpSpLocks/>
              </p:cNvGrpSpPr>
              <p:nvPr/>
            </p:nvGrpSpPr>
            <p:grpSpPr bwMode="auto">
              <a:xfrm>
                <a:off x="1392" y="439"/>
                <a:ext cx="89" cy="358"/>
                <a:chOff x="1392" y="439"/>
                <a:chExt cx="89" cy="358"/>
              </a:xfrm>
            </p:grpSpPr>
            <p:sp>
              <p:nvSpPr>
                <p:cNvPr id="356" name="Freeform 76">
                  <a:extLst>
                    <a:ext uri="{FF2B5EF4-FFF2-40B4-BE49-F238E27FC236}">
                      <a16:creationId xmlns:a16="http://schemas.microsoft.com/office/drawing/2014/main" id="{9E8B0888-7E79-F1F8-8588-AF6BD54DFE93}"/>
                    </a:ext>
                  </a:extLst>
                </p:cNvPr>
                <p:cNvSpPr>
                  <a:spLocks/>
                </p:cNvSpPr>
                <p:nvPr/>
              </p:nvSpPr>
              <p:spPr bwMode="auto">
                <a:xfrm>
                  <a:off x="1392" y="439"/>
                  <a:ext cx="89" cy="358"/>
                </a:xfrm>
                <a:custGeom>
                  <a:avLst/>
                  <a:gdLst>
                    <a:gd name="T0" fmla="+- 0 1392 1392"/>
                    <a:gd name="T1" fmla="*/ T0 w 89"/>
                    <a:gd name="T2" fmla="+- 0 439 439"/>
                    <a:gd name="T3" fmla="*/ 439 h 358"/>
                    <a:gd name="T4" fmla="+- 0 1392 1392"/>
                    <a:gd name="T5" fmla="*/ T4 w 89"/>
                    <a:gd name="T6" fmla="+- 0 797 439"/>
                    <a:gd name="T7" fmla="*/ 797 h 358"/>
                    <a:gd name="T8" fmla="+- 0 1480 1392"/>
                    <a:gd name="T9" fmla="*/ T8 w 89"/>
                    <a:gd name="T10" fmla="+- 0 797 439"/>
                    <a:gd name="T11" fmla="*/ 797 h 358"/>
                    <a:gd name="T12" fmla="+- 0 1480 1392"/>
                    <a:gd name="T13" fmla="*/ T12 w 89"/>
                    <a:gd name="T14" fmla="+- 0 561 439"/>
                    <a:gd name="T15" fmla="*/ 561 h 358"/>
                    <a:gd name="T16" fmla="+- 0 1392 1392"/>
                    <a:gd name="T17" fmla="*/ T16 w 89"/>
                    <a:gd name="T18" fmla="+- 0 439 439"/>
                    <a:gd name="T19" fmla="*/ 439 h 358"/>
                  </a:gdLst>
                  <a:ahLst/>
                  <a:cxnLst>
                    <a:cxn ang="0">
                      <a:pos x="T1" y="T3"/>
                    </a:cxn>
                    <a:cxn ang="0">
                      <a:pos x="T5" y="T7"/>
                    </a:cxn>
                    <a:cxn ang="0">
                      <a:pos x="T9" y="T11"/>
                    </a:cxn>
                    <a:cxn ang="0">
                      <a:pos x="T13" y="T15"/>
                    </a:cxn>
                    <a:cxn ang="0">
                      <a:pos x="T17" y="T19"/>
                    </a:cxn>
                  </a:cxnLst>
                  <a:rect l="0" t="0" r="r" b="b"/>
                  <a:pathLst>
                    <a:path w="89" h="358">
                      <a:moveTo>
                        <a:pt x="0" y="0"/>
                      </a:moveTo>
                      <a:lnTo>
                        <a:pt x="0" y="358"/>
                      </a:lnTo>
                      <a:lnTo>
                        <a:pt x="88" y="358"/>
                      </a:lnTo>
                      <a:lnTo>
                        <a:pt x="88" y="122"/>
                      </a:lnTo>
                      <a:lnTo>
                        <a:pt x="0"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6" name="Group 77">
                <a:extLst>
                  <a:ext uri="{FF2B5EF4-FFF2-40B4-BE49-F238E27FC236}">
                    <a16:creationId xmlns:a16="http://schemas.microsoft.com/office/drawing/2014/main" id="{C1D28C2D-59E6-0423-17E5-70527632CC63}"/>
                  </a:ext>
                </a:extLst>
              </p:cNvPr>
              <p:cNvGrpSpPr>
                <a:grpSpLocks/>
              </p:cNvGrpSpPr>
              <p:nvPr/>
            </p:nvGrpSpPr>
            <p:grpSpPr bwMode="auto">
              <a:xfrm>
                <a:off x="2252" y="776"/>
                <a:ext cx="110" cy="2"/>
                <a:chOff x="2252" y="776"/>
                <a:chExt cx="110" cy="2"/>
              </a:xfrm>
            </p:grpSpPr>
            <p:sp>
              <p:nvSpPr>
                <p:cNvPr id="355" name="Freeform 78">
                  <a:extLst>
                    <a:ext uri="{FF2B5EF4-FFF2-40B4-BE49-F238E27FC236}">
                      <a16:creationId xmlns:a16="http://schemas.microsoft.com/office/drawing/2014/main" id="{E5B4D67E-E43F-EA16-8F14-CD1609D72F78}"/>
                    </a:ext>
                  </a:extLst>
                </p:cNvPr>
                <p:cNvSpPr>
                  <a:spLocks/>
                </p:cNvSpPr>
                <p:nvPr/>
              </p:nvSpPr>
              <p:spPr bwMode="auto">
                <a:xfrm>
                  <a:off x="2252" y="776"/>
                  <a:ext cx="110" cy="2"/>
                </a:xfrm>
                <a:custGeom>
                  <a:avLst/>
                  <a:gdLst>
                    <a:gd name="T0" fmla="+- 0 2252 2252"/>
                    <a:gd name="T1" fmla="*/ T0 w 110"/>
                    <a:gd name="T2" fmla="+- 0 2362 2252"/>
                    <a:gd name="T3" fmla="*/ T2 w 110"/>
                  </a:gdLst>
                  <a:ahLst/>
                  <a:cxnLst>
                    <a:cxn ang="0">
                      <a:pos x="T1" y="0"/>
                    </a:cxn>
                    <a:cxn ang="0">
                      <a:pos x="T3" y="0"/>
                    </a:cxn>
                  </a:cxnLst>
                  <a:rect l="0" t="0" r="r" b="b"/>
                  <a:pathLst>
                    <a:path w="110">
                      <a:moveTo>
                        <a:pt x="0" y="0"/>
                      </a:moveTo>
                      <a:lnTo>
                        <a:pt x="110" y="0"/>
                      </a:lnTo>
                    </a:path>
                  </a:pathLst>
                </a:custGeom>
                <a:noFill/>
                <a:ln w="2032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7" name="Group 79">
                <a:extLst>
                  <a:ext uri="{FF2B5EF4-FFF2-40B4-BE49-F238E27FC236}">
                    <a16:creationId xmlns:a16="http://schemas.microsoft.com/office/drawing/2014/main" id="{FC8AA0A2-ABA0-8CA3-0C32-BE09220CF2BD}"/>
                  </a:ext>
                </a:extLst>
              </p:cNvPr>
              <p:cNvGrpSpPr>
                <a:grpSpLocks/>
              </p:cNvGrpSpPr>
              <p:nvPr/>
            </p:nvGrpSpPr>
            <p:grpSpPr bwMode="auto">
              <a:xfrm>
                <a:off x="2252" y="747"/>
                <a:ext cx="110" cy="2"/>
                <a:chOff x="2252" y="747"/>
                <a:chExt cx="110" cy="2"/>
              </a:xfrm>
            </p:grpSpPr>
            <p:sp>
              <p:nvSpPr>
                <p:cNvPr id="354" name="Freeform 80">
                  <a:extLst>
                    <a:ext uri="{FF2B5EF4-FFF2-40B4-BE49-F238E27FC236}">
                      <a16:creationId xmlns:a16="http://schemas.microsoft.com/office/drawing/2014/main" id="{F74D62E6-D2C6-0EE6-6FFB-96A9B198326D}"/>
                    </a:ext>
                  </a:extLst>
                </p:cNvPr>
                <p:cNvSpPr>
                  <a:spLocks/>
                </p:cNvSpPr>
                <p:nvPr/>
              </p:nvSpPr>
              <p:spPr bwMode="auto">
                <a:xfrm>
                  <a:off x="2252" y="747"/>
                  <a:ext cx="110" cy="2"/>
                </a:xfrm>
                <a:custGeom>
                  <a:avLst/>
                  <a:gdLst>
                    <a:gd name="T0" fmla="+- 0 2252 2252"/>
                    <a:gd name="T1" fmla="*/ T0 w 110"/>
                    <a:gd name="T2" fmla="+- 0 2362 2252"/>
                    <a:gd name="T3" fmla="*/ T2 w 110"/>
                  </a:gdLst>
                  <a:ahLst/>
                  <a:cxnLst>
                    <a:cxn ang="0">
                      <a:pos x="T1" y="0"/>
                    </a:cxn>
                    <a:cxn ang="0">
                      <a:pos x="T3" y="0"/>
                    </a:cxn>
                  </a:cxnLst>
                  <a:rect l="0" t="0" r="r" b="b"/>
                  <a:pathLst>
                    <a:path w="110">
                      <a:moveTo>
                        <a:pt x="0" y="0"/>
                      </a:moveTo>
                      <a:lnTo>
                        <a:pt x="110" y="0"/>
                      </a:lnTo>
                    </a:path>
                  </a:pathLst>
                </a:custGeom>
                <a:noFill/>
                <a:ln w="1905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8" name="Group 81">
                <a:extLst>
                  <a:ext uri="{FF2B5EF4-FFF2-40B4-BE49-F238E27FC236}">
                    <a16:creationId xmlns:a16="http://schemas.microsoft.com/office/drawing/2014/main" id="{BC82EC7D-77C0-5D2E-1E9A-438A75C88635}"/>
                  </a:ext>
                </a:extLst>
              </p:cNvPr>
              <p:cNvGrpSpPr>
                <a:grpSpLocks/>
              </p:cNvGrpSpPr>
              <p:nvPr/>
            </p:nvGrpSpPr>
            <p:grpSpPr bwMode="auto">
              <a:xfrm>
                <a:off x="1670" y="737"/>
                <a:ext cx="85" cy="2"/>
                <a:chOff x="1670" y="737"/>
                <a:chExt cx="85" cy="2"/>
              </a:xfrm>
            </p:grpSpPr>
            <p:sp>
              <p:nvSpPr>
                <p:cNvPr id="353" name="Freeform 82">
                  <a:extLst>
                    <a:ext uri="{FF2B5EF4-FFF2-40B4-BE49-F238E27FC236}">
                      <a16:creationId xmlns:a16="http://schemas.microsoft.com/office/drawing/2014/main" id="{F0FE0CC6-25E0-66A7-28C9-2BD5438FDF18}"/>
                    </a:ext>
                  </a:extLst>
                </p:cNvPr>
                <p:cNvSpPr>
                  <a:spLocks/>
                </p:cNvSpPr>
                <p:nvPr/>
              </p:nvSpPr>
              <p:spPr bwMode="auto">
                <a:xfrm>
                  <a:off x="1670" y="737"/>
                  <a:ext cx="85" cy="2"/>
                </a:xfrm>
                <a:custGeom>
                  <a:avLst/>
                  <a:gdLst>
                    <a:gd name="T0" fmla="+- 0 1670 1670"/>
                    <a:gd name="T1" fmla="*/ T0 w 85"/>
                    <a:gd name="T2" fmla="+- 0 1755 1670"/>
                    <a:gd name="T3" fmla="*/ T2 w 85"/>
                  </a:gdLst>
                  <a:ahLst/>
                  <a:cxnLst>
                    <a:cxn ang="0">
                      <a:pos x="T1" y="0"/>
                    </a:cxn>
                    <a:cxn ang="0">
                      <a:pos x="T3" y="0"/>
                    </a:cxn>
                  </a:cxnLst>
                  <a:rect l="0" t="0" r="r" b="b"/>
                  <a:pathLst>
                    <a:path w="85">
                      <a:moveTo>
                        <a:pt x="0" y="0"/>
                      </a:moveTo>
                      <a:lnTo>
                        <a:pt x="85" y="0"/>
                      </a:lnTo>
                    </a:path>
                  </a:pathLst>
                </a:custGeom>
                <a:noFill/>
                <a:ln w="1905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9" name="Group 83">
                <a:extLst>
                  <a:ext uri="{FF2B5EF4-FFF2-40B4-BE49-F238E27FC236}">
                    <a16:creationId xmlns:a16="http://schemas.microsoft.com/office/drawing/2014/main" id="{F9E3A30C-2439-F403-F233-9E9EDBDF53EB}"/>
                  </a:ext>
                </a:extLst>
              </p:cNvPr>
              <p:cNvGrpSpPr>
                <a:grpSpLocks/>
              </p:cNvGrpSpPr>
              <p:nvPr/>
            </p:nvGrpSpPr>
            <p:grpSpPr bwMode="auto">
              <a:xfrm>
                <a:off x="2252" y="718"/>
                <a:ext cx="110" cy="2"/>
                <a:chOff x="2252" y="718"/>
                <a:chExt cx="110" cy="2"/>
              </a:xfrm>
            </p:grpSpPr>
            <p:sp>
              <p:nvSpPr>
                <p:cNvPr id="352" name="Freeform 84">
                  <a:extLst>
                    <a:ext uri="{FF2B5EF4-FFF2-40B4-BE49-F238E27FC236}">
                      <a16:creationId xmlns:a16="http://schemas.microsoft.com/office/drawing/2014/main" id="{09907215-CCA6-7EE0-0D09-BCBD6DEB9F3F}"/>
                    </a:ext>
                  </a:extLst>
                </p:cNvPr>
                <p:cNvSpPr>
                  <a:spLocks/>
                </p:cNvSpPr>
                <p:nvPr/>
              </p:nvSpPr>
              <p:spPr bwMode="auto">
                <a:xfrm>
                  <a:off x="2252" y="718"/>
                  <a:ext cx="110" cy="2"/>
                </a:xfrm>
                <a:custGeom>
                  <a:avLst/>
                  <a:gdLst>
                    <a:gd name="T0" fmla="+- 0 2252 2252"/>
                    <a:gd name="T1" fmla="*/ T0 w 110"/>
                    <a:gd name="T2" fmla="+- 0 2362 2252"/>
                    <a:gd name="T3" fmla="*/ T2 w 110"/>
                  </a:gdLst>
                  <a:ahLst/>
                  <a:cxnLst>
                    <a:cxn ang="0">
                      <a:pos x="T1" y="0"/>
                    </a:cxn>
                    <a:cxn ang="0">
                      <a:pos x="T3" y="0"/>
                    </a:cxn>
                  </a:cxnLst>
                  <a:rect l="0" t="0" r="r" b="b"/>
                  <a:pathLst>
                    <a:path w="110">
                      <a:moveTo>
                        <a:pt x="0" y="0"/>
                      </a:moveTo>
                      <a:lnTo>
                        <a:pt x="110" y="0"/>
                      </a:lnTo>
                    </a:path>
                  </a:pathLst>
                </a:custGeom>
                <a:noFill/>
                <a:ln w="2032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50" name="Group 85">
                <a:extLst>
                  <a:ext uri="{FF2B5EF4-FFF2-40B4-BE49-F238E27FC236}">
                    <a16:creationId xmlns:a16="http://schemas.microsoft.com/office/drawing/2014/main" id="{9F9FE399-396C-FF9F-EAE5-B1B689081284}"/>
                  </a:ext>
                </a:extLst>
              </p:cNvPr>
              <p:cNvGrpSpPr>
                <a:grpSpLocks/>
              </p:cNvGrpSpPr>
              <p:nvPr/>
            </p:nvGrpSpPr>
            <p:grpSpPr bwMode="auto">
              <a:xfrm>
                <a:off x="1668" y="719"/>
                <a:ext cx="89" cy="4"/>
                <a:chOff x="1668" y="719"/>
                <a:chExt cx="89" cy="4"/>
              </a:xfrm>
            </p:grpSpPr>
            <p:sp>
              <p:nvSpPr>
                <p:cNvPr id="351" name="Freeform 86">
                  <a:extLst>
                    <a:ext uri="{FF2B5EF4-FFF2-40B4-BE49-F238E27FC236}">
                      <a16:creationId xmlns:a16="http://schemas.microsoft.com/office/drawing/2014/main" id="{FC21A0CA-056D-30BB-3AFA-0F2A6B8BCDDB}"/>
                    </a:ext>
                  </a:extLst>
                </p:cNvPr>
                <p:cNvSpPr>
                  <a:spLocks/>
                </p:cNvSpPr>
                <p:nvPr/>
              </p:nvSpPr>
              <p:spPr bwMode="auto">
                <a:xfrm>
                  <a:off x="1668" y="719"/>
                  <a:ext cx="89" cy="4"/>
                </a:xfrm>
                <a:custGeom>
                  <a:avLst/>
                  <a:gdLst>
                    <a:gd name="T0" fmla="+- 0 1757 1668"/>
                    <a:gd name="T1" fmla="*/ T0 w 89"/>
                    <a:gd name="T2" fmla="+- 0 719 719"/>
                    <a:gd name="T3" fmla="*/ 719 h 4"/>
                    <a:gd name="T4" fmla="+- 0 1668 1668"/>
                    <a:gd name="T5" fmla="*/ T4 w 89"/>
                    <a:gd name="T6" fmla="+- 0 719 719"/>
                    <a:gd name="T7" fmla="*/ 719 h 4"/>
                    <a:gd name="T8" fmla="+- 0 1668 1668"/>
                    <a:gd name="T9" fmla="*/ T8 w 89"/>
                    <a:gd name="T10" fmla="+- 0 721 719"/>
                    <a:gd name="T11" fmla="*/ 721 h 4"/>
                    <a:gd name="T12" fmla="+- 0 1669 1668"/>
                    <a:gd name="T13" fmla="*/ T12 w 89"/>
                    <a:gd name="T14" fmla="+- 0 723 719"/>
                    <a:gd name="T15" fmla="*/ 723 h 4"/>
                    <a:gd name="T16" fmla="+- 0 1756 1668"/>
                    <a:gd name="T17" fmla="*/ T16 w 89"/>
                    <a:gd name="T18" fmla="+- 0 723 719"/>
                    <a:gd name="T19" fmla="*/ 723 h 4"/>
                    <a:gd name="T20" fmla="+- 0 1757 1668"/>
                    <a:gd name="T21" fmla="*/ T20 w 89"/>
                    <a:gd name="T22" fmla="+- 0 721 719"/>
                    <a:gd name="T23" fmla="*/ 721 h 4"/>
                    <a:gd name="T24" fmla="+- 0 1757 1668"/>
                    <a:gd name="T25" fmla="*/ T24 w 89"/>
                    <a:gd name="T26" fmla="+- 0 719 719"/>
                    <a:gd name="T27" fmla="*/ 719 h 4"/>
                  </a:gdLst>
                  <a:ahLst/>
                  <a:cxnLst>
                    <a:cxn ang="0">
                      <a:pos x="T1" y="T3"/>
                    </a:cxn>
                    <a:cxn ang="0">
                      <a:pos x="T5" y="T7"/>
                    </a:cxn>
                    <a:cxn ang="0">
                      <a:pos x="T9" y="T11"/>
                    </a:cxn>
                    <a:cxn ang="0">
                      <a:pos x="T13" y="T15"/>
                    </a:cxn>
                    <a:cxn ang="0">
                      <a:pos x="T17" y="T19"/>
                    </a:cxn>
                    <a:cxn ang="0">
                      <a:pos x="T21" y="T23"/>
                    </a:cxn>
                    <a:cxn ang="0">
                      <a:pos x="T25" y="T27"/>
                    </a:cxn>
                  </a:cxnLst>
                  <a:rect l="0" t="0" r="r" b="b"/>
                  <a:pathLst>
                    <a:path w="89" h="4">
                      <a:moveTo>
                        <a:pt x="89" y="0"/>
                      </a:moveTo>
                      <a:lnTo>
                        <a:pt x="0" y="0"/>
                      </a:lnTo>
                      <a:lnTo>
                        <a:pt x="0" y="2"/>
                      </a:lnTo>
                      <a:lnTo>
                        <a:pt x="1" y="4"/>
                      </a:lnTo>
                      <a:lnTo>
                        <a:pt x="88" y="4"/>
                      </a:lnTo>
                      <a:lnTo>
                        <a:pt x="89" y="2"/>
                      </a:lnTo>
                      <a:lnTo>
                        <a:pt x="89"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1" name="Group 87">
                <a:extLst>
                  <a:ext uri="{FF2B5EF4-FFF2-40B4-BE49-F238E27FC236}">
                    <a16:creationId xmlns:a16="http://schemas.microsoft.com/office/drawing/2014/main" id="{A0B23374-457D-32AC-FEC5-152E323D1285}"/>
                  </a:ext>
                </a:extLst>
              </p:cNvPr>
              <p:cNvGrpSpPr>
                <a:grpSpLocks/>
              </p:cNvGrpSpPr>
              <p:nvPr/>
            </p:nvGrpSpPr>
            <p:grpSpPr bwMode="auto">
              <a:xfrm>
                <a:off x="2092" y="623"/>
                <a:ext cx="2" cy="98"/>
                <a:chOff x="2092" y="623"/>
                <a:chExt cx="2" cy="98"/>
              </a:xfrm>
            </p:grpSpPr>
            <p:sp>
              <p:nvSpPr>
                <p:cNvPr id="350" name="Freeform 88">
                  <a:extLst>
                    <a:ext uri="{FF2B5EF4-FFF2-40B4-BE49-F238E27FC236}">
                      <a16:creationId xmlns:a16="http://schemas.microsoft.com/office/drawing/2014/main" id="{80F92E6A-569C-3FD5-049B-6CBAF10070AE}"/>
                    </a:ext>
                  </a:extLst>
                </p:cNvPr>
                <p:cNvSpPr>
                  <a:spLocks/>
                </p:cNvSpPr>
                <p:nvPr/>
              </p:nvSpPr>
              <p:spPr bwMode="auto">
                <a:xfrm>
                  <a:off x="2092" y="623"/>
                  <a:ext cx="2" cy="98"/>
                </a:xfrm>
                <a:custGeom>
                  <a:avLst/>
                  <a:gdLst>
                    <a:gd name="T0" fmla="+- 0 623 623"/>
                    <a:gd name="T1" fmla="*/ 623 h 98"/>
                    <a:gd name="T2" fmla="+- 0 721 623"/>
                    <a:gd name="T3" fmla="*/ 721 h 98"/>
                  </a:gdLst>
                  <a:ahLst/>
                  <a:cxnLst>
                    <a:cxn ang="0">
                      <a:pos x="0" y="T1"/>
                    </a:cxn>
                    <a:cxn ang="0">
                      <a:pos x="0" y="T3"/>
                    </a:cxn>
                  </a:cxnLst>
                  <a:rect l="0" t="0" r="r" b="b"/>
                  <a:pathLst>
                    <a:path h="98">
                      <a:moveTo>
                        <a:pt x="0" y="0"/>
                      </a:moveTo>
                      <a:lnTo>
                        <a:pt x="0" y="98"/>
                      </a:lnTo>
                    </a:path>
                  </a:pathLst>
                </a:custGeom>
                <a:noFill/>
                <a:ln w="54102">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52" name="Group 89">
                <a:extLst>
                  <a:ext uri="{FF2B5EF4-FFF2-40B4-BE49-F238E27FC236}">
                    <a16:creationId xmlns:a16="http://schemas.microsoft.com/office/drawing/2014/main" id="{58194343-17EE-4D36-F193-EC016549918A}"/>
                  </a:ext>
                </a:extLst>
              </p:cNvPr>
              <p:cNvGrpSpPr>
                <a:grpSpLocks/>
              </p:cNvGrpSpPr>
              <p:nvPr/>
            </p:nvGrpSpPr>
            <p:grpSpPr bwMode="auto">
              <a:xfrm>
                <a:off x="2504" y="691"/>
                <a:ext cx="70" cy="22"/>
                <a:chOff x="2504" y="691"/>
                <a:chExt cx="70" cy="22"/>
              </a:xfrm>
            </p:grpSpPr>
            <p:sp>
              <p:nvSpPr>
                <p:cNvPr id="349" name="Freeform 90">
                  <a:extLst>
                    <a:ext uri="{FF2B5EF4-FFF2-40B4-BE49-F238E27FC236}">
                      <a16:creationId xmlns:a16="http://schemas.microsoft.com/office/drawing/2014/main" id="{BFA736E5-2152-6184-86CA-392C624CE966}"/>
                    </a:ext>
                  </a:extLst>
                </p:cNvPr>
                <p:cNvSpPr>
                  <a:spLocks/>
                </p:cNvSpPr>
                <p:nvPr/>
              </p:nvSpPr>
              <p:spPr bwMode="auto">
                <a:xfrm>
                  <a:off x="2504" y="691"/>
                  <a:ext cx="70" cy="22"/>
                </a:xfrm>
                <a:custGeom>
                  <a:avLst/>
                  <a:gdLst>
                    <a:gd name="T0" fmla="+- 0 2504 2504"/>
                    <a:gd name="T1" fmla="*/ T0 w 70"/>
                    <a:gd name="T2" fmla="+- 0 702 691"/>
                    <a:gd name="T3" fmla="*/ 702 h 22"/>
                    <a:gd name="T4" fmla="+- 0 2575 2504"/>
                    <a:gd name="T5" fmla="*/ T4 w 70"/>
                    <a:gd name="T6" fmla="+- 0 702 691"/>
                    <a:gd name="T7" fmla="*/ 702 h 22"/>
                  </a:gdLst>
                  <a:ahLst/>
                  <a:cxnLst>
                    <a:cxn ang="0">
                      <a:pos x="T1" y="T3"/>
                    </a:cxn>
                    <a:cxn ang="0">
                      <a:pos x="T5" y="T7"/>
                    </a:cxn>
                  </a:cxnLst>
                  <a:rect l="0" t="0" r="r" b="b"/>
                  <a:pathLst>
                    <a:path w="70" h="22">
                      <a:moveTo>
                        <a:pt x="0" y="11"/>
                      </a:moveTo>
                      <a:lnTo>
                        <a:pt x="71" y="11"/>
                      </a:lnTo>
                    </a:path>
                  </a:pathLst>
                </a:custGeom>
                <a:noFill/>
                <a:ln w="1524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53" name="Group 91">
                <a:extLst>
                  <a:ext uri="{FF2B5EF4-FFF2-40B4-BE49-F238E27FC236}">
                    <a16:creationId xmlns:a16="http://schemas.microsoft.com/office/drawing/2014/main" id="{31FC6F57-AFF5-EE45-88DE-C9E56B2B5E75}"/>
                  </a:ext>
                </a:extLst>
              </p:cNvPr>
              <p:cNvGrpSpPr>
                <a:grpSpLocks/>
              </p:cNvGrpSpPr>
              <p:nvPr/>
            </p:nvGrpSpPr>
            <p:grpSpPr bwMode="auto">
              <a:xfrm>
                <a:off x="2965" y="711"/>
                <a:ext cx="89" cy="2"/>
                <a:chOff x="2965" y="711"/>
                <a:chExt cx="89" cy="2"/>
              </a:xfrm>
            </p:grpSpPr>
            <p:sp>
              <p:nvSpPr>
                <p:cNvPr id="348" name="Freeform 92">
                  <a:extLst>
                    <a:ext uri="{FF2B5EF4-FFF2-40B4-BE49-F238E27FC236}">
                      <a16:creationId xmlns:a16="http://schemas.microsoft.com/office/drawing/2014/main" id="{396B535D-86D3-70EE-268C-0F12016977AB}"/>
                    </a:ext>
                  </a:extLst>
                </p:cNvPr>
                <p:cNvSpPr>
                  <a:spLocks/>
                </p:cNvSpPr>
                <p:nvPr/>
              </p:nvSpPr>
              <p:spPr bwMode="auto">
                <a:xfrm>
                  <a:off x="2965" y="711"/>
                  <a:ext cx="89" cy="2"/>
                </a:xfrm>
                <a:custGeom>
                  <a:avLst/>
                  <a:gdLst>
                    <a:gd name="T0" fmla="+- 0 2965 2965"/>
                    <a:gd name="T1" fmla="*/ T0 w 89"/>
                    <a:gd name="T2" fmla="+- 0 3054 2965"/>
                    <a:gd name="T3" fmla="*/ T2 w 89"/>
                  </a:gdLst>
                  <a:ahLst/>
                  <a:cxnLst>
                    <a:cxn ang="0">
                      <a:pos x="T1" y="0"/>
                    </a:cxn>
                    <a:cxn ang="0">
                      <a:pos x="T3" y="0"/>
                    </a:cxn>
                  </a:cxnLst>
                  <a:rect l="0" t="0" r="r" b="b"/>
                  <a:pathLst>
                    <a:path w="89">
                      <a:moveTo>
                        <a:pt x="0" y="0"/>
                      </a:moveTo>
                      <a:lnTo>
                        <a:pt x="89" y="0"/>
                      </a:lnTo>
                    </a:path>
                  </a:pathLst>
                </a:custGeom>
                <a:noFill/>
                <a:ln w="381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54" name="Group 93">
                <a:extLst>
                  <a:ext uri="{FF2B5EF4-FFF2-40B4-BE49-F238E27FC236}">
                    <a16:creationId xmlns:a16="http://schemas.microsoft.com/office/drawing/2014/main" id="{ABE81141-6950-DD31-8EC9-84FEF6A77F48}"/>
                  </a:ext>
                </a:extLst>
              </p:cNvPr>
              <p:cNvGrpSpPr>
                <a:grpSpLocks/>
              </p:cNvGrpSpPr>
              <p:nvPr/>
            </p:nvGrpSpPr>
            <p:grpSpPr bwMode="auto">
              <a:xfrm>
                <a:off x="2967" y="625"/>
                <a:ext cx="85" cy="84"/>
                <a:chOff x="2967" y="625"/>
                <a:chExt cx="85" cy="84"/>
              </a:xfrm>
            </p:grpSpPr>
            <p:sp>
              <p:nvSpPr>
                <p:cNvPr id="347" name="Freeform 94">
                  <a:extLst>
                    <a:ext uri="{FF2B5EF4-FFF2-40B4-BE49-F238E27FC236}">
                      <a16:creationId xmlns:a16="http://schemas.microsoft.com/office/drawing/2014/main" id="{1CECFF9A-F25A-5BF7-3C66-423CE3A72F3C}"/>
                    </a:ext>
                  </a:extLst>
                </p:cNvPr>
                <p:cNvSpPr>
                  <a:spLocks/>
                </p:cNvSpPr>
                <p:nvPr/>
              </p:nvSpPr>
              <p:spPr bwMode="auto">
                <a:xfrm>
                  <a:off x="2967" y="625"/>
                  <a:ext cx="85" cy="84"/>
                </a:xfrm>
                <a:custGeom>
                  <a:avLst/>
                  <a:gdLst>
                    <a:gd name="T0" fmla="+- 0 3018 2967"/>
                    <a:gd name="T1" fmla="*/ T0 w 85"/>
                    <a:gd name="T2" fmla="+- 0 625 625"/>
                    <a:gd name="T3" fmla="*/ 625 h 84"/>
                    <a:gd name="T4" fmla="+- 0 3001 2967"/>
                    <a:gd name="T5" fmla="*/ T4 w 85"/>
                    <a:gd name="T6" fmla="+- 0 625 625"/>
                    <a:gd name="T7" fmla="*/ 625 h 84"/>
                    <a:gd name="T8" fmla="+- 0 3001 2967"/>
                    <a:gd name="T9" fmla="*/ T8 w 85"/>
                    <a:gd name="T10" fmla="+- 0 655 625"/>
                    <a:gd name="T11" fmla="*/ 655 h 84"/>
                    <a:gd name="T12" fmla="+- 0 2967 2967"/>
                    <a:gd name="T13" fmla="*/ T12 w 85"/>
                    <a:gd name="T14" fmla="+- 0 709 625"/>
                    <a:gd name="T15" fmla="*/ 709 h 84"/>
                    <a:gd name="T16" fmla="+- 0 3052 2967"/>
                    <a:gd name="T17" fmla="*/ T16 w 85"/>
                    <a:gd name="T18" fmla="+- 0 709 625"/>
                    <a:gd name="T19" fmla="*/ 709 h 84"/>
                    <a:gd name="T20" fmla="+- 0 3018 2967"/>
                    <a:gd name="T21" fmla="*/ T20 w 85"/>
                    <a:gd name="T22" fmla="+- 0 655 625"/>
                    <a:gd name="T23" fmla="*/ 655 h 84"/>
                    <a:gd name="T24" fmla="+- 0 3018 2967"/>
                    <a:gd name="T25" fmla="*/ T24 w 85"/>
                    <a:gd name="T26" fmla="+- 0 655 625"/>
                    <a:gd name="T27" fmla="*/ 655 h 84"/>
                    <a:gd name="T28" fmla="+- 0 3018 2967"/>
                    <a:gd name="T29" fmla="*/ T28 w 85"/>
                    <a:gd name="T30" fmla="+- 0 625 625"/>
                    <a:gd name="T31" fmla="*/ 625 h 84"/>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85" h="84">
                      <a:moveTo>
                        <a:pt x="51" y="0"/>
                      </a:moveTo>
                      <a:lnTo>
                        <a:pt x="34" y="0"/>
                      </a:lnTo>
                      <a:lnTo>
                        <a:pt x="34" y="30"/>
                      </a:lnTo>
                      <a:lnTo>
                        <a:pt x="0" y="84"/>
                      </a:lnTo>
                      <a:lnTo>
                        <a:pt x="85" y="84"/>
                      </a:lnTo>
                      <a:lnTo>
                        <a:pt x="51" y="30"/>
                      </a:lnTo>
                      <a:lnTo>
                        <a:pt x="51"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5" name="Group 95">
                <a:extLst>
                  <a:ext uri="{FF2B5EF4-FFF2-40B4-BE49-F238E27FC236}">
                    <a16:creationId xmlns:a16="http://schemas.microsoft.com/office/drawing/2014/main" id="{DAA1241D-5081-8C04-4D06-69BBC65C7EC6}"/>
                  </a:ext>
                </a:extLst>
              </p:cNvPr>
              <p:cNvGrpSpPr>
                <a:grpSpLocks/>
              </p:cNvGrpSpPr>
              <p:nvPr/>
            </p:nvGrpSpPr>
            <p:grpSpPr bwMode="auto">
              <a:xfrm>
                <a:off x="2252" y="689"/>
                <a:ext cx="110" cy="2"/>
                <a:chOff x="2252" y="689"/>
                <a:chExt cx="110" cy="2"/>
              </a:xfrm>
            </p:grpSpPr>
            <p:sp>
              <p:nvSpPr>
                <p:cNvPr id="346" name="Freeform 96">
                  <a:extLst>
                    <a:ext uri="{FF2B5EF4-FFF2-40B4-BE49-F238E27FC236}">
                      <a16:creationId xmlns:a16="http://schemas.microsoft.com/office/drawing/2014/main" id="{DB946930-DF2B-6DA5-D929-1A9B0244C137}"/>
                    </a:ext>
                  </a:extLst>
                </p:cNvPr>
                <p:cNvSpPr>
                  <a:spLocks/>
                </p:cNvSpPr>
                <p:nvPr/>
              </p:nvSpPr>
              <p:spPr bwMode="auto">
                <a:xfrm>
                  <a:off x="2252" y="689"/>
                  <a:ext cx="110" cy="2"/>
                </a:xfrm>
                <a:custGeom>
                  <a:avLst/>
                  <a:gdLst>
                    <a:gd name="T0" fmla="+- 0 2252 2252"/>
                    <a:gd name="T1" fmla="*/ T0 w 110"/>
                    <a:gd name="T2" fmla="+- 0 2362 2252"/>
                    <a:gd name="T3" fmla="*/ T2 w 110"/>
                  </a:gdLst>
                  <a:ahLst/>
                  <a:cxnLst>
                    <a:cxn ang="0">
                      <a:pos x="T1" y="0"/>
                    </a:cxn>
                    <a:cxn ang="0">
                      <a:pos x="T3" y="0"/>
                    </a:cxn>
                  </a:cxnLst>
                  <a:rect l="0" t="0" r="r" b="b"/>
                  <a:pathLst>
                    <a:path w="110">
                      <a:moveTo>
                        <a:pt x="0" y="0"/>
                      </a:moveTo>
                      <a:lnTo>
                        <a:pt x="110" y="0"/>
                      </a:lnTo>
                    </a:path>
                  </a:pathLst>
                </a:custGeom>
                <a:noFill/>
                <a:ln w="1905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56" name="Group 97">
                <a:extLst>
                  <a:ext uri="{FF2B5EF4-FFF2-40B4-BE49-F238E27FC236}">
                    <a16:creationId xmlns:a16="http://schemas.microsoft.com/office/drawing/2014/main" id="{D942DEAC-0830-76E9-1041-AD17BAF7A9F5}"/>
                  </a:ext>
                </a:extLst>
              </p:cNvPr>
              <p:cNvGrpSpPr>
                <a:grpSpLocks/>
              </p:cNvGrpSpPr>
              <p:nvPr/>
            </p:nvGrpSpPr>
            <p:grpSpPr bwMode="auto">
              <a:xfrm>
                <a:off x="2545" y="673"/>
                <a:ext cx="20" cy="18"/>
                <a:chOff x="2545" y="673"/>
                <a:chExt cx="20" cy="18"/>
              </a:xfrm>
            </p:grpSpPr>
            <p:sp>
              <p:nvSpPr>
                <p:cNvPr id="345" name="Freeform 98">
                  <a:extLst>
                    <a:ext uri="{FF2B5EF4-FFF2-40B4-BE49-F238E27FC236}">
                      <a16:creationId xmlns:a16="http://schemas.microsoft.com/office/drawing/2014/main" id="{0F1EF927-0812-FD55-4736-80EDAEF25136}"/>
                    </a:ext>
                  </a:extLst>
                </p:cNvPr>
                <p:cNvSpPr>
                  <a:spLocks/>
                </p:cNvSpPr>
                <p:nvPr/>
              </p:nvSpPr>
              <p:spPr bwMode="auto">
                <a:xfrm>
                  <a:off x="2545" y="673"/>
                  <a:ext cx="20" cy="18"/>
                </a:xfrm>
                <a:custGeom>
                  <a:avLst/>
                  <a:gdLst>
                    <a:gd name="T0" fmla="+- 0 2545 2545"/>
                    <a:gd name="T1" fmla="*/ T0 w 20"/>
                    <a:gd name="T2" fmla="+- 0 682 673"/>
                    <a:gd name="T3" fmla="*/ 682 h 18"/>
                    <a:gd name="T4" fmla="+- 0 2565 2545"/>
                    <a:gd name="T5" fmla="*/ T4 w 20"/>
                    <a:gd name="T6" fmla="+- 0 682 673"/>
                    <a:gd name="T7" fmla="*/ 682 h 18"/>
                  </a:gdLst>
                  <a:ahLst/>
                  <a:cxnLst>
                    <a:cxn ang="0">
                      <a:pos x="T1" y="T3"/>
                    </a:cxn>
                    <a:cxn ang="0">
                      <a:pos x="T5" y="T7"/>
                    </a:cxn>
                  </a:cxnLst>
                  <a:rect l="0" t="0" r="r" b="b"/>
                  <a:pathLst>
                    <a:path w="20" h="18">
                      <a:moveTo>
                        <a:pt x="0" y="9"/>
                      </a:moveTo>
                      <a:lnTo>
                        <a:pt x="20" y="9"/>
                      </a:lnTo>
                    </a:path>
                  </a:pathLst>
                </a:custGeom>
                <a:noFill/>
                <a:ln w="1270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57" name="Group 99">
                <a:extLst>
                  <a:ext uri="{FF2B5EF4-FFF2-40B4-BE49-F238E27FC236}">
                    <a16:creationId xmlns:a16="http://schemas.microsoft.com/office/drawing/2014/main" id="{48BF1752-F9A8-823E-6636-EC6260F036B6}"/>
                  </a:ext>
                </a:extLst>
              </p:cNvPr>
              <p:cNvGrpSpPr>
                <a:grpSpLocks/>
              </p:cNvGrpSpPr>
              <p:nvPr/>
            </p:nvGrpSpPr>
            <p:grpSpPr bwMode="auto">
              <a:xfrm>
                <a:off x="2252" y="661"/>
                <a:ext cx="110" cy="2"/>
                <a:chOff x="2252" y="661"/>
                <a:chExt cx="110" cy="2"/>
              </a:xfrm>
            </p:grpSpPr>
            <p:sp>
              <p:nvSpPr>
                <p:cNvPr id="344" name="Freeform 100">
                  <a:extLst>
                    <a:ext uri="{FF2B5EF4-FFF2-40B4-BE49-F238E27FC236}">
                      <a16:creationId xmlns:a16="http://schemas.microsoft.com/office/drawing/2014/main" id="{FA8A8BE2-430D-CB63-2DEC-10DEDF9A055E}"/>
                    </a:ext>
                  </a:extLst>
                </p:cNvPr>
                <p:cNvSpPr>
                  <a:spLocks/>
                </p:cNvSpPr>
                <p:nvPr/>
              </p:nvSpPr>
              <p:spPr bwMode="auto">
                <a:xfrm>
                  <a:off x="2252" y="661"/>
                  <a:ext cx="110" cy="2"/>
                </a:xfrm>
                <a:custGeom>
                  <a:avLst/>
                  <a:gdLst>
                    <a:gd name="T0" fmla="+- 0 2252 2252"/>
                    <a:gd name="T1" fmla="*/ T0 w 110"/>
                    <a:gd name="T2" fmla="+- 0 2362 2252"/>
                    <a:gd name="T3" fmla="*/ T2 w 110"/>
                  </a:gdLst>
                  <a:ahLst/>
                  <a:cxnLst>
                    <a:cxn ang="0">
                      <a:pos x="T1" y="0"/>
                    </a:cxn>
                    <a:cxn ang="0">
                      <a:pos x="T3" y="0"/>
                    </a:cxn>
                  </a:cxnLst>
                  <a:rect l="0" t="0" r="r" b="b"/>
                  <a:pathLst>
                    <a:path w="110">
                      <a:moveTo>
                        <a:pt x="0" y="0"/>
                      </a:moveTo>
                      <a:lnTo>
                        <a:pt x="110" y="0"/>
                      </a:lnTo>
                    </a:path>
                  </a:pathLst>
                </a:custGeom>
                <a:noFill/>
                <a:ln w="1905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101">
                <a:extLst>
                  <a:ext uri="{FF2B5EF4-FFF2-40B4-BE49-F238E27FC236}">
                    <a16:creationId xmlns:a16="http://schemas.microsoft.com/office/drawing/2014/main" id="{B589E26C-A095-649F-F253-03B164631E50}"/>
                  </a:ext>
                </a:extLst>
              </p:cNvPr>
              <p:cNvGrpSpPr>
                <a:grpSpLocks/>
              </p:cNvGrpSpPr>
              <p:nvPr/>
            </p:nvGrpSpPr>
            <p:grpSpPr bwMode="auto">
              <a:xfrm>
                <a:off x="1118" y="523"/>
                <a:ext cx="2" cy="136"/>
                <a:chOff x="1118" y="523"/>
                <a:chExt cx="2" cy="136"/>
              </a:xfrm>
            </p:grpSpPr>
            <p:sp>
              <p:nvSpPr>
                <p:cNvPr id="343" name="Freeform 102">
                  <a:extLst>
                    <a:ext uri="{FF2B5EF4-FFF2-40B4-BE49-F238E27FC236}">
                      <a16:creationId xmlns:a16="http://schemas.microsoft.com/office/drawing/2014/main" id="{4242C828-4776-1BB9-4A4F-9A54B547084D}"/>
                    </a:ext>
                  </a:extLst>
                </p:cNvPr>
                <p:cNvSpPr>
                  <a:spLocks/>
                </p:cNvSpPr>
                <p:nvPr/>
              </p:nvSpPr>
              <p:spPr bwMode="auto">
                <a:xfrm>
                  <a:off x="1118" y="523"/>
                  <a:ext cx="2" cy="136"/>
                </a:xfrm>
                <a:custGeom>
                  <a:avLst/>
                  <a:gdLst>
                    <a:gd name="T0" fmla="+- 0 523 523"/>
                    <a:gd name="T1" fmla="*/ 523 h 136"/>
                    <a:gd name="T2" fmla="+- 0 659 523"/>
                    <a:gd name="T3" fmla="*/ 659 h 136"/>
                  </a:gdLst>
                  <a:ahLst/>
                  <a:cxnLst>
                    <a:cxn ang="0">
                      <a:pos x="0" y="T1"/>
                    </a:cxn>
                    <a:cxn ang="0">
                      <a:pos x="0" y="T3"/>
                    </a:cxn>
                  </a:cxnLst>
                  <a:rect l="0" t="0" r="r" b="b"/>
                  <a:pathLst>
                    <a:path h="136">
                      <a:moveTo>
                        <a:pt x="0" y="0"/>
                      </a:moveTo>
                      <a:lnTo>
                        <a:pt x="0" y="136"/>
                      </a:lnTo>
                    </a:path>
                  </a:pathLst>
                </a:custGeom>
                <a:noFill/>
                <a:ln w="15329">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59" name="Group 103">
                <a:extLst>
                  <a:ext uri="{FF2B5EF4-FFF2-40B4-BE49-F238E27FC236}">
                    <a16:creationId xmlns:a16="http://schemas.microsoft.com/office/drawing/2014/main" id="{F68C2DAB-AA92-0364-85B7-FDC5B4C2D743}"/>
                  </a:ext>
                </a:extLst>
              </p:cNvPr>
              <p:cNvGrpSpPr>
                <a:grpSpLocks/>
              </p:cNvGrpSpPr>
              <p:nvPr/>
            </p:nvGrpSpPr>
            <p:grpSpPr bwMode="auto">
              <a:xfrm>
                <a:off x="1217" y="583"/>
                <a:ext cx="13" cy="76"/>
                <a:chOff x="1217" y="583"/>
                <a:chExt cx="13" cy="76"/>
              </a:xfrm>
            </p:grpSpPr>
            <p:sp>
              <p:nvSpPr>
                <p:cNvPr id="342" name="Freeform 104">
                  <a:extLst>
                    <a:ext uri="{FF2B5EF4-FFF2-40B4-BE49-F238E27FC236}">
                      <a16:creationId xmlns:a16="http://schemas.microsoft.com/office/drawing/2014/main" id="{7505A9C6-AEA0-1A29-E6DB-26E271249E13}"/>
                    </a:ext>
                  </a:extLst>
                </p:cNvPr>
                <p:cNvSpPr>
                  <a:spLocks/>
                </p:cNvSpPr>
                <p:nvPr/>
              </p:nvSpPr>
              <p:spPr bwMode="auto">
                <a:xfrm>
                  <a:off x="1217" y="583"/>
                  <a:ext cx="13" cy="76"/>
                </a:xfrm>
                <a:custGeom>
                  <a:avLst/>
                  <a:gdLst>
                    <a:gd name="T0" fmla="+- 0 1217 1217"/>
                    <a:gd name="T1" fmla="*/ T0 w 13"/>
                    <a:gd name="T2" fmla="+- 0 621 583"/>
                    <a:gd name="T3" fmla="*/ 621 h 76"/>
                    <a:gd name="T4" fmla="+- 0 1230 1217"/>
                    <a:gd name="T5" fmla="*/ T4 w 13"/>
                    <a:gd name="T6" fmla="+- 0 621 583"/>
                    <a:gd name="T7" fmla="*/ 621 h 76"/>
                  </a:gdLst>
                  <a:ahLst/>
                  <a:cxnLst>
                    <a:cxn ang="0">
                      <a:pos x="T1" y="T3"/>
                    </a:cxn>
                    <a:cxn ang="0">
                      <a:pos x="T5" y="T7"/>
                    </a:cxn>
                  </a:cxnLst>
                  <a:rect l="0" t="0" r="r" b="b"/>
                  <a:pathLst>
                    <a:path w="13" h="76">
                      <a:moveTo>
                        <a:pt x="0" y="38"/>
                      </a:moveTo>
                      <a:lnTo>
                        <a:pt x="13" y="38"/>
                      </a:lnTo>
                    </a:path>
                  </a:pathLst>
                </a:custGeom>
                <a:noFill/>
                <a:ln w="4953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0" name="Group 105">
                <a:extLst>
                  <a:ext uri="{FF2B5EF4-FFF2-40B4-BE49-F238E27FC236}">
                    <a16:creationId xmlns:a16="http://schemas.microsoft.com/office/drawing/2014/main" id="{66C8271C-495B-30E7-4C15-960C646863EA}"/>
                  </a:ext>
                </a:extLst>
              </p:cNvPr>
              <p:cNvGrpSpPr>
                <a:grpSpLocks/>
              </p:cNvGrpSpPr>
              <p:nvPr/>
            </p:nvGrpSpPr>
            <p:grpSpPr bwMode="auto">
              <a:xfrm>
                <a:off x="2258" y="630"/>
                <a:ext cx="100" cy="18"/>
                <a:chOff x="2258" y="630"/>
                <a:chExt cx="100" cy="18"/>
              </a:xfrm>
            </p:grpSpPr>
            <p:sp>
              <p:nvSpPr>
                <p:cNvPr id="341" name="Freeform 106">
                  <a:extLst>
                    <a:ext uri="{FF2B5EF4-FFF2-40B4-BE49-F238E27FC236}">
                      <a16:creationId xmlns:a16="http://schemas.microsoft.com/office/drawing/2014/main" id="{276D327F-6FED-0547-0D30-08FF14B1BF0E}"/>
                    </a:ext>
                  </a:extLst>
                </p:cNvPr>
                <p:cNvSpPr>
                  <a:spLocks/>
                </p:cNvSpPr>
                <p:nvPr/>
              </p:nvSpPr>
              <p:spPr bwMode="auto">
                <a:xfrm>
                  <a:off x="2258" y="630"/>
                  <a:ext cx="100" cy="18"/>
                </a:xfrm>
                <a:custGeom>
                  <a:avLst/>
                  <a:gdLst>
                    <a:gd name="T0" fmla="+- 0 2258 2258"/>
                    <a:gd name="T1" fmla="*/ T0 w 100"/>
                    <a:gd name="T2" fmla="+- 0 648 630"/>
                    <a:gd name="T3" fmla="*/ 648 h 18"/>
                    <a:gd name="T4" fmla="+- 0 2358 2258"/>
                    <a:gd name="T5" fmla="*/ T4 w 100"/>
                    <a:gd name="T6" fmla="+- 0 648 630"/>
                    <a:gd name="T7" fmla="*/ 648 h 18"/>
                    <a:gd name="T8" fmla="+- 0 2358 2258"/>
                    <a:gd name="T9" fmla="*/ T8 w 100"/>
                    <a:gd name="T10" fmla="+- 0 630 630"/>
                    <a:gd name="T11" fmla="*/ 630 h 18"/>
                    <a:gd name="T12" fmla="+- 0 2258 2258"/>
                    <a:gd name="T13" fmla="*/ T12 w 100"/>
                    <a:gd name="T14" fmla="+- 0 630 630"/>
                    <a:gd name="T15" fmla="*/ 630 h 18"/>
                    <a:gd name="T16" fmla="+- 0 2258 2258"/>
                    <a:gd name="T17" fmla="*/ T16 w 100"/>
                    <a:gd name="T18" fmla="+- 0 648 630"/>
                    <a:gd name="T19" fmla="*/ 648 h 18"/>
                  </a:gdLst>
                  <a:ahLst/>
                  <a:cxnLst>
                    <a:cxn ang="0">
                      <a:pos x="T1" y="T3"/>
                    </a:cxn>
                    <a:cxn ang="0">
                      <a:pos x="T5" y="T7"/>
                    </a:cxn>
                    <a:cxn ang="0">
                      <a:pos x="T9" y="T11"/>
                    </a:cxn>
                    <a:cxn ang="0">
                      <a:pos x="T13" y="T15"/>
                    </a:cxn>
                    <a:cxn ang="0">
                      <a:pos x="T17" y="T19"/>
                    </a:cxn>
                  </a:cxnLst>
                  <a:rect l="0" t="0" r="r" b="b"/>
                  <a:pathLst>
                    <a:path w="100" h="18">
                      <a:moveTo>
                        <a:pt x="0" y="18"/>
                      </a:moveTo>
                      <a:lnTo>
                        <a:pt x="100" y="18"/>
                      </a:lnTo>
                      <a:lnTo>
                        <a:pt x="100" y="0"/>
                      </a:lnTo>
                      <a:lnTo>
                        <a:pt x="0" y="0"/>
                      </a:lnTo>
                      <a:lnTo>
                        <a:pt x="0" y="18"/>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1" name="Group 107">
                <a:extLst>
                  <a:ext uri="{FF2B5EF4-FFF2-40B4-BE49-F238E27FC236}">
                    <a16:creationId xmlns:a16="http://schemas.microsoft.com/office/drawing/2014/main" id="{47378B94-AA84-DD2A-C909-4AF68ADAE361}"/>
                  </a:ext>
                </a:extLst>
              </p:cNvPr>
              <p:cNvGrpSpPr>
                <a:grpSpLocks/>
              </p:cNvGrpSpPr>
              <p:nvPr/>
            </p:nvGrpSpPr>
            <p:grpSpPr bwMode="auto">
              <a:xfrm>
                <a:off x="2273" y="582"/>
                <a:ext cx="68" cy="50"/>
                <a:chOff x="2273" y="582"/>
                <a:chExt cx="68" cy="50"/>
              </a:xfrm>
            </p:grpSpPr>
            <p:sp>
              <p:nvSpPr>
                <p:cNvPr id="340" name="Freeform 108">
                  <a:extLst>
                    <a:ext uri="{FF2B5EF4-FFF2-40B4-BE49-F238E27FC236}">
                      <a16:creationId xmlns:a16="http://schemas.microsoft.com/office/drawing/2014/main" id="{108FCED6-4B84-433E-4414-1DA5FC88CB75}"/>
                    </a:ext>
                  </a:extLst>
                </p:cNvPr>
                <p:cNvSpPr>
                  <a:spLocks/>
                </p:cNvSpPr>
                <p:nvPr/>
              </p:nvSpPr>
              <p:spPr bwMode="auto">
                <a:xfrm>
                  <a:off x="2273" y="582"/>
                  <a:ext cx="68" cy="50"/>
                </a:xfrm>
                <a:custGeom>
                  <a:avLst/>
                  <a:gdLst>
                    <a:gd name="T0" fmla="+- 0 2273 2273"/>
                    <a:gd name="T1" fmla="*/ T0 w 68"/>
                    <a:gd name="T2" fmla="+- 0 632 582"/>
                    <a:gd name="T3" fmla="*/ 632 h 50"/>
                    <a:gd name="T4" fmla="+- 0 2341 2273"/>
                    <a:gd name="T5" fmla="*/ T4 w 68"/>
                    <a:gd name="T6" fmla="+- 0 632 582"/>
                    <a:gd name="T7" fmla="*/ 632 h 50"/>
                    <a:gd name="T8" fmla="+- 0 2341 2273"/>
                    <a:gd name="T9" fmla="*/ T8 w 68"/>
                    <a:gd name="T10" fmla="+- 0 582 582"/>
                    <a:gd name="T11" fmla="*/ 582 h 50"/>
                    <a:gd name="T12" fmla="+- 0 2273 2273"/>
                    <a:gd name="T13" fmla="*/ T12 w 68"/>
                    <a:gd name="T14" fmla="+- 0 582 582"/>
                    <a:gd name="T15" fmla="*/ 582 h 50"/>
                    <a:gd name="T16" fmla="+- 0 2273 2273"/>
                    <a:gd name="T17" fmla="*/ T16 w 68"/>
                    <a:gd name="T18" fmla="+- 0 632 582"/>
                    <a:gd name="T19" fmla="*/ 632 h 50"/>
                  </a:gdLst>
                  <a:ahLst/>
                  <a:cxnLst>
                    <a:cxn ang="0">
                      <a:pos x="T1" y="T3"/>
                    </a:cxn>
                    <a:cxn ang="0">
                      <a:pos x="T5" y="T7"/>
                    </a:cxn>
                    <a:cxn ang="0">
                      <a:pos x="T9" y="T11"/>
                    </a:cxn>
                    <a:cxn ang="0">
                      <a:pos x="T13" y="T15"/>
                    </a:cxn>
                    <a:cxn ang="0">
                      <a:pos x="T17" y="T19"/>
                    </a:cxn>
                  </a:cxnLst>
                  <a:rect l="0" t="0" r="r" b="b"/>
                  <a:pathLst>
                    <a:path w="68" h="50">
                      <a:moveTo>
                        <a:pt x="0" y="50"/>
                      </a:moveTo>
                      <a:lnTo>
                        <a:pt x="68" y="50"/>
                      </a:lnTo>
                      <a:lnTo>
                        <a:pt x="68" y="0"/>
                      </a:lnTo>
                      <a:lnTo>
                        <a:pt x="0" y="0"/>
                      </a:lnTo>
                      <a:lnTo>
                        <a:pt x="0" y="5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2" name="Group 109">
                <a:extLst>
                  <a:ext uri="{FF2B5EF4-FFF2-40B4-BE49-F238E27FC236}">
                    <a16:creationId xmlns:a16="http://schemas.microsoft.com/office/drawing/2014/main" id="{B3D2307B-6651-91F2-6ABB-F6BFECDA2B02}"/>
                  </a:ext>
                </a:extLst>
              </p:cNvPr>
              <p:cNvGrpSpPr>
                <a:grpSpLocks/>
              </p:cNvGrpSpPr>
              <p:nvPr/>
            </p:nvGrpSpPr>
            <p:grpSpPr bwMode="auto">
              <a:xfrm>
                <a:off x="3008" y="557"/>
                <a:ext cx="4" cy="68"/>
                <a:chOff x="3008" y="557"/>
                <a:chExt cx="4" cy="68"/>
              </a:xfrm>
            </p:grpSpPr>
            <p:sp>
              <p:nvSpPr>
                <p:cNvPr id="339" name="Freeform 110">
                  <a:extLst>
                    <a:ext uri="{FF2B5EF4-FFF2-40B4-BE49-F238E27FC236}">
                      <a16:creationId xmlns:a16="http://schemas.microsoft.com/office/drawing/2014/main" id="{319941AA-AC41-7879-C5FF-8B301311F40E}"/>
                    </a:ext>
                  </a:extLst>
                </p:cNvPr>
                <p:cNvSpPr>
                  <a:spLocks/>
                </p:cNvSpPr>
                <p:nvPr/>
              </p:nvSpPr>
              <p:spPr bwMode="auto">
                <a:xfrm>
                  <a:off x="3008" y="557"/>
                  <a:ext cx="4" cy="68"/>
                </a:xfrm>
                <a:custGeom>
                  <a:avLst/>
                  <a:gdLst>
                    <a:gd name="T0" fmla="+- 0 3008 3008"/>
                    <a:gd name="T1" fmla="*/ T0 w 4"/>
                    <a:gd name="T2" fmla="+- 0 591 557"/>
                    <a:gd name="T3" fmla="*/ 591 h 68"/>
                    <a:gd name="T4" fmla="+- 0 3012 3008"/>
                    <a:gd name="T5" fmla="*/ T4 w 4"/>
                    <a:gd name="T6" fmla="+- 0 591 557"/>
                    <a:gd name="T7" fmla="*/ 591 h 68"/>
                  </a:gdLst>
                  <a:ahLst/>
                  <a:cxnLst>
                    <a:cxn ang="0">
                      <a:pos x="T1" y="T3"/>
                    </a:cxn>
                    <a:cxn ang="0">
                      <a:pos x="T5" y="T7"/>
                    </a:cxn>
                  </a:cxnLst>
                  <a:rect l="0" t="0" r="r" b="b"/>
                  <a:pathLst>
                    <a:path w="4" h="68">
                      <a:moveTo>
                        <a:pt x="0" y="34"/>
                      </a:moveTo>
                      <a:lnTo>
                        <a:pt x="4" y="34"/>
                      </a:lnTo>
                    </a:path>
                  </a:pathLst>
                </a:custGeom>
                <a:noFill/>
                <a:ln w="4445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3" name="Group 111">
                <a:extLst>
                  <a:ext uri="{FF2B5EF4-FFF2-40B4-BE49-F238E27FC236}">
                    <a16:creationId xmlns:a16="http://schemas.microsoft.com/office/drawing/2014/main" id="{21DDD6B4-7F99-F7B1-78E1-8E6A0635E3F2}"/>
                  </a:ext>
                </a:extLst>
              </p:cNvPr>
              <p:cNvGrpSpPr>
                <a:grpSpLocks/>
              </p:cNvGrpSpPr>
              <p:nvPr/>
            </p:nvGrpSpPr>
            <p:grpSpPr bwMode="auto">
              <a:xfrm>
                <a:off x="2050" y="561"/>
                <a:ext cx="83" cy="62"/>
                <a:chOff x="2050" y="561"/>
                <a:chExt cx="83" cy="62"/>
              </a:xfrm>
            </p:grpSpPr>
            <p:sp>
              <p:nvSpPr>
                <p:cNvPr id="338" name="Freeform 112">
                  <a:extLst>
                    <a:ext uri="{FF2B5EF4-FFF2-40B4-BE49-F238E27FC236}">
                      <a16:creationId xmlns:a16="http://schemas.microsoft.com/office/drawing/2014/main" id="{40A13BDD-5187-B195-8FE6-AFF0D57D3FB7}"/>
                    </a:ext>
                  </a:extLst>
                </p:cNvPr>
                <p:cNvSpPr>
                  <a:spLocks/>
                </p:cNvSpPr>
                <p:nvPr/>
              </p:nvSpPr>
              <p:spPr bwMode="auto">
                <a:xfrm>
                  <a:off x="2050" y="561"/>
                  <a:ext cx="83" cy="62"/>
                </a:xfrm>
                <a:custGeom>
                  <a:avLst/>
                  <a:gdLst>
                    <a:gd name="T0" fmla="+- 0 2102 2050"/>
                    <a:gd name="T1" fmla="*/ T0 w 83"/>
                    <a:gd name="T2" fmla="+- 0 561 561"/>
                    <a:gd name="T3" fmla="*/ 561 h 62"/>
                    <a:gd name="T4" fmla="+- 0 2081 2050"/>
                    <a:gd name="T5" fmla="*/ T4 w 83"/>
                    <a:gd name="T6" fmla="+- 0 561 561"/>
                    <a:gd name="T7" fmla="*/ 561 h 62"/>
                    <a:gd name="T8" fmla="+- 0 2050 2050"/>
                    <a:gd name="T9" fmla="*/ T8 w 83"/>
                    <a:gd name="T10" fmla="+- 0 623 561"/>
                    <a:gd name="T11" fmla="*/ 623 h 62"/>
                    <a:gd name="T12" fmla="+- 0 2133 2050"/>
                    <a:gd name="T13" fmla="*/ T12 w 83"/>
                    <a:gd name="T14" fmla="+- 0 623 561"/>
                    <a:gd name="T15" fmla="*/ 623 h 62"/>
                    <a:gd name="T16" fmla="+- 0 2102 2050"/>
                    <a:gd name="T17" fmla="*/ T16 w 83"/>
                    <a:gd name="T18" fmla="+- 0 561 561"/>
                    <a:gd name="T19" fmla="*/ 561 h 62"/>
                  </a:gdLst>
                  <a:ahLst/>
                  <a:cxnLst>
                    <a:cxn ang="0">
                      <a:pos x="T1" y="T3"/>
                    </a:cxn>
                    <a:cxn ang="0">
                      <a:pos x="T5" y="T7"/>
                    </a:cxn>
                    <a:cxn ang="0">
                      <a:pos x="T9" y="T11"/>
                    </a:cxn>
                    <a:cxn ang="0">
                      <a:pos x="T13" y="T15"/>
                    </a:cxn>
                    <a:cxn ang="0">
                      <a:pos x="T17" y="T19"/>
                    </a:cxn>
                  </a:cxnLst>
                  <a:rect l="0" t="0" r="r" b="b"/>
                  <a:pathLst>
                    <a:path w="83" h="62">
                      <a:moveTo>
                        <a:pt x="52" y="0"/>
                      </a:moveTo>
                      <a:lnTo>
                        <a:pt x="31" y="0"/>
                      </a:lnTo>
                      <a:lnTo>
                        <a:pt x="0" y="62"/>
                      </a:lnTo>
                      <a:lnTo>
                        <a:pt x="83" y="62"/>
                      </a:lnTo>
                      <a:lnTo>
                        <a:pt x="52"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Group 113">
                <a:extLst>
                  <a:ext uri="{FF2B5EF4-FFF2-40B4-BE49-F238E27FC236}">
                    <a16:creationId xmlns:a16="http://schemas.microsoft.com/office/drawing/2014/main" id="{495254CF-C913-3636-65FB-F612DF6460B5}"/>
                  </a:ext>
                </a:extLst>
              </p:cNvPr>
              <p:cNvGrpSpPr>
                <a:grpSpLocks/>
              </p:cNvGrpSpPr>
              <p:nvPr/>
            </p:nvGrpSpPr>
            <p:grpSpPr bwMode="auto">
              <a:xfrm>
                <a:off x="2280" y="523"/>
                <a:ext cx="54" cy="60"/>
                <a:chOff x="2280" y="523"/>
                <a:chExt cx="54" cy="60"/>
              </a:xfrm>
            </p:grpSpPr>
            <p:sp>
              <p:nvSpPr>
                <p:cNvPr id="337" name="Freeform 114">
                  <a:extLst>
                    <a:ext uri="{FF2B5EF4-FFF2-40B4-BE49-F238E27FC236}">
                      <a16:creationId xmlns:a16="http://schemas.microsoft.com/office/drawing/2014/main" id="{0FF9BD06-8359-8E87-3744-9501C639C602}"/>
                    </a:ext>
                  </a:extLst>
                </p:cNvPr>
                <p:cNvSpPr>
                  <a:spLocks/>
                </p:cNvSpPr>
                <p:nvPr/>
              </p:nvSpPr>
              <p:spPr bwMode="auto">
                <a:xfrm>
                  <a:off x="2280" y="523"/>
                  <a:ext cx="54" cy="60"/>
                </a:xfrm>
                <a:custGeom>
                  <a:avLst/>
                  <a:gdLst>
                    <a:gd name="T0" fmla="+- 0 2327 2280"/>
                    <a:gd name="T1" fmla="*/ T0 w 54"/>
                    <a:gd name="T2" fmla="+- 0 523 523"/>
                    <a:gd name="T3" fmla="*/ 523 h 60"/>
                    <a:gd name="T4" fmla="+- 0 2288 2280"/>
                    <a:gd name="T5" fmla="*/ T4 w 54"/>
                    <a:gd name="T6" fmla="+- 0 523 523"/>
                    <a:gd name="T7" fmla="*/ 523 h 60"/>
                    <a:gd name="T8" fmla="+- 0 2288 2280"/>
                    <a:gd name="T9" fmla="*/ T8 w 54"/>
                    <a:gd name="T10" fmla="+- 0 547 523"/>
                    <a:gd name="T11" fmla="*/ 547 h 60"/>
                    <a:gd name="T12" fmla="+- 0 2280 2280"/>
                    <a:gd name="T13" fmla="*/ T12 w 54"/>
                    <a:gd name="T14" fmla="+- 0 549 523"/>
                    <a:gd name="T15" fmla="*/ 549 h 60"/>
                    <a:gd name="T16" fmla="+- 0 2280 2280"/>
                    <a:gd name="T17" fmla="*/ T16 w 54"/>
                    <a:gd name="T18" fmla="+- 0 583 523"/>
                    <a:gd name="T19" fmla="*/ 583 h 60"/>
                    <a:gd name="T20" fmla="+- 0 2334 2280"/>
                    <a:gd name="T21" fmla="*/ T20 w 54"/>
                    <a:gd name="T22" fmla="+- 0 583 523"/>
                    <a:gd name="T23" fmla="*/ 583 h 60"/>
                    <a:gd name="T24" fmla="+- 0 2334 2280"/>
                    <a:gd name="T25" fmla="*/ T24 w 54"/>
                    <a:gd name="T26" fmla="+- 0 535 523"/>
                    <a:gd name="T27" fmla="*/ 535 h 60"/>
                    <a:gd name="T28" fmla="+- 0 2327 2280"/>
                    <a:gd name="T29" fmla="*/ T28 w 54"/>
                    <a:gd name="T30" fmla="+- 0 535 523"/>
                    <a:gd name="T31" fmla="*/ 535 h 60"/>
                    <a:gd name="T32" fmla="+- 0 2327 2280"/>
                    <a:gd name="T33" fmla="*/ T32 w 54"/>
                    <a:gd name="T34" fmla="+- 0 523 523"/>
                    <a:gd name="T35" fmla="*/ 523 h 6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54" h="60">
                      <a:moveTo>
                        <a:pt x="47" y="0"/>
                      </a:moveTo>
                      <a:lnTo>
                        <a:pt x="8" y="0"/>
                      </a:lnTo>
                      <a:lnTo>
                        <a:pt x="8" y="24"/>
                      </a:lnTo>
                      <a:lnTo>
                        <a:pt x="0" y="26"/>
                      </a:lnTo>
                      <a:lnTo>
                        <a:pt x="0" y="60"/>
                      </a:lnTo>
                      <a:lnTo>
                        <a:pt x="54" y="60"/>
                      </a:lnTo>
                      <a:lnTo>
                        <a:pt x="54" y="12"/>
                      </a:lnTo>
                      <a:lnTo>
                        <a:pt x="47" y="12"/>
                      </a:lnTo>
                      <a:lnTo>
                        <a:pt x="47"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5" name="Group 115">
                <a:extLst>
                  <a:ext uri="{FF2B5EF4-FFF2-40B4-BE49-F238E27FC236}">
                    <a16:creationId xmlns:a16="http://schemas.microsoft.com/office/drawing/2014/main" id="{77FA095B-0AB2-032F-9729-99D6E236DD8E}"/>
                  </a:ext>
                </a:extLst>
              </p:cNvPr>
              <p:cNvGrpSpPr>
                <a:grpSpLocks/>
              </p:cNvGrpSpPr>
              <p:nvPr/>
            </p:nvGrpSpPr>
            <p:grpSpPr bwMode="auto">
              <a:xfrm>
                <a:off x="2088" y="511"/>
                <a:ext cx="6" cy="50"/>
                <a:chOff x="2088" y="511"/>
                <a:chExt cx="6" cy="50"/>
              </a:xfrm>
            </p:grpSpPr>
            <p:sp>
              <p:nvSpPr>
                <p:cNvPr id="336" name="Freeform 116">
                  <a:extLst>
                    <a:ext uri="{FF2B5EF4-FFF2-40B4-BE49-F238E27FC236}">
                      <a16:creationId xmlns:a16="http://schemas.microsoft.com/office/drawing/2014/main" id="{3B818E0B-BE4C-34A5-1AF3-D88485457298}"/>
                    </a:ext>
                  </a:extLst>
                </p:cNvPr>
                <p:cNvSpPr>
                  <a:spLocks/>
                </p:cNvSpPr>
                <p:nvPr/>
              </p:nvSpPr>
              <p:spPr bwMode="auto">
                <a:xfrm>
                  <a:off x="2088" y="511"/>
                  <a:ext cx="6" cy="50"/>
                </a:xfrm>
                <a:custGeom>
                  <a:avLst/>
                  <a:gdLst>
                    <a:gd name="T0" fmla="+- 0 2088 2088"/>
                    <a:gd name="T1" fmla="*/ T0 w 6"/>
                    <a:gd name="T2" fmla="+- 0 536 511"/>
                    <a:gd name="T3" fmla="*/ 536 h 50"/>
                    <a:gd name="T4" fmla="+- 0 2095 2088"/>
                    <a:gd name="T5" fmla="*/ T4 w 6"/>
                    <a:gd name="T6" fmla="+- 0 536 511"/>
                    <a:gd name="T7" fmla="*/ 536 h 50"/>
                  </a:gdLst>
                  <a:ahLst/>
                  <a:cxnLst>
                    <a:cxn ang="0">
                      <a:pos x="T1" y="T3"/>
                    </a:cxn>
                    <a:cxn ang="0">
                      <a:pos x="T5" y="T7"/>
                    </a:cxn>
                  </a:cxnLst>
                  <a:rect l="0" t="0" r="r" b="b"/>
                  <a:pathLst>
                    <a:path w="6" h="50">
                      <a:moveTo>
                        <a:pt x="0" y="25"/>
                      </a:moveTo>
                      <a:lnTo>
                        <a:pt x="7" y="25"/>
                      </a:lnTo>
                    </a:path>
                  </a:pathLst>
                </a:custGeom>
                <a:noFill/>
                <a:ln w="3302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6" name="Group 117">
                <a:extLst>
                  <a:ext uri="{FF2B5EF4-FFF2-40B4-BE49-F238E27FC236}">
                    <a16:creationId xmlns:a16="http://schemas.microsoft.com/office/drawing/2014/main" id="{4CF810DD-B0BC-6955-8BFA-261BCD658F85}"/>
                  </a:ext>
                </a:extLst>
              </p:cNvPr>
              <p:cNvGrpSpPr>
                <a:grpSpLocks/>
              </p:cNvGrpSpPr>
              <p:nvPr/>
            </p:nvGrpSpPr>
            <p:grpSpPr bwMode="auto">
              <a:xfrm>
                <a:off x="2327" y="533"/>
                <a:ext cx="8" cy="2"/>
                <a:chOff x="2327" y="533"/>
                <a:chExt cx="8" cy="2"/>
              </a:xfrm>
            </p:grpSpPr>
            <p:sp>
              <p:nvSpPr>
                <p:cNvPr id="335" name="Freeform 118">
                  <a:extLst>
                    <a:ext uri="{FF2B5EF4-FFF2-40B4-BE49-F238E27FC236}">
                      <a16:creationId xmlns:a16="http://schemas.microsoft.com/office/drawing/2014/main" id="{C2CB28D5-F512-1AB7-FDB1-370933438E6A}"/>
                    </a:ext>
                  </a:extLst>
                </p:cNvPr>
                <p:cNvSpPr>
                  <a:spLocks/>
                </p:cNvSpPr>
                <p:nvPr/>
              </p:nvSpPr>
              <p:spPr bwMode="auto">
                <a:xfrm>
                  <a:off x="2327" y="533"/>
                  <a:ext cx="8" cy="2"/>
                </a:xfrm>
                <a:custGeom>
                  <a:avLst/>
                  <a:gdLst>
                    <a:gd name="T0" fmla="+- 0 2334 2327"/>
                    <a:gd name="T1" fmla="*/ T0 w 8"/>
                    <a:gd name="T2" fmla="+- 0 533 533"/>
                    <a:gd name="T3" fmla="*/ 533 h 2"/>
                    <a:gd name="T4" fmla="+- 0 2327 2327"/>
                    <a:gd name="T5" fmla="*/ T4 w 8"/>
                    <a:gd name="T6" fmla="+- 0 535 533"/>
                    <a:gd name="T7" fmla="*/ 535 h 2"/>
                    <a:gd name="T8" fmla="+- 0 2334 2327"/>
                    <a:gd name="T9" fmla="*/ T8 w 8"/>
                    <a:gd name="T10" fmla="+- 0 535 533"/>
                    <a:gd name="T11" fmla="*/ 535 h 2"/>
                    <a:gd name="T12" fmla="+- 0 2334 2327"/>
                    <a:gd name="T13" fmla="*/ T12 w 8"/>
                    <a:gd name="T14" fmla="+- 0 533 533"/>
                    <a:gd name="T15" fmla="*/ 533 h 2"/>
                  </a:gdLst>
                  <a:ahLst/>
                  <a:cxnLst>
                    <a:cxn ang="0">
                      <a:pos x="T1" y="T3"/>
                    </a:cxn>
                    <a:cxn ang="0">
                      <a:pos x="T5" y="T7"/>
                    </a:cxn>
                    <a:cxn ang="0">
                      <a:pos x="T9" y="T11"/>
                    </a:cxn>
                    <a:cxn ang="0">
                      <a:pos x="T13" y="T15"/>
                    </a:cxn>
                  </a:cxnLst>
                  <a:rect l="0" t="0" r="r" b="b"/>
                  <a:pathLst>
                    <a:path w="8" h="2">
                      <a:moveTo>
                        <a:pt x="7" y="0"/>
                      </a:moveTo>
                      <a:lnTo>
                        <a:pt x="0" y="2"/>
                      </a:lnTo>
                      <a:lnTo>
                        <a:pt x="7" y="2"/>
                      </a:lnTo>
                      <a:lnTo>
                        <a:pt x="7"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119">
                <a:extLst>
                  <a:ext uri="{FF2B5EF4-FFF2-40B4-BE49-F238E27FC236}">
                    <a16:creationId xmlns:a16="http://schemas.microsoft.com/office/drawing/2014/main" id="{F8B16DE7-77F6-0392-67F6-4B626B0F81CA}"/>
                  </a:ext>
                </a:extLst>
              </p:cNvPr>
              <p:cNvGrpSpPr>
                <a:grpSpLocks/>
              </p:cNvGrpSpPr>
              <p:nvPr/>
            </p:nvGrpSpPr>
            <p:grpSpPr bwMode="auto">
              <a:xfrm>
                <a:off x="1889" y="509"/>
                <a:ext cx="41" cy="20"/>
                <a:chOff x="1889" y="509"/>
                <a:chExt cx="41" cy="20"/>
              </a:xfrm>
            </p:grpSpPr>
            <p:sp>
              <p:nvSpPr>
                <p:cNvPr id="334" name="Freeform 120">
                  <a:extLst>
                    <a:ext uri="{FF2B5EF4-FFF2-40B4-BE49-F238E27FC236}">
                      <a16:creationId xmlns:a16="http://schemas.microsoft.com/office/drawing/2014/main" id="{14C6EC14-672A-C1DA-B5C2-89E346B328AF}"/>
                    </a:ext>
                  </a:extLst>
                </p:cNvPr>
                <p:cNvSpPr>
                  <a:spLocks/>
                </p:cNvSpPr>
                <p:nvPr/>
              </p:nvSpPr>
              <p:spPr bwMode="auto">
                <a:xfrm>
                  <a:off x="1889" y="509"/>
                  <a:ext cx="41" cy="20"/>
                </a:xfrm>
                <a:custGeom>
                  <a:avLst/>
                  <a:gdLst>
                    <a:gd name="T0" fmla="+- 0 1924 1889"/>
                    <a:gd name="T1" fmla="*/ T0 w 41"/>
                    <a:gd name="T2" fmla="+- 0 509 509"/>
                    <a:gd name="T3" fmla="*/ 509 h 20"/>
                    <a:gd name="T4" fmla="+- 0 1895 1889"/>
                    <a:gd name="T5" fmla="*/ T4 w 41"/>
                    <a:gd name="T6" fmla="+- 0 509 509"/>
                    <a:gd name="T7" fmla="*/ 509 h 20"/>
                    <a:gd name="T8" fmla="+- 0 1890 1889"/>
                    <a:gd name="T9" fmla="*/ T8 w 41"/>
                    <a:gd name="T10" fmla="+- 0 519 509"/>
                    <a:gd name="T11" fmla="*/ 519 h 20"/>
                    <a:gd name="T12" fmla="+- 0 1889 1889"/>
                    <a:gd name="T13" fmla="*/ T12 w 41"/>
                    <a:gd name="T14" fmla="+- 0 529 509"/>
                    <a:gd name="T15" fmla="*/ 529 h 20"/>
                    <a:gd name="T16" fmla="+- 0 1930 1889"/>
                    <a:gd name="T17" fmla="*/ T16 w 41"/>
                    <a:gd name="T18" fmla="+- 0 529 509"/>
                    <a:gd name="T19" fmla="*/ 529 h 20"/>
                    <a:gd name="T20" fmla="+- 0 1929 1889"/>
                    <a:gd name="T21" fmla="*/ T20 w 41"/>
                    <a:gd name="T22" fmla="+- 0 519 509"/>
                    <a:gd name="T23" fmla="*/ 519 h 20"/>
                    <a:gd name="T24" fmla="+- 0 1924 1889"/>
                    <a:gd name="T25" fmla="*/ T24 w 41"/>
                    <a:gd name="T26" fmla="+- 0 509 509"/>
                    <a:gd name="T27" fmla="*/ 509 h 20"/>
                  </a:gdLst>
                  <a:ahLst/>
                  <a:cxnLst>
                    <a:cxn ang="0">
                      <a:pos x="T1" y="T3"/>
                    </a:cxn>
                    <a:cxn ang="0">
                      <a:pos x="T5" y="T7"/>
                    </a:cxn>
                    <a:cxn ang="0">
                      <a:pos x="T9" y="T11"/>
                    </a:cxn>
                    <a:cxn ang="0">
                      <a:pos x="T13" y="T15"/>
                    </a:cxn>
                    <a:cxn ang="0">
                      <a:pos x="T17" y="T19"/>
                    </a:cxn>
                    <a:cxn ang="0">
                      <a:pos x="T21" y="T23"/>
                    </a:cxn>
                    <a:cxn ang="0">
                      <a:pos x="T25" y="T27"/>
                    </a:cxn>
                  </a:cxnLst>
                  <a:rect l="0" t="0" r="r" b="b"/>
                  <a:pathLst>
                    <a:path w="41" h="20">
                      <a:moveTo>
                        <a:pt x="35" y="0"/>
                      </a:moveTo>
                      <a:lnTo>
                        <a:pt x="6" y="0"/>
                      </a:lnTo>
                      <a:lnTo>
                        <a:pt x="1" y="10"/>
                      </a:lnTo>
                      <a:lnTo>
                        <a:pt x="0" y="20"/>
                      </a:lnTo>
                      <a:lnTo>
                        <a:pt x="41" y="20"/>
                      </a:lnTo>
                      <a:lnTo>
                        <a:pt x="40" y="10"/>
                      </a:lnTo>
                      <a:lnTo>
                        <a:pt x="35"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8" name="Group 121">
                <a:extLst>
                  <a:ext uri="{FF2B5EF4-FFF2-40B4-BE49-F238E27FC236}">
                    <a16:creationId xmlns:a16="http://schemas.microsoft.com/office/drawing/2014/main" id="{366048E7-EA3C-5BA0-AF6F-4B005F5FE218}"/>
                  </a:ext>
                </a:extLst>
              </p:cNvPr>
              <p:cNvGrpSpPr>
                <a:grpSpLocks/>
              </p:cNvGrpSpPr>
              <p:nvPr/>
            </p:nvGrpSpPr>
            <p:grpSpPr bwMode="auto">
              <a:xfrm>
                <a:off x="2089" y="465"/>
                <a:ext cx="6" cy="46"/>
                <a:chOff x="2089" y="465"/>
                <a:chExt cx="6" cy="46"/>
              </a:xfrm>
            </p:grpSpPr>
            <p:sp>
              <p:nvSpPr>
                <p:cNvPr id="333" name="Freeform 122">
                  <a:extLst>
                    <a:ext uri="{FF2B5EF4-FFF2-40B4-BE49-F238E27FC236}">
                      <a16:creationId xmlns:a16="http://schemas.microsoft.com/office/drawing/2014/main" id="{82248FFC-F9C5-0A9F-61D2-B264D32DBAC4}"/>
                    </a:ext>
                  </a:extLst>
                </p:cNvPr>
                <p:cNvSpPr>
                  <a:spLocks/>
                </p:cNvSpPr>
                <p:nvPr/>
              </p:nvSpPr>
              <p:spPr bwMode="auto">
                <a:xfrm>
                  <a:off x="2089" y="465"/>
                  <a:ext cx="6" cy="46"/>
                </a:xfrm>
                <a:custGeom>
                  <a:avLst/>
                  <a:gdLst>
                    <a:gd name="T0" fmla="+- 0 2092 2089"/>
                    <a:gd name="T1" fmla="*/ T0 w 6"/>
                    <a:gd name="T2" fmla="+- 0 465 465"/>
                    <a:gd name="T3" fmla="*/ 465 h 46"/>
                    <a:gd name="T4" fmla="+- 0 2089 2089"/>
                    <a:gd name="T5" fmla="*/ T4 w 6"/>
                    <a:gd name="T6" fmla="+- 0 511 465"/>
                    <a:gd name="T7" fmla="*/ 511 h 46"/>
                    <a:gd name="T8" fmla="+- 0 2094 2089"/>
                    <a:gd name="T9" fmla="*/ T8 w 6"/>
                    <a:gd name="T10" fmla="+- 0 511 465"/>
                    <a:gd name="T11" fmla="*/ 511 h 46"/>
                    <a:gd name="T12" fmla="+- 0 2092 2089"/>
                    <a:gd name="T13" fmla="*/ T12 w 6"/>
                    <a:gd name="T14" fmla="+- 0 465 465"/>
                    <a:gd name="T15" fmla="*/ 465 h 46"/>
                  </a:gdLst>
                  <a:ahLst/>
                  <a:cxnLst>
                    <a:cxn ang="0">
                      <a:pos x="T1" y="T3"/>
                    </a:cxn>
                    <a:cxn ang="0">
                      <a:pos x="T5" y="T7"/>
                    </a:cxn>
                    <a:cxn ang="0">
                      <a:pos x="T9" y="T11"/>
                    </a:cxn>
                    <a:cxn ang="0">
                      <a:pos x="T13" y="T15"/>
                    </a:cxn>
                  </a:cxnLst>
                  <a:rect l="0" t="0" r="r" b="b"/>
                  <a:pathLst>
                    <a:path w="6" h="46">
                      <a:moveTo>
                        <a:pt x="3" y="0"/>
                      </a:moveTo>
                      <a:lnTo>
                        <a:pt x="0" y="46"/>
                      </a:lnTo>
                      <a:lnTo>
                        <a:pt x="5" y="46"/>
                      </a:lnTo>
                      <a:lnTo>
                        <a:pt x="3" y="0"/>
                      </a:lnTo>
                      <a:close/>
                    </a:path>
                  </a:pathLst>
                </a:custGeom>
                <a:solidFill>
                  <a:srgbClr val="B3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9" name="Group 123">
                <a:extLst>
                  <a:ext uri="{FF2B5EF4-FFF2-40B4-BE49-F238E27FC236}">
                    <a16:creationId xmlns:a16="http://schemas.microsoft.com/office/drawing/2014/main" id="{EA63FD87-ECE9-7570-7082-123B1F2C83B5}"/>
                  </a:ext>
                </a:extLst>
              </p:cNvPr>
              <p:cNvGrpSpPr>
                <a:grpSpLocks/>
              </p:cNvGrpSpPr>
              <p:nvPr/>
            </p:nvGrpSpPr>
            <p:grpSpPr bwMode="auto">
              <a:xfrm>
                <a:off x="1908" y="457"/>
                <a:ext cx="3" cy="52"/>
                <a:chOff x="1908" y="457"/>
                <a:chExt cx="3" cy="52"/>
              </a:xfrm>
            </p:grpSpPr>
            <p:sp>
              <p:nvSpPr>
                <p:cNvPr id="332" name="Freeform 124">
                  <a:extLst>
                    <a:ext uri="{FF2B5EF4-FFF2-40B4-BE49-F238E27FC236}">
                      <a16:creationId xmlns:a16="http://schemas.microsoft.com/office/drawing/2014/main" id="{BDDEBA4D-F199-F807-72AE-B18786D5D58C}"/>
                    </a:ext>
                  </a:extLst>
                </p:cNvPr>
                <p:cNvSpPr>
                  <a:spLocks/>
                </p:cNvSpPr>
                <p:nvPr/>
              </p:nvSpPr>
              <p:spPr bwMode="auto">
                <a:xfrm>
                  <a:off x="1908" y="457"/>
                  <a:ext cx="3" cy="52"/>
                </a:xfrm>
                <a:custGeom>
                  <a:avLst/>
                  <a:gdLst>
                    <a:gd name="T0" fmla="+- 0 1908 1908"/>
                    <a:gd name="T1" fmla="*/ T0 w 3"/>
                    <a:gd name="T2" fmla="+- 0 483 457"/>
                    <a:gd name="T3" fmla="*/ 483 h 52"/>
                    <a:gd name="T4" fmla="+- 0 1911 1908"/>
                    <a:gd name="T5" fmla="*/ T4 w 3"/>
                    <a:gd name="T6" fmla="+- 0 483 457"/>
                    <a:gd name="T7" fmla="*/ 483 h 52"/>
                  </a:gdLst>
                  <a:ahLst/>
                  <a:cxnLst>
                    <a:cxn ang="0">
                      <a:pos x="T1" y="T3"/>
                    </a:cxn>
                    <a:cxn ang="0">
                      <a:pos x="T5" y="T7"/>
                    </a:cxn>
                  </a:cxnLst>
                  <a:rect l="0" t="0" r="r" b="b"/>
                  <a:pathLst>
                    <a:path w="3" h="52">
                      <a:moveTo>
                        <a:pt x="0" y="26"/>
                      </a:moveTo>
                      <a:lnTo>
                        <a:pt x="3" y="26"/>
                      </a:lnTo>
                    </a:path>
                  </a:pathLst>
                </a:custGeom>
                <a:noFill/>
                <a:ln w="34290">
                  <a:solidFill>
                    <a:srgbClr val="B3B4B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0" name="Group 125">
                <a:extLst>
                  <a:ext uri="{FF2B5EF4-FFF2-40B4-BE49-F238E27FC236}">
                    <a16:creationId xmlns:a16="http://schemas.microsoft.com/office/drawing/2014/main" id="{D6760AEB-B902-98BD-DC44-0784FA8767E4}"/>
                  </a:ext>
                </a:extLst>
              </p:cNvPr>
              <p:cNvGrpSpPr>
                <a:grpSpLocks/>
              </p:cNvGrpSpPr>
              <p:nvPr/>
            </p:nvGrpSpPr>
            <p:grpSpPr bwMode="auto">
              <a:xfrm>
                <a:off x="880" y="801"/>
                <a:ext cx="425" cy="2"/>
                <a:chOff x="880" y="801"/>
                <a:chExt cx="425" cy="2"/>
              </a:xfrm>
            </p:grpSpPr>
            <p:sp>
              <p:nvSpPr>
                <p:cNvPr id="331" name="Freeform 126">
                  <a:extLst>
                    <a:ext uri="{FF2B5EF4-FFF2-40B4-BE49-F238E27FC236}">
                      <a16:creationId xmlns:a16="http://schemas.microsoft.com/office/drawing/2014/main" id="{0929BF0B-D81C-DBEA-420A-0C25B141E8B7}"/>
                    </a:ext>
                  </a:extLst>
                </p:cNvPr>
                <p:cNvSpPr>
                  <a:spLocks/>
                </p:cNvSpPr>
                <p:nvPr/>
              </p:nvSpPr>
              <p:spPr bwMode="auto">
                <a:xfrm>
                  <a:off x="880" y="801"/>
                  <a:ext cx="425" cy="2"/>
                </a:xfrm>
                <a:custGeom>
                  <a:avLst/>
                  <a:gdLst>
                    <a:gd name="T0" fmla="+- 0 880 880"/>
                    <a:gd name="T1" fmla="*/ T0 w 425"/>
                    <a:gd name="T2" fmla="+- 0 1305 880"/>
                    <a:gd name="T3" fmla="*/ T2 w 425"/>
                  </a:gdLst>
                  <a:ahLst/>
                  <a:cxnLst>
                    <a:cxn ang="0">
                      <a:pos x="T1" y="0"/>
                    </a:cxn>
                    <a:cxn ang="0">
                      <a:pos x="T3" y="0"/>
                    </a:cxn>
                  </a:cxnLst>
                  <a:rect l="0" t="0" r="r" b="b"/>
                  <a:pathLst>
                    <a:path w="425">
                      <a:moveTo>
                        <a:pt x="0" y="0"/>
                      </a:moveTo>
                      <a:lnTo>
                        <a:pt x="425" y="0"/>
                      </a:lnTo>
                    </a:path>
                  </a:pathLst>
                </a:custGeom>
                <a:noFill/>
                <a:ln w="39561">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1" name="Group 127">
                <a:extLst>
                  <a:ext uri="{FF2B5EF4-FFF2-40B4-BE49-F238E27FC236}">
                    <a16:creationId xmlns:a16="http://schemas.microsoft.com/office/drawing/2014/main" id="{5FD8C40D-5D08-93F7-D83A-B2910A9EB9F9}"/>
                  </a:ext>
                </a:extLst>
              </p:cNvPr>
              <p:cNvGrpSpPr>
                <a:grpSpLocks/>
              </p:cNvGrpSpPr>
              <p:nvPr/>
            </p:nvGrpSpPr>
            <p:grpSpPr bwMode="auto">
              <a:xfrm>
                <a:off x="1673" y="1052"/>
                <a:ext cx="15" cy="2"/>
                <a:chOff x="1673" y="1052"/>
                <a:chExt cx="15" cy="2"/>
              </a:xfrm>
            </p:grpSpPr>
            <p:sp>
              <p:nvSpPr>
                <p:cNvPr id="330" name="Freeform 128">
                  <a:extLst>
                    <a:ext uri="{FF2B5EF4-FFF2-40B4-BE49-F238E27FC236}">
                      <a16:creationId xmlns:a16="http://schemas.microsoft.com/office/drawing/2014/main" id="{93812DD6-4AA5-D839-E472-4640465AAC4D}"/>
                    </a:ext>
                  </a:extLst>
                </p:cNvPr>
                <p:cNvSpPr>
                  <a:spLocks/>
                </p:cNvSpPr>
                <p:nvPr/>
              </p:nvSpPr>
              <p:spPr bwMode="auto">
                <a:xfrm>
                  <a:off x="1673" y="1052"/>
                  <a:ext cx="15" cy="2"/>
                </a:xfrm>
                <a:custGeom>
                  <a:avLst/>
                  <a:gdLst>
                    <a:gd name="T0" fmla="+- 0 1673 1673"/>
                    <a:gd name="T1" fmla="*/ T0 w 15"/>
                    <a:gd name="T2" fmla="+- 0 1689 1673"/>
                    <a:gd name="T3" fmla="*/ T2 w 15"/>
                  </a:gdLst>
                  <a:ahLst/>
                  <a:cxnLst>
                    <a:cxn ang="0">
                      <a:pos x="T1" y="0"/>
                    </a:cxn>
                    <a:cxn ang="0">
                      <a:pos x="T3" y="0"/>
                    </a:cxn>
                  </a:cxnLst>
                  <a:rect l="0" t="0" r="r" b="b"/>
                  <a:pathLst>
                    <a:path w="15">
                      <a:moveTo>
                        <a:pt x="0" y="0"/>
                      </a:moveTo>
                      <a:lnTo>
                        <a:pt x="16" y="0"/>
                      </a:lnTo>
                    </a:path>
                  </a:pathLst>
                </a:custGeom>
                <a:noFill/>
                <a:ln w="41097">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2" name="Group 129">
                <a:extLst>
                  <a:ext uri="{FF2B5EF4-FFF2-40B4-BE49-F238E27FC236}">
                    <a16:creationId xmlns:a16="http://schemas.microsoft.com/office/drawing/2014/main" id="{2D5AFE57-AAF9-D94A-CA92-9662A6E70007}"/>
                  </a:ext>
                </a:extLst>
              </p:cNvPr>
              <p:cNvGrpSpPr>
                <a:grpSpLocks/>
              </p:cNvGrpSpPr>
              <p:nvPr/>
            </p:nvGrpSpPr>
            <p:grpSpPr bwMode="auto">
              <a:xfrm>
                <a:off x="1673" y="1016"/>
                <a:ext cx="35" cy="2"/>
                <a:chOff x="1673" y="1016"/>
                <a:chExt cx="35" cy="2"/>
              </a:xfrm>
            </p:grpSpPr>
            <p:sp>
              <p:nvSpPr>
                <p:cNvPr id="329" name="Freeform 130">
                  <a:extLst>
                    <a:ext uri="{FF2B5EF4-FFF2-40B4-BE49-F238E27FC236}">
                      <a16:creationId xmlns:a16="http://schemas.microsoft.com/office/drawing/2014/main" id="{5B52E26F-C9F1-CBE1-2B4B-3F66CFB36804}"/>
                    </a:ext>
                  </a:extLst>
                </p:cNvPr>
                <p:cNvSpPr>
                  <a:spLocks/>
                </p:cNvSpPr>
                <p:nvPr/>
              </p:nvSpPr>
              <p:spPr bwMode="auto">
                <a:xfrm>
                  <a:off x="1673" y="1016"/>
                  <a:ext cx="35" cy="2"/>
                </a:xfrm>
                <a:custGeom>
                  <a:avLst/>
                  <a:gdLst>
                    <a:gd name="T0" fmla="+- 0 1673 1673"/>
                    <a:gd name="T1" fmla="*/ T0 w 35"/>
                    <a:gd name="T2" fmla="+- 0 1708 1673"/>
                    <a:gd name="T3" fmla="*/ T2 w 35"/>
                  </a:gdLst>
                  <a:ahLst/>
                  <a:cxnLst>
                    <a:cxn ang="0">
                      <a:pos x="T1" y="0"/>
                    </a:cxn>
                    <a:cxn ang="0">
                      <a:pos x="T3" y="0"/>
                    </a:cxn>
                  </a:cxnLst>
                  <a:rect l="0" t="0" r="r" b="b"/>
                  <a:pathLst>
                    <a:path w="35">
                      <a:moveTo>
                        <a:pt x="0" y="0"/>
                      </a:moveTo>
                      <a:lnTo>
                        <a:pt x="35" y="0"/>
                      </a:lnTo>
                    </a:path>
                  </a:pathLst>
                </a:custGeom>
                <a:noFill/>
                <a:ln w="41123">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3" name="Group 131">
                <a:extLst>
                  <a:ext uri="{FF2B5EF4-FFF2-40B4-BE49-F238E27FC236}">
                    <a16:creationId xmlns:a16="http://schemas.microsoft.com/office/drawing/2014/main" id="{332C8D67-0966-34E2-6D8F-E3296EC0F240}"/>
                  </a:ext>
                </a:extLst>
              </p:cNvPr>
              <p:cNvGrpSpPr>
                <a:grpSpLocks/>
              </p:cNvGrpSpPr>
              <p:nvPr/>
            </p:nvGrpSpPr>
            <p:grpSpPr bwMode="auto">
              <a:xfrm>
                <a:off x="1673" y="910"/>
                <a:ext cx="15" cy="65"/>
                <a:chOff x="1673" y="910"/>
                <a:chExt cx="15" cy="65"/>
              </a:xfrm>
            </p:grpSpPr>
            <p:sp>
              <p:nvSpPr>
                <p:cNvPr id="328" name="Freeform 132">
                  <a:extLst>
                    <a:ext uri="{FF2B5EF4-FFF2-40B4-BE49-F238E27FC236}">
                      <a16:creationId xmlns:a16="http://schemas.microsoft.com/office/drawing/2014/main" id="{C9C6CF24-DEC9-FC77-0C44-94273FC9AC2A}"/>
                    </a:ext>
                  </a:extLst>
                </p:cNvPr>
                <p:cNvSpPr>
                  <a:spLocks/>
                </p:cNvSpPr>
                <p:nvPr/>
              </p:nvSpPr>
              <p:spPr bwMode="auto">
                <a:xfrm>
                  <a:off x="1673" y="910"/>
                  <a:ext cx="15" cy="65"/>
                </a:xfrm>
                <a:custGeom>
                  <a:avLst/>
                  <a:gdLst>
                    <a:gd name="T0" fmla="+- 0 1673 1673"/>
                    <a:gd name="T1" fmla="*/ T0 w 15"/>
                    <a:gd name="T2" fmla="+- 0 975 910"/>
                    <a:gd name="T3" fmla="*/ 975 h 65"/>
                    <a:gd name="T4" fmla="+- 0 1689 1673"/>
                    <a:gd name="T5" fmla="*/ T4 w 15"/>
                    <a:gd name="T6" fmla="+- 0 975 910"/>
                    <a:gd name="T7" fmla="*/ 975 h 65"/>
                    <a:gd name="T8" fmla="+- 0 1689 1673"/>
                    <a:gd name="T9" fmla="*/ T8 w 15"/>
                    <a:gd name="T10" fmla="+- 0 910 910"/>
                    <a:gd name="T11" fmla="*/ 910 h 65"/>
                    <a:gd name="T12" fmla="+- 0 1673 1673"/>
                    <a:gd name="T13" fmla="*/ T12 w 15"/>
                    <a:gd name="T14" fmla="+- 0 910 910"/>
                    <a:gd name="T15" fmla="*/ 910 h 65"/>
                    <a:gd name="T16" fmla="+- 0 1673 1673"/>
                    <a:gd name="T17" fmla="*/ T16 w 15"/>
                    <a:gd name="T18" fmla="+- 0 975 910"/>
                    <a:gd name="T19" fmla="*/ 975 h 65"/>
                  </a:gdLst>
                  <a:ahLst/>
                  <a:cxnLst>
                    <a:cxn ang="0">
                      <a:pos x="T1" y="T3"/>
                    </a:cxn>
                    <a:cxn ang="0">
                      <a:pos x="T5" y="T7"/>
                    </a:cxn>
                    <a:cxn ang="0">
                      <a:pos x="T9" y="T11"/>
                    </a:cxn>
                    <a:cxn ang="0">
                      <a:pos x="T13" y="T15"/>
                    </a:cxn>
                    <a:cxn ang="0">
                      <a:pos x="T17" y="T19"/>
                    </a:cxn>
                  </a:cxnLst>
                  <a:rect l="0" t="0" r="r" b="b"/>
                  <a:pathLst>
                    <a:path w="15" h="65">
                      <a:moveTo>
                        <a:pt x="0" y="65"/>
                      </a:moveTo>
                      <a:lnTo>
                        <a:pt x="16" y="65"/>
                      </a:lnTo>
                      <a:lnTo>
                        <a:pt x="16"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4" name="Group 133">
                <a:extLst>
                  <a:ext uri="{FF2B5EF4-FFF2-40B4-BE49-F238E27FC236}">
                    <a16:creationId xmlns:a16="http://schemas.microsoft.com/office/drawing/2014/main" id="{0FA5B983-9903-C056-934B-41C99CCC789F}"/>
                  </a:ext>
                </a:extLst>
              </p:cNvPr>
              <p:cNvGrpSpPr>
                <a:grpSpLocks/>
              </p:cNvGrpSpPr>
              <p:nvPr/>
            </p:nvGrpSpPr>
            <p:grpSpPr bwMode="auto">
              <a:xfrm>
                <a:off x="1673" y="837"/>
                <a:ext cx="15" cy="65"/>
                <a:chOff x="1673" y="837"/>
                <a:chExt cx="15" cy="65"/>
              </a:xfrm>
            </p:grpSpPr>
            <p:sp>
              <p:nvSpPr>
                <p:cNvPr id="327" name="Freeform 134">
                  <a:extLst>
                    <a:ext uri="{FF2B5EF4-FFF2-40B4-BE49-F238E27FC236}">
                      <a16:creationId xmlns:a16="http://schemas.microsoft.com/office/drawing/2014/main" id="{B19BEEE1-2C49-FC5A-FDF2-323CE55EE84A}"/>
                    </a:ext>
                  </a:extLst>
                </p:cNvPr>
                <p:cNvSpPr>
                  <a:spLocks/>
                </p:cNvSpPr>
                <p:nvPr/>
              </p:nvSpPr>
              <p:spPr bwMode="auto">
                <a:xfrm>
                  <a:off x="1673" y="837"/>
                  <a:ext cx="15" cy="65"/>
                </a:xfrm>
                <a:custGeom>
                  <a:avLst/>
                  <a:gdLst>
                    <a:gd name="T0" fmla="+- 0 1673 1673"/>
                    <a:gd name="T1" fmla="*/ T0 w 15"/>
                    <a:gd name="T2" fmla="+- 0 902 837"/>
                    <a:gd name="T3" fmla="*/ 902 h 65"/>
                    <a:gd name="T4" fmla="+- 0 1689 1673"/>
                    <a:gd name="T5" fmla="*/ T4 w 15"/>
                    <a:gd name="T6" fmla="+- 0 902 837"/>
                    <a:gd name="T7" fmla="*/ 902 h 65"/>
                    <a:gd name="T8" fmla="+- 0 1689 1673"/>
                    <a:gd name="T9" fmla="*/ T8 w 15"/>
                    <a:gd name="T10" fmla="+- 0 837 837"/>
                    <a:gd name="T11" fmla="*/ 837 h 65"/>
                    <a:gd name="T12" fmla="+- 0 1673 1673"/>
                    <a:gd name="T13" fmla="*/ T12 w 15"/>
                    <a:gd name="T14" fmla="+- 0 837 837"/>
                    <a:gd name="T15" fmla="*/ 837 h 65"/>
                    <a:gd name="T16" fmla="+- 0 1673 1673"/>
                    <a:gd name="T17" fmla="*/ T16 w 15"/>
                    <a:gd name="T18" fmla="+- 0 902 837"/>
                    <a:gd name="T19" fmla="*/ 902 h 65"/>
                  </a:gdLst>
                  <a:ahLst/>
                  <a:cxnLst>
                    <a:cxn ang="0">
                      <a:pos x="T1" y="T3"/>
                    </a:cxn>
                    <a:cxn ang="0">
                      <a:pos x="T5" y="T7"/>
                    </a:cxn>
                    <a:cxn ang="0">
                      <a:pos x="T9" y="T11"/>
                    </a:cxn>
                    <a:cxn ang="0">
                      <a:pos x="T13" y="T15"/>
                    </a:cxn>
                    <a:cxn ang="0">
                      <a:pos x="T17" y="T19"/>
                    </a:cxn>
                  </a:cxnLst>
                  <a:rect l="0" t="0" r="r" b="b"/>
                  <a:pathLst>
                    <a:path w="15" h="65">
                      <a:moveTo>
                        <a:pt x="0" y="65"/>
                      </a:moveTo>
                      <a:lnTo>
                        <a:pt x="16" y="65"/>
                      </a:lnTo>
                      <a:lnTo>
                        <a:pt x="16"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5" name="Group 135">
                <a:extLst>
                  <a:ext uri="{FF2B5EF4-FFF2-40B4-BE49-F238E27FC236}">
                    <a16:creationId xmlns:a16="http://schemas.microsoft.com/office/drawing/2014/main" id="{D0A3E44B-F2D0-F300-912F-1C1B89C390B1}"/>
                  </a:ext>
                </a:extLst>
              </p:cNvPr>
              <p:cNvGrpSpPr>
                <a:grpSpLocks/>
              </p:cNvGrpSpPr>
              <p:nvPr/>
            </p:nvGrpSpPr>
            <p:grpSpPr bwMode="auto">
              <a:xfrm>
                <a:off x="1673" y="801"/>
                <a:ext cx="35" cy="65"/>
                <a:chOff x="1673" y="801"/>
                <a:chExt cx="35" cy="65"/>
              </a:xfrm>
            </p:grpSpPr>
            <p:sp>
              <p:nvSpPr>
                <p:cNvPr id="326" name="Freeform 136">
                  <a:extLst>
                    <a:ext uri="{FF2B5EF4-FFF2-40B4-BE49-F238E27FC236}">
                      <a16:creationId xmlns:a16="http://schemas.microsoft.com/office/drawing/2014/main" id="{9FD352E6-9AA8-EEA7-DE80-C3A039DC4EF2}"/>
                    </a:ext>
                  </a:extLst>
                </p:cNvPr>
                <p:cNvSpPr>
                  <a:spLocks/>
                </p:cNvSpPr>
                <p:nvPr/>
              </p:nvSpPr>
              <p:spPr bwMode="auto">
                <a:xfrm>
                  <a:off x="1673" y="801"/>
                  <a:ext cx="35" cy="65"/>
                </a:xfrm>
                <a:custGeom>
                  <a:avLst/>
                  <a:gdLst>
                    <a:gd name="T0" fmla="+- 0 1673 1673"/>
                    <a:gd name="T1" fmla="*/ T0 w 35"/>
                    <a:gd name="T2" fmla="+- 0 866 801"/>
                    <a:gd name="T3" fmla="*/ 866 h 65"/>
                    <a:gd name="T4" fmla="+- 0 1708 1673"/>
                    <a:gd name="T5" fmla="*/ T4 w 35"/>
                    <a:gd name="T6" fmla="+- 0 866 801"/>
                    <a:gd name="T7" fmla="*/ 866 h 65"/>
                    <a:gd name="T8" fmla="+- 0 1708 1673"/>
                    <a:gd name="T9" fmla="*/ T8 w 35"/>
                    <a:gd name="T10" fmla="+- 0 801 801"/>
                    <a:gd name="T11" fmla="*/ 801 h 65"/>
                    <a:gd name="T12" fmla="+- 0 1673 1673"/>
                    <a:gd name="T13" fmla="*/ T12 w 35"/>
                    <a:gd name="T14" fmla="+- 0 801 801"/>
                    <a:gd name="T15" fmla="*/ 801 h 65"/>
                    <a:gd name="T16" fmla="+- 0 1673 1673"/>
                    <a:gd name="T17" fmla="*/ T16 w 35"/>
                    <a:gd name="T18" fmla="+- 0 866 801"/>
                    <a:gd name="T19" fmla="*/ 866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6" name="Group 137">
                <a:extLst>
                  <a:ext uri="{FF2B5EF4-FFF2-40B4-BE49-F238E27FC236}">
                    <a16:creationId xmlns:a16="http://schemas.microsoft.com/office/drawing/2014/main" id="{4CB9774E-F405-25B9-2492-986BA89C2633}"/>
                  </a:ext>
                </a:extLst>
              </p:cNvPr>
              <p:cNvGrpSpPr>
                <a:grpSpLocks/>
              </p:cNvGrpSpPr>
              <p:nvPr/>
            </p:nvGrpSpPr>
            <p:grpSpPr bwMode="auto">
              <a:xfrm>
                <a:off x="1673" y="764"/>
                <a:ext cx="35" cy="65"/>
                <a:chOff x="1673" y="764"/>
                <a:chExt cx="35" cy="65"/>
              </a:xfrm>
            </p:grpSpPr>
            <p:sp>
              <p:nvSpPr>
                <p:cNvPr id="325" name="Freeform 138">
                  <a:extLst>
                    <a:ext uri="{FF2B5EF4-FFF2-40B4-BE49-F238E27FC236}">
                      <a16:creationId xmlns:a16="http://schemas.microsoft.com/office/drawing/2014/main" id="{E0C2C8F5-A040-5756-8694-C1D2769699A8}"/>
                    </a:ext>
                  </a:extLst>
                </p:cNvPr>
                <p:cNvSpPr>
                  <a:spLocks/>
                </p:cNvSpPr>
                <p:nvPr/>
              </p:nvSpPr>
              <p:spPr bwMode="auto">
                <a:xfrm>
                  <a:off x="1673" y="764"/>
                  <a:ext cx="35" cy="65"/>
                </a:xfrm>
                <a:custGeom>
                  <a:avLst/>
                  <a:gdLst>
                    <a:gd name="T0" fmla="+- 0 1673 1673"/>
                    <a:gd name="T1" fmla="*/ T0 w 35"/>
                    <a:gd name="T2" fmla="+- 0 829 764"/>
                    <a:gd name="T3" fmla="*/ 829 h 65"/>
                    <a:gd name="T4" fmla="+- 0 1708 1673"/>
                    <a:gd name="T5" fmla="*/ T4 w 35"/>
                    <a:gd name="T6" fmla="+- 0 829 764"/>
                    <a:gd name="T7" fmla="*/ 829 h 65"/>
                    <a:gd name="T8" fmla="+- 0 1708 1673"/>
                    <a:gd name="T9" fmla="*/ T8 w 35"/>
                    <a:gd name="T10" fmla="+- 0 764 764"/>
                    <a:gd name="T11" fmla="*/ 764 h 65"/>
                    <a:gd name="T12" fmla="+- 0 1673 1673"/>
                    <a:gd name="T13" fmla="*/ T12 w 35"/>
                    <a:gd name="T14" fmla="+- 0 764 764"/>
                    <a:gd name="T15" fmla="*/ 764 h 65"/>
                    <a:gd name="T16" fmla="+- 0 1673 1673"/>
                    <a:gd name="T17" fmla="*/ T16 w 35"/>
                    <a:gd name="T18" fmla="+- 0 829 764"/>
                    <a:gd name="T19" fmla="*/ 829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7" name="Group 139">
                <a:extLst>
                  <a:ext uri="{FF2B5EF4-FFF2-40B4-BE49-F238E27FC236}">
                    <a16:creationId xmlns:a16="http://schemas.microsoft.com/office/drawing/2014/main" id="{08839250-97D7-D99F-30D6-CA5E19B1EA92}"/>
                  </a:ext>
                </a:extLst>
              </p:cNvPr>
              <p:cNvGrpSpPr>
                <a:grpSpLocks/>
              </p:cNvGrpSpPr>
              <p:nvPr/>
            </p:nvGrpSpPr>
            <p:grpSpPr bwMode="auto">
              <a:xfrm>
                <a:off x="1693" y="1071"/>
                <a:ext cx="55" cy="2"/>
                <a:chOff x="1693" y="1071"/>
                <a:chExt cx="55" cy="2"/>
              </a:xfrm>
            </p:grpSpPr>
            <p:sp>
              <p:nvSpPr>
                <p:cNvPr id="324" name="Freeform 140">
                  <a:extLst>
                    <a:ext uri="{FF2B5EF4-FFF2-40B4-BE49-F238E27FC236}">
                      <a16:creationId xmlns:a16="http://schemas.microsoft.com/office/drawing/2014/main" id="{2CB98071-EBC0-0946-69F5-17179B27ABFD}"/>
                    </a:ext>
                  </a:extLst>
                </p:cNvPr>
                <p:cNvSpPr>
                  <a:spLocks/>
                </p:cNvSpPr>
                <p:nvPr/>
              </p:nvSpPr>
              <p:spPr bwMode="auto">
                <a:xfrm>
                  <a:off x="1693" y="1071"/>
                  <a:ext cx="55" cy="2"/>
                </a:xfrm>
                <a:custGeom>
                  <a:avLst/>
                  <a:gdLst>
                    <a:gd name="T0" fmla="+- 0 1693 1693"/>
                    <a:gd name="T1" fmla="*/ T0 w 55"/>
                    <a:gd name="T2" fmla="+- 0 1748 1693"/>
                    <a:gd name="T3" fmla="*/ T2 w 55"/>
                  </a:gdLst>
                  <a:ahLst/>
                  <a:cxnLst>
                    <a:cxn ang="0">
                      <a:pos x="T1" y="0"/>
                    </a:cxn>
                    <a:cxn ang="0">
                      <a:pos x="T3" y="0"/>
                    </a:cxn>
                  </a:cxnLst>
                  <a:rect l="0" t="0" r="r" b="b"/>
                  <a:pathLst>
                    <a:path w="55">
                      <a:moveTo>
                        <a:pt x="0" y="0"/>
                      </a:moveTo>
                      <a:lnTo>
                        <a:pt x="55" y="0"/>
                      </a:lnTo>
                    </a:path>
                  </a:pathLst>
                </a:custGeom>
                <a:noFill/>
                <a:ln w="17932">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8" name="Group 141">
                <a:extLst>
                  <a:ext uri="{FF2B5EF4-FFF2-40B4-BE49-F238E27FC236}">
                    <a16:creationId xmlns:a16="http://schemas.microsoft.com/office/drawing/2014/main" id="{F8FF58D2-3577-C27D-B3EA-056AFE548ABD}"/>
                  </a:ext>
                </a:extLst>
              </p:cNvPr>
              <p:cNvGrpSpPr>
                <a:grpSpLocks/>
              </p:cNvGrpSpPr>
              <p:nvPr/>
            </p:nvGrpSpPr>
            <p:grpSpPr bwMode="auto">
              <a:xfrm>
                <a:off x="1693" y="1016"/>
                <a:ext cx="35" cy="2"/>
                <a:chOff x="1693" y="1016"/>
                <a:chExt cx="35" cy="2"/>
              </a:xfrm>
            </p:grpSpPr>
            <p:sp>
              <p:nvSpPr>
                <p:cNvPr id="323" name="Freeform 142">
                  <a:extLst>
                    <a:ext uri="{FF2B5EF4-FFF2-40B4-BE49-F238E27FC236}">
                      <a16:creationId xmlns:a16="http://schemas.microsoft.com/office/drawing/2014/main" id="{58D8D554-5B5B-1B28-04E8-97D8A888FFE2}"/>
                    </a:ext>
                  </a:extLst>
                </p:cNvPr>
                <p:cNvSpPr>
                  <a:spLocks/>
                </p:cNvSpPr>
                <p:nvPr/>
              </p:nvSpPr>
              <p:spPr bwMode="auto">
                <a:xfrm>
                  <a:off x="1693" y="1016"/>
                  <a:ext cx="35" cy="2"/>
                </a:xfrm>
                <a:custGeom>
                  <a:avLst/>
                  <a:gdLst>
                    <a:gd name="T0" fmla="+- 0 1693 1693"/>
                    <a:gd name="T1" fmla="*/ T0 w 35"/>
                    <a:gd name="T2" fmla="+- 0 1728 1693"/>
                    <a:gd name="T3" fmla="*/ T2 w 35"/>
                  </a:gdLst>
                  <a:ahLst/>
                  <a:cxnLst>
                    <a:cxn ang="0">
                      <a:pos x="T1" y="0"/>
                    </a:cxn>
                    <a:cxn ang="0">
                      <a:pos x="T3" y="0"/>
                    </a:cxn>
                  </a:cxnLst>
                  <a:rect l="0" t="0" r="r" b="b"/>
                  <a:pathLst>
                    <a:path w="35">
                      <a:moveTo>
                        <a:pt x="0" y="0"/>
                      </a:moveTo>
                      <a:lnTo>
                        <a:pt x="35" y="0"/>
                      </a:lnTo>
                    </a:path>
                  </a:pathLst>
                </a:custGeom>
                <a:noFill/>
                <a:ln w="41123">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9" name="Group 143">
                <a:extLst>
                  <a:ext uri="{FF2B5EF4-FFF2-40B4-BE49-F238E27FC236}">
                    <a16:creationId xmlns:a16="http://schemas.microsoft.com/office/drawing/2014/main" id="{55B31052-BB54-97A3-FAF4-DAAAC48CA366}"/>
                  </a:ext>
                </a:extLst>
              </p:cNvPr>
              <p:cNvGrpSpPr>
                <a:grpSpLocks/>
              </p:cNvGrpSpPr>
              <p:nvPr/>
            </p:nvGrpSpPr>
            <p:grpSpPr bwMode="auto">
              <a:xfrm>
                <a:off x="1693" y="943"/>
                <a:ext cx="15" cy="2"/>
                <a:chOff x="1693" y="943"/>
                <a:chExt cx="15" cy="2"/>
              </a:xfrm>
            </p:grpSpPr>
            <p:sp>
              <p:nvSpPr>
                <p:cNvPr id="322" name="Freeform 144">
                  <a:extLst>
                    <a:ext uri="{FF2B5EF4-FFF2-40B4-BE49-F238E27FC236}">
                      <a16:creationId xmlns:a16="http://schemas.microsoft.com/office/drawing/2014/main" id="{292D80E8-A832-E793-CF84-F75730F54011}"/>
                    </a:ext>
                  </a:extLst>
                </p:cNvPr>
                <p:cNvSpPr>
                  <a:spLocks/>
                </p:cNvSpPr>
                <p:nvPr/>
              </p:nvSpPr>
              <p:spPr bwMode="auto">
                <a:xfrm>
                  <a:off x="1693" y="943"/>
                  <a:ext cx="15" cy="2"/>
                </a:xfrm>
                <a:custGeom>
                  <a:avLst/>
                  <a:gdLst>
                    <a:gd name="T0" fmla="+- 0 1693 1693"/>
                    <a:gd name="T1" fmla="*/ T0 w 15"/>
                    <a:gd name="T2" fmla="+- 0 1708 1693"/>
                    <a:gd name="T3" fmla="*/ T2 w 15"/>
                  </a:gdLst>
                  <a:ahLst/>
                  <a:cxnLst>
                    <a:cxn ang="0">
                      <a:pos x="T1" y="0"/>
                    </a:cxn>
                    <a:cxn ang="0">
                      <a:pos x="T3" y="0"/>
                    </a:cxn>
                  </a:cxnLst>
                  <a:rect l="0" t="0" r="r" b="b"/>
                  <a:pathLst>
                    <a:path w="15">
                      <a:moveTo>
                        <a:pt x="0" y="0"/>
                      </a:moveTo>
                      <a:lnTo>
                        <a:pt x="15" y="0"/>
                      </a:lnTo>
                    </a:path>
                  </a:pathLst>
                </a:custGeom>
                <a:noFill/>
                <a:ln w="41124">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80" name="Group 145">
                <a:extLst>
                  <a:ext uri="{FF2B5EF4-FFF2-40B4-BE49-F238E27FC236}">
                    <a16:creationId xmlns:a16="http://schemas.microsoft.com/office/drawing/2014/main" id="{579ABFAA-33BD-4660-CB19-7BBF8FD576EA}"/>
                  </a:ext>
                </a:extLst>
              </p:cNvPr>
              <p:cNvGrpSpPr>
                <a:grpSpLocks/>
              </p:cNvGrpSpPr>
              <p:nvPr/>
            </p:nvGrpSpPr>
            <p:grpSpPr bwMode="auto">
              <a:xfrm>
                <a:off x="1693" y="906"/>
                <a:ext cx="35" cy="2"/>
                <a:chOff x="1693" y="906"/>
                <a:chExt cx="35" cy="2"/>
              </a:xfrm>
            </p:grpSpPr>
            <p:sp>
              <p:nvSpPr>
                <p:cNvPr id="321" name="Freeform 146">
                  <a:extLst>
                    <a:ext uri="{FF2B5EF4-FFF2-40B4-BE49-F238E27FC236}">
                      <a16:creationId xmlns:a16="http://schemas.microsoft.com/office/drawing/2014/main" id="{D11C5728-5D88-E503-D9DD-CA4B0262BE47}"/>
                    </a:ext>
                  </a:extLst>
                </p:cNvPr>
                <p:cNvSpPr>
                  <a:spLocks/>
                </p:cNvSpPr>
                <p:nvPr/>
              </p:nvSpPr>
              <p:spPr bwMode="auto">
                <a:xfrm>
                  <a:off x="1693" y="906"/>
                  <a:ext cx="35" cy="2"/>
                </a:xfrm>
                <a:custGeom>
                  <a:avLst/>
                  <a:gdLst>
                    <a:gd name="T0" fmla="+- 0 1693 1693"/>
                    <a:gd name="T1" fmla="*/ T0 w 35"/>
                    <a:gd name="T2" fmla="+- 0 1728 1693"/>
                    <a:gd name="T3" fmla="*/ T2 w 35"/>
                  </a:gdLst>
                  <a:ahLst/>
                  <a:cxnLst>
                    <a:cxn ang="0">
                      <a:pos x="T1" y="0"/>
                    </a:cxn>
                    <a:cxn ang="0">
                      <a:pos x="T3" y="0"/>
                    </a:cxn>
                  </a:cxnLst>
                  <a:rect l="0" t="0" r="r" b="b"/>
                  <a:pathLst>
                    <a:path w="35">
                      <a:moveTo>
                        <a:pt x="0" y="0"/>
                      </a:moveTo>
                      <a:lnTo>
                        <a:pt x="35" y="0"/>
                      </a:lnTo>
                    </a:path>
                  </a:pathLst>
                </a:custGeom>
                <a:noFill/>
                <a:ln w="41097">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81" name="Group 147">
                <a:extLst>
                  <a:ext uri="{FF2B5EF4-FFF2-40B4-BE49-F238E27FC236}">
                    <a16:creationId xmlns:a16="http://schemas.microsoft.com/office/drawing/2014/main" id="{71D9504A-D3B7-63C4-AB65-CF699C4197C5}"/>
                  </a:ext>
                </a:extLst>
              </p:cNvPr>
              <p:cNvGrpSpPr>
                <a:grpSpLocks/>
              </p:cNvGrpSpPr>
              <p:nvPr/>
            </p:nvGrpSpPr>
            <p:grpSpPr bwMode="auto">
              <a:xfrm>
                <a:off x="1693" y="797"/>
                <a:ext cx="35" cy="2"/>
                <a:chOff x="1693" y="797"/>
                <a:chExt cx="35" cy="2"/>
              </a:xfrm>
            </p:grpSpPr>
            <p:sp>
              <p:nvSpPr>
                <p:cNvPr id="320" name="Freeform 148">
                  <a:extLst>
                    <a:ext uri="{FF2B5EF4-FFF2-40B4-BE49-F238E27FC236}">
                      <a16:creationId xmlns:a16="http://schemas.microsoft.com/office/drawing/2014/main" id="{430E6654-CA43-B928-361E-C787F2F96E09}"/>
                    </a:ext>
                  </a:extLst>
                </p:cNvPr>
                <p:cNvSpPr>
                  <a:spLocks/>
                </p:cNvSpPr>
                <p:nvPr/>
              </p:nvSpPr>
              <p:spPr bwMode="auto">
                <a:xfrm>
                  <a:off x="1693" y="797"/>
                  <a:ext cx="35" cy="2"/>
                </a:xfrm>
                <a:custGeom>
                  <a:avLst/>
                  <a:gdLst>
                    <a:gd name="T0" fmla="+- 0 1693 1693"/>
                    <a:gd name="T1" fmla="*/ T0 w 35"/>
                    <a:gd name="T2" fmla="+- 0 1728 1693"/>
                    <a:gd name="T3" fmla="*/ T2 w 35"/>
                  </a:gdLst>
                  <a:ahLst/>
                  <a:cxnLst>
                    <a:cxn ang="0">
                      <a:pos x="T1" y="0"/>
                    </a:cxn>
                    <a:cxn ang="0">
                      <a:pos x="T3" y="0"/>
                    </a:cxn>
                  </a:cxnLst>
                  <a:rect l="0" t="0" r="r" b="b"/>
                  <a:pathLst>
                    <a:path w="35">
                      <a:moveTo>
                        <a:pt x="0" y="0"/>
                      </a:moveTo>
                      <a:lnTo>
                        <a:pt x="35" y="0"/>
                      </a:lnTo>
                    </a:path>
                  </a:pathLst>
                </a:custGeom>
                <a:noFill/>
                <a:ln w="41124">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82" name="Group 149">
                <a:extLst>
                  <a:ext uri="{FF2B5EF4-FFF2-40B4-BE49-F238E27FC236}">
                    <a16:creationId xmlns:a16="http://schemas.microsoft.com/office/drawing/2014/main" id="{17F5DD0D-67AA-B9C9-24D5-87E9ECBFAA1F}"/>
                  </a:ext>
                </a:extLst>
              </p:cNvPr>
              <p:cNvGrpSpPr>
                <a:grpSpLocks/>
              </p:cNvGrpSpPr>
              <p:nvPr/>
            </p:nvGrpSpPr>
            <p:grpSpPr bwMode="auto">
              <a:xfrm>
                <a:off x="1713" y="983"/>
                <a:ext cx="35" cy="65"/>
                <a:chOff x="1713" y="983"/>
                <a:chExt cx="35" cy="65"/>
              </a:xfrm>
            </p:grpSpPr>
            <p:sp>
              <p:nvSpPr>
                <p:cNvPr id="319" name="Freeform 150">
                  <a:extLst>
                    <a:ext uri="{FF2B5EF4-FFF2-40B4-BE49-F238E27FC236}">
                      <a16:creationId xmlns:a16="http://schemas.microsoft.com/office/drawing/2014/main" id="{066342F5-7942-DA75-CE57-8B8423080866}"/>
                    </a:ext>
                  </a:extLst>
                </p:cNvPr>
                <p:cNvSpPr>
                  <a:spLocks/>
                </p:cNvSpPr>
                <p:nvPr/>
              </p:nvSpPr>
              <p:spPr bwMode="auto">
                <a:xfrm>
                  <a:off x="1713" y="983"/>
                  <a:ext cx="35" cy="65"/>
                </a:xfrm>
                <a:custGeom>
                  <a:avLst/>
                  <a:gdLst>
                    <a:gd name="T0" fmla="+- 0 1713 1713"/>
                    <a:gd name="T1" fmla="*/ T0 w 35"/>
                    <a:gd name="T2" fmla="+- 0 1048 983"/>
                    <a:gd name="T3" fmla="*/ 1048 h 65"/>
                    <a:gd name="T4" fmla="+- 0 1748 1713"/>
                    <a:gd name="T5" fmla="*/ T4 w 35"/>
                    <a:gd name="T6" fmla="+- 0 1048 983"/>
                    <a:gd name="T7" fmla="*/ 1048 h 65"/>
                    <a:gd name="T8" fmla="+- 0 1748 1713"/>
                    <a:gd name="T9" fmla="*/ T8 w 35"/>
                    <a:gd name="T10" fmla="+- 0 983 983"/>
                    <a:gd name="T11" fmla="*/ 983 h 65"/>
                    <a:gd name="T12" fmla="+- 0 1713 1713"/>
                    <a:gd name="T13" fmla="*/ T12 w 35"/>
                    <a:gd name="T14" fmla="+- 0 983 983"/>
                    <a:gd name="T15" fmla="*/ 983 h 65"/>
                    <a:gd name="T16" fmla="+- 0 1713 1713"/>
                    <a:gd name="T17" fmla="*/ T16 w 35"/>
                    <a:gd name="T18" fmla="+- 0 1048 983"/>
                    <a:gd name="T19" fmla="*/ 1048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3" name="Group 151">
                <a:extLst>
                  <a:ext uri="{FF2B5EF4-FFF2-40B4-BE49-F238E27FC236}">
                    <a16:creationId xmlns:a16="http://schemas.microsoft.com/office/drawing/2014/main" id="{5ECAD45C-128A-4C1D-87DA-3D5A97E24C13}"/>
                  </a:ext>
                </a:extLst>
              </p:cNvPr>
              <p:cNvGrpSpPr>
                <a:grpSpLocks/>
              </p:cNvGrpSpPr>
              <p:nvPr/>
            </p:nvGrpSpPr>
            <p:grpSpPr bwMode="auto">
              <a:xfrm>
                <a:off x="1713" y="947"/>
                <a:ext cx="35" cy="65"/>
                <a:chOff x="1713" y="947"/>
                <a:chExt cx="35" cy="65"/>
              </a:xfrm>
            </p:grpSpPr>
            <p:sp>
              <p:nvSpPr>
                <p:cNvPr id="318" name="Freeform 152">
                  <a:extLst>
                    <a:ext uri="{FF2B5EF4-FFF2-40B4-BE49-F238E27FC236}">
                      <a16:creationId xmlns:a16="http://schemas.microsoft.com/office/drawing/2014/main" id="{E70D2E04-683C-E242-3208-7769A58AD880}"/>
                    </a:ext>
                  </a:extLst>
                </p:cNvPr>
                <p:cNvSpPr>
                  <a:spLocks/>
                </p:cNvSpPr>
                <p:nvPr/>
              </p:nvSpPr>
              <p:spPr bwMode="auto">
                <a:xfrm>
                  <a:off x="1713" y="947"/>
                  <a:ext cx="35" cy="65"/>
                </a:xfrm>
                <a:custGeom>
                  <a:avLst/>
                  <a:gdLst>
                    <a:gd name="T0" fmla="+- 0 1713 1713"/>
                    <a:gd name="T1" fmla="*/ T0 w 35"/>
                    <a:gd name="T2" fmla="+- 0 1012 947"/>
                    <a:gd name="T3" fmla="*/ 1012 h 65"/>
                    <a:gd name="T4" fmla="+- 0 1748 1713"/>
                    <a:gd name="T5" fmla="*/ T4 w 35"/>
                    <a:gd name="T6" fmla="+- 0 1012 947"/>
                    <a:gd name="T7" fmla="*/ 1012 h 65"/>
                    <a:gd name="T8" fmla="+- 0 1748 1713"/>
                    <a:gd name="T9" fmla="*/ T8 w 35"/>
                    <a:gd name="T10" fmla="+- 0 947 947"/>
                    <a:gd name="T11" fmla="*/ 947 h 65"/>
                    <a:gd name="T12" fmla="+- 0 1713 1713"/>
                    <a:gd name="T13" fmla="*/ T12 w 35"/>
                    <a:gd name="T14" fmla="+- 0 947 947"/>
                    <a:gd name="T15" fmla="*/ 947 h 65"/>
                    <a:gd name="T16" fmla="+- 0 1713 1713"/>
                    <a:gd name="T17" fmla="*/ T16 w 35"/>
                    <a:gd name="T18" fmla="+- 0 1012 947"/>
                    <a:gd name="T19" fmla="*/ 1012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4" name="Group 83">
                <a:extLst>
                  <a:ext uri="{FF2B5EF4-FFF2-40B4-BE49-F238E27FC236}">
                    <a16:creationId xmlns:a16="http://schemas.microsoft.com/office/drawing/2014/main" id="{0C97A21C-522C-E551-2530-C7D3B8E51B89}"/>
                  </a:ext>
                </a:extLst>
              </p:cNvPr>
              <p:cNvGrpSpPr>
                <a:grpSpLocks/>
              </p:cNvGrpSpPr>
              <p:nvPr/>
            </p:nvGrpSpPr>
            <p:grpSpPr bwMode="auto">
              <a:xfrm>
                <a:off x="1713" y="874"/>
                <a:ext cx="35" cy="65"/>
                <a:chOff x="1713" y="874"/>
                <a:chExt cx="35" cy="65"/>
              </a:xfrm>
            </p:grpSpPr>
            <p:sp>
              <p:nvSpPr>
                <p:cNvPr id="317" name="Freeform 154">
                  <a:extLst>
                    <a:ext uri="{FF2B5EF4-FFF2-40B4-BE49-F238E27FC236}">
                      <a16:creationId xmlns:a16="http://schemas.microsoft.com/office/drawing/2014/main" id="{2E60369F-519C-2DC7-128B-A56CBB11FD30}"/>
                    </a:ext>
                  </a:extLst>
                </p:cNvPr>
                <p:cNvSpPr>
                  <a:spLocks/>
                </p:cNvSpPr>
                <p:nvPr/>
              </p:nvSpPr>
              <p:spPr bwMode="auto">
                <a:xfrm>
                  <a:off x="1713" y="874"/>
                  <a:ext cx="35" cy="65"/>
                </a:xfrm>
                <a:custGeom>
                  <a:avLst/>
                  <a:gdLst>
                    <a:gd name="T0" fmla="+- 0 1713 1713"/>
                    <a:gd name="T1" fmla="*/ T0 w 35"/>
                    <a:gd name="T2" fmla="+- 0 939 874"/>
                    <a:gd name="T3" fmla="*/ 939 h 65"/>
                    <a:gd name="T4" fmla="+- 0 1748 1713"/>
                    <a:gd name="T5" fmla="*/ T4 w 35"/>
                    <a:gd name="T6" fmla="+- 0 939 874"/>
                    <a:gd name="T7" fmla="*/ 939 h 65"/>
                    <a:gd name="T8" fmla="+- 0 1748 1713"/>
                    <a:gd name="T9" fmla="*/ T8 w 35"/>
                    <a:gd name="T10" fmla="+- 0 874 874"/>
                    <a:gd name="T11" fmla="*/ 874 h 65"/>
                    <a:gd name="T12" fmla="+- 0 1713 1713"/>
                    <a:gd name="T13" fmla="*/ T12 w 35"/>
                    <a:gd name="T14" fmla="+- 0 874 874"/>
                    <a:gd name="T15" fmla="*/ 874 h 65"/>
                    <a:gd name="T16" fmla="+- 0 1713 1713"/>
                    <a:gd name="T17" fmla="*/ T16 w 35"/>
                    <a:gd name="T18" fmla="+- 0 939 874"/>
                    <a:gd name="T19" fmla="*/ 939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5" name="Group 155">
                <a:extLst>
                  <a:ext uri="{FF2B5EF4-FFF2-40B4-BE49-F238E27FC236}">
                    <a16:creationId xmlns:a16="http://schemas.microsoft.com/office/drawing/2014/main" id="{E9AD17F5-933C-41EB-D7CE-2E04E88A5BA2}"/>
                  </a:ext>
                </a:extLst>
              </p:cNvPr>
              <p:cNvGrpSpPr>
                <a:grpSpLocks/>
              </p:cNvGrpSpPr>
              <p:nvPr/>
            </p:nvGrpSpPr>
            <p:grpSpPr bwMode="auto">
              <a:xfrm>
                <a:off x="1713" y="837"/>
                <a:ext cx="35" cy="65"/>
                <a:chOff x="1713" y="837"/>
                <a:chExt cx="35" cy="65"/>
              </a:xfrm>
            </p:grpSpPr>
            <p:sp>
              <p:nvSpPr>
                <p:cNvPr id="316" name="Freeform 156">
                  <a:extLst>
                    <a:ext uri="{FF2B5EF4-FFF2-40B4-BE49-F238E27FC236}">
                      <a16:creationId xmlns:a16="http://schemas.microsoft.com/office/drawing/2014/main" id="{63F7BAEE-8563-E0C7-DA00-CB505ABC9E24}"/>
                    </a:ext>
                  </a:extLst>
                </p:cNvPr>
                <p:cNvSpPr>
                  <a:spLocks/>
                </p:cNvSpPr>
                <p:nvPr/>
              </p:nvSpPr>
              <p:spPr bwMode="auto">
                <a:xfrm>
                  <a:off x="1713" y="837"/>
                  <a:ext cx="35" cy="65"/>
                </a:xfrm>
                <a:custGeom>
                  <a:avLst/>
                  <a:gdLst>
                    <a:gd name="T0" fmla="+- 0 1713 1713"/>
                    <a:gd name="T1" fmla="*/ T0 w 35"/>
                    <a:gd name="T2" fmla="+- 0 902 837"/>
                    <a:gd name="T3" fmla="*/ 902 h 65"/>
                    <a:gd name="T4" fmla="+- 0 1748 1713"/>
                    <a:gd name="T5" fmla="*/ T4 w 35"/>
                    <a:gd name="T6" fmla="+- 0 902 837"/>
                    <a:gd name="T7" fmla="*/ 902 h 65"/>
                    <a:gd name="T8" fmla="+- 0 1748 1713"/>
                    <a:gd name="T9" fmla="*/ T8 w 35"/>
                    <a:gd name="T10" fmla="+- 0 837 837"/>
                    <a:gd name="T11" fmla="*/ 837 h 65"/>
                    <a:gd name="T12" fmla="+- 0 1713 1713"/>
                    <a:gd name="T13" fmla="*/ T12 w 35"/>
                    <a:gd name="T14" fmla="+- 0 837 837"/>
                    <a:gd name="T15" fmla="*/ 837 h 65"/>
                    <a:gd name="T16" fmla="+- 0 1713 1713"/>
                    <a:gd name="T17" fmla="*/ T16 w 35"/>
                    <a:gd name="T18" fmla="+- 0 902 837"/>
                    <a:gd name="T19" fmla="*/ 902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6" name="Group 157">
                <a:extLst>
                  <a:ext uri="{FF2B5EF4-FFF2-40B4-BE49-F238E27FC236}">
                    <a16:creationId xmlns:a16="http://schemas.microsoft.com/office/drawing/2014/main" id="{689696B6-CB1D-6E48-E785-B31D79DC6DA8}"/>
                  </a:ext>
                </a:extLst>
              </p:cNvPr>
              <p:cNvGrpSpPr>
                <a:grpSpLocks/>
              </p:cNvGrpSpPr>
              <p:nvPr/>
            </p:nvGrpSpPr>
            <p:grpSpPr bwMode="auto">
              <a:xfrm>
                <a:off x="1713" y="764"/>
                <a:ext cx="35" cy="65"/>
                <a:chOff x="1713" y="764"/>
                <a:chExt cx="35" cy="65"/>
              </a:xfrm>
            </p:grpSpPr>
            <p:sp>
              <p:nvSpPr>
                <p:cNvPr id="315" name="Freeform 158">
                  <a:extLst>
                    <a:ext uri="{FF2B5EF4-FFF2-40B4-BE49-F238E27FC236}">
                      <a16:creationId xmlns:a16="http://schemas.microsoft.com/office/drawing/2014/main" id="{D923CB82-A598-18D8-A080-7DA9DB80B051}"/>
                    </a:ext>
                  </a:extLst>
                </p:cNvPr>
                <p:cNvSpPr>
                  <a:spLocks/>
                </p:cNvSpPr>
                <p:nvPr/>
              </p:nvSpPr>
              <p:spPr bwMode="auto">
                <a:xfrm>
                  <a:off x="1713" y="764"/>
                  <a:ext cx="35" cy="65"/>
                </a:xfrm>
                <a:custGeom>
                  <a:avLst/>
                  <a:gdLst>
                    <a:gd name="T0" fmla="+- 0 1713 1713"/>
                    <a:gd name="T1" fmla="*/ T0 w 35"/>
                    <a:gd name="T2" fmla="+- 0 829 764"/>
                    <a:gd name="T3" fmla="*/ 829 h 65"/>
                    <a:gd name="T4" fmla="+- 0 1748 1713"/>
                    <a:gd name="T5" fmla="*/ T4 w 35"/>
                    <a:gd name="T6" fmla="+- 0 829 764"/>
                    <a:gd name="T7" fmla="*/ 829 h 65"/>
                    <a:gd name="T8" fmla="+- 0 1748 1713"/>
                    <a:gd name="T9" fmla="*/ T8 w 35"/>
                    <a:gd name="T10" fmla="+- 0 764 764"/>
                    <a:gd name="T11" fmla="*/ 764 h 65"/>
                    <a:gd name="T12" fmla="+- 0 1713 1713"/>
                    <a:gd name="T13" fmla="*/ T12 w 35"/>
                    <a:gd name="T14" fmla="+- 0 764 764"/>
                    <a:gd name="T15" fmla="*/ 764 h 65"/>
                    <a:gd name="T16" fmla="+- 0 1713 1713"/>
                    <a:gd name="T17" fmla="*/ T16 w 35"/>
                    <a:gd name="T18" fmla="+- 0 829 764"/>
                    <a:gd name="T19" fmla="*/ 829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7" name="Group 159">
                <a:extLst>
                  <a:ext uri="{FF2B5EF4-FFF2-40B4-BE49-F238E27FC236}">
                    <a16:creationId xmlns:a16="http://schemas.microsoft.com/office/drawing/2014/main" id="{17B9BBEB-5966-9796-B89E-6482AEACB3CF}"/>
                  </a:ext>
                </a:extLst>
              </p:cNvPr>
              <p:cNvGrpSpPr>
                <a:grpSpLocks/>
              </p:cNvGrpSpPr>
              <p:nvPr/>
            </p:nvGrpSpPr>
            <p:grpSpPr bwMode="auto">
              <a:xfrm>
                <a:off x="1732" y="948"/>
                <a:ext cx="15" cy="26"/>
                <a:chOff x="1732" y="948"/>
                <a:chExt cx="15" cy="26"/>
              </a:xfrm>
            </p:grpSpPr>
            <p:sp>
              <p:nvSpPr>
                <p:cNvPr id="314" name="Freeform 160">
                  <a:extLst>
                    <a:ext uri="{FF2B5EF4-FFF2-40B4-BE49-F238E27FC236}">
                      <a16:creationId xmlns:a16="http://schemas.microsoft.com/office/drawing/2014/main" id="{72C2BD5E-4A66-5509-588E-9B03397FC431}"/>
                    </a:ext>
                  </a:extLst>
                </p:cNvPr>
                <p:cNvSpPr>
                  <a:spLocks/>
                </p:cNvSpPr>
                <p:nvPr/>
              </p:nvSpPr>
              <p:spPr bwMode="auto">
                <a:xfrm>
                  <a:off x="1732" y="948"/>
                  <a:ext cx="15" cy="26"/>
                </a:xfrm>
                <a:custGeom>
                  <a:avLst/>
                  <a:gdLst>
                    <a:gd name="T0" fmla="+- 0 1732 1732"/>
                    <a:gd name="T1" fmla="*/ T0 w 15"/>
                    <a:gd name="T2" fmla="+- 0 961 948"/>
                    <a:gd name="T3" fmla="*/ 961 h 26"/>
                    <a:gd name="T4" fmla="+- 0 1748 1732"/>
                    <a:gd name="T5" fmla="*/ T4 w 15"/>
                    <a:gd name="T6" fmla="+- 0 961 948"/>
                    <a:gd name="T7" fmla="*/ 961 h 26"/>
                  </a:gdLst>
                  <a:ahLst/>
                  <a:cxnLst>
                    <a:cxn ang="0">
                      <a:pos x="T1" y="T3"/>
                    </a:cxn>
                    <a:cxn ang="0">
                      <a:pos x="T5" y="T7"/>
                    </a:cxn>
                  </a:cxnLst>
                  <a:rect l="0" t="0" r="r" b="b"/>
                  <a:pathLst>
                    <a:path w="15" h="26">
                      <a:moveTo>
                        <a:pt x="0" y="13"/>
                      </a:moveTo>
                      <a:lnTo>
                        <a:pt x="16" y="13"/>
                      </a:lnTo>
                    </a:path>
                  </a:pathLst>
                </a:custGeom>
                <a:noFill/>
                <a:ln w="17932">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88" name="Group 161">
                <a:extLst>
                  <a:ext uri="{FF2B5EF4-FFF2-40B4-BE49-F238E27FC236}">
                    <a16:creationId xmlns:a16="http://schemas.microsoft.com/office/drawing/2014/main" id="{868537F4-83F9-8FA8-A2D8-DF652E374ED9}"/>
                  </a:ext>
                </a:extLst>
              </p:cNvPr>
              <p:cNvGrpSpPr>
                <a:grpSpLocks/>
              </p:cNvGrpSpPr>
              <p:nvPr/>
            </p:nvGrpSpPr>
            <p:grpSpPr bwMode="auto">
              <a:xfrm>
                <a:off x="1732" y="838"/>
                <a:ext cx="15" cy="26"/>
                <a:chOff x="1732" y="838"/>
                <a:chExt cx="15" cy="26"/>
              </a:xfrm>
            </p:grpSpPr>
            <p:sp>
              <p:nvSpPr>
                <p:cNvPr id="313" name="Freeform 162">
                  <a:extLst>
                    <a:ext uri="{FF2B5EF4-FFF2-40B4-BE49-F238E27FC236}">
                      <a16:creationId xmlns:a16="http://schemas.microsoft.com/office/drawing/2014/main" id="{021EF624-186A-6D85-4403-A881E28B6648}"/>
                    </a:ext>
                  </a:extLst>
                </p:cNvPr>
                <p:cNvSpPr>
                  <a:spLocks/>
                </p:cNvSpPr>
                <p:nvPr/>
              </p:nvSpPr>
              <p:spPr bwMode="auto">
                <a:xfrm>
                  <a:off x="1732" y="838"/>
                  <a:ext cx="15" cy="26"/>
                </a:xfrm>
                <a:custGeom>
                  <a:avLst/>
                  <a:gdLst>
                    <a:gd name="T0" fmla="+- 0 1732 1732"/>
                    <a:gd name="T1" fmla="*/ T0 w 15"/>
                    <a:gd name="T2" fmla="+- 0 851 838"/>
                    <a:gd name="T3" fmla="*/ 851 h 26"/>
                    <a:gd name="T4" fmla="+- 0 1748 1732"/>
                    <a:gd name="T5" fmla="*/ T4 w 15"/>
                    <a:gd name="T6" fmla="+- 0 851 838"/>
                    <a:gd name="T7" fmla="*/ 851 h 26"/>
                  </a:gdLst>
                  <a:ahLst/>
                  <a:cxnLst>
                    <a:cxn ang="0">
                      <a:pos x="T1" y="T3"/>
                    </a:cxn>
                    <a:cxn ang="0">
                      <a:pos x="T5" y="T7"/>
                    </a:cxn>
                  </a:cxnLst>
                  <a:rect l="0" t="0" r="r" b="b"/>
                  <a:pathLst>
                    <a:path w="15" h="26">
                      <a:moveTo>
                        <a:pt x="0" y="13"/>
                      </a:moveTo>
                      <a:lnTo>
                        <a:pt x="16" y="13"/>
                      </a:lnTo>
                    </a:path>
                  </a:pathLst>
                </a:custGeom>
                <a:noFill/>
                <a:ln w="17934">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89" name="Group 163">
                <a:extLst>
                  <a:ext uri="{FF2B5EF4-FFF2-40B4-BE49-F238E27FC236}">
                    <a16:creationId xmlns:a16="http://schemas.microsoft.com/office/drawing/2014/main" id="{127A6642-795D-B222-3C3A-F97134262CF4}"/>
                  </a:ext>
                </a:extLst>
              </p:cNvPr>
              <p:cNvGrpSpPr>
                <a:grpSpLocks/>
              </p:cNvGrpSpPr>
              <p:nvPr/>
            </p:nvGrpSpPr>
            <p:grpSpPr bwMode="auto">
              <a:xfrm>
                <a:off x="1732" y="765"/>
                <a:ext cx="15" cy="26"/>
                <a:chOff x="1732" y="765"/>
                <a:chExt cx="15" cy="26"/>
              </a:xfrm>
            </p:grpSpPr>
            <p:sp>
              <p:nvSpPr>
                <p:cNvPr id="312" name="Freeform 164">
                  <a:extLst>
                    <a:ext uri="{FF2B5EF4-FFF2-40B4-BE49-F238E27FC236}">
                      <a16:creationId xmlns:a16="http://schemas.microsoft.com/office/drawing/2014/main" id="{1CCFF1A0-F0C2-CC5E-6BBD-9AB96F53D1A7}"/>
                    </a:ext>
                  </a:extLst>
                </p:cNvPr>
                <p:cNvSpPr>
                  <a:spLocks/>
                </p:cNvSpPr>
                <p:nvPr/>
              </p:nvSpPr>
              <p:spPr bwMode="auto">
                <a:xfrm>
                  <a:off x="1732" y="765"/>
                  <a:ext cx="15" cy="26"/>
                </a:xfrm>
                <a:custGeom>
                  <a:avLst/>
                  <a:gdLst>
                    <a:gd name="T0" fmla="+- 0 1732 1732"/>
                    <a:gd name="T1" fmla="*/ T0 w 15"/>
                    <a:gd name="T2" fmla="+- 0 778 765"/>
                    <a:gd name="T3" fmla="*/ 778 h 26"/>
                    <a:gd name="T4" fmla="+- 0 1748 1732"/>
                    <a:gd name="T5" fmla="*/ T4 w 15"/>
                    <a:gd name="T6" fmla="+- 0 778 765"/>
                    <a:gd name="T7" fmla="*/ 778 h 26"/>
                  </a:gdLst>
                  <a:ahLst/>
                  <a:cxnLst>
                    <a:cxn ang="0">
                      <a:pos x="T1" y="T3"/>
                    </a:cxn>
                    <a:cxn ang="0">
                      <a:pos x="T5" y="T7"/>
                    </a:cxn>
                  </a:cxnLst>
                  <a:rect l="0" t="0" r="r" b="b"/>
                  <a:pathLst>
                    <a:path w="15" h="26">
                      <a:moveTo>
                        <a:pt x="0" y="13"/>
                      </a:moveTo>
                      <a:lnTo>
                        <a:pt x="16" y="13"/>
                      </a:lnTo>
                    </a:path>
                  </a:pathLst>
                </a:custGeom>
                <a:noFill/>
                <a:ln w="17934">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0" name="Group 165">
                <a:extLst>
                  <a:ext uri="{FF2B5EF4-FFF2-40B4-BE49-F238E27FC236}">
                    <a16:creationId xmlns:a16="http://schemas.microsoft.com/office/drawing/2014/main" id="{2D5DF131-5C67-73A7-2A8D-0C0C84D34AF9}"/>
                  </a:ext>
                </a:extLst>
              </p:cNvPr>
              <p:cNvGrpSpPr>
                <a:grpSpLocks/>
              </p:cNvGrpSpPr>
              <p:nvPr/>
            </p:nvGrpSpPr>
            <p:grpSpPr bwMode="auto">
              <a:xfrm>
                <a:off x="1914" y="900"/>
                <a:ext cx="18" cy="32"/>
                <a:chOff x="1914" y="900"/>
                <a:chExt cx="18" cy="32"/>
              </a:xfrm>
            </p:grpSpPr>
            <p:sp>
              <p:nvSpPr>
                <p:cNvPr id="311" name="Freeform 166">
                  <a:extLst>
                    <a:ext uri="{FF2B5EF4-FFF2-40B4-BE49-F238E27FC236}">
                      <a16:creationId xmlns:a16="http://schemas.microsoft.com/office/drawing/2014/main" id="{B1EAD637-7E9A-93A1-1A9C-01FAF7714AA1}"/>
                    </a:ext>
                  </a:extLst>
                </p:cNvPr>
                <p:cNvSpPr>
                  <a:spLocks/>
                </p:cNvSpPr>
                <p:nvPr/>
              </p:nvSpPr>
              <p:spPr bwMode="auto">
                <a:xfrm>
                  <a:off x="1914" y="900"/>
                  <a:ext cx="18" cy="32"/>
                </a:xfrm>
                <a:custGeom>
                  <a:avLst/>
                  <a:gdLst>
                    <a:gd name="T0" fmla="+- 0 1914 1914"/>
                    <a:gd name="T1" fmla="*/ T0 w 18"/>
                    <a:gd name="T2" fmla="+- 0 916 900"/>
                    <a:gd name="T3" fmla="*/ 916 h 32"/>
                    <a:gd name="T4" fmla="+- 0 1932 1914"/>
                    <a:gd name="T5" fmla="*/ T4 w 18"/>
                    <a:gd name="T6" fmla="+- 0 916 900"/>
                    <a:gd name="T7" fmla="*/ 916 h 32"/>
                  </a:gdLst>
                  <a:ahLst/>
                  <a:cxnLst>
                    <a:cxn ang="0">
                      <a:pos x="T1" y="T3"/>
                    </a:cxn>
                    <a:cxn ang="0">
                      <a:pos x="T5" y="T7"/>
                    </a:cxn>
                  </a:cxnLst>
                  <a:rect l="0" t="0" r="r" b="b"/>
                  <a:pathLst>
                    <a:path w="18" h="32">
                      <a:moveTo>
                        <a:pt x="0" y="16"/>
                      </a:moveTo>
                      <a:lnTo>
                        <a:pt x="18"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1" name="Group 167">
                <a:extLst>
                  <a:ext uri="{FF2B5EF4-FFF2-40B4-BE49-F238E27FC236}">
                    <a16:creationId xmlns:a16="http://schemas.microsoft.com/office/drawing/2014/main" id="{A460F2EB-703B-AFE6-E1AE-20F420781542}"/>
                  </a:ext>
                </a:extLst>
              </p:cNvPr>
              <p:cNvGrpSpPr>
                <a:grpSpLocks/>
              </p:cNvGrpSpPr>
              <p:nvPr/>
            </p:nvGrpSpPr>
            <p:grpSpPr bwMode="auto">
              <a:xfrm>
                <a:off x="1914" y="856"/>
                <a:ext cx="18" cy="32"/>
                <a:chOff x="1914" y="856"/>
                <a:chExt cx="18" cy="32"/>
              </a:xfrm>
            </p:grpSpPr>
            <p:sp>
              <p:nvSpPr>
                <p:cNvPr id="310" name="Freeform 168">
                  <a:extLst>
                    <a:ext uri="{FF2B5EF4-FFF2-40B4-BE49-F238E27FC236}">
                      <a16:creationId xmlns:a16="http://schemas.microsoft.com/office/drawing/2014/main" id="{AE386F4E-6990-41CB-86F5-C68689D77D4D}"/>
                    </a:ext>
                  </a:extLst>
                </p:cNvPr>
                <p:cNvSpPr>
                  <a:spLocks/>
                </p:cNvSpPr>
                <p:nvPr/>
              </p:nvSpPr>
              <p:spPr bwMode="auto">
                <a:xfrm>
                  <a:off x="1914" y="856"/>
                  <a:ext cx="18" cy="32"/>
                </a:xfrm>
                <a:custGeom>
                  <a:avLst/>
                  <a:gdLst>
                    <a:gd name="T0" fmla="+- 0 1914 1914"/>
                    <a:gd name="T1" fmla="*/ T0 w 18"/>
                    <a:gd name="T2" fmla="+- 0 872 856"/>
                    <a:gd name="T3" fmla="*/ 872 h 32"/>
                    <a:gd name="T4" fmla="+- 0 1932 1914"/>
                    <a:gd name="T5" fmla="*/ T4 w 18"/>
                    <a:gd name="T6" fmla="+- 0 872 856"/>
                    <a:gd name="T7" fmla="*/ 872 h 32"/>
                  </a:gdLst>
                  <a:ahLst/>
                  <a:cxnLst>
                    <a:cxn ang="0">
                      <a:pos x="T1" y="T3"/>
                    </a:cxn>
                    <a:cxn ang="0">
                      <a:pos x="T5" y="T7"/>
                    </a:cxn>
                  </a:cxnLst>
                  <a:rect l="0" t="0" r="r" b="b"/>
                  <a:pathLst>
                    <a:path w="18" h="32">
                      <a:moveTo>
                        <a:pt x="0" y="16"/>
                      </a:moveTo>
                      <a:lnTo>
                        <a:pt x="18"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2" name="Group 169">
                <a:extLst>
                  <a:ext uri="{FF2B5EF4-FFF2-40B4-BE49-F238E27FC236}">
                    <a16:creationId xmlns:a16="http://schemas.microsoft.com/office/drawing/2014/main" id="{7CE3F640-2ACF-9FAF-7AAF-8DA0610A6169}"/>
                  </a:ext>
                </a:extLst>
              </p:cNvPr>
              <p:cNvGrpSpPr>
                <a:grpSpLocks/>
              </p:cNvGrpSpPr>
              <p:nvPr/>
            </p:nvGrpSpPr>
            <p:grpSpPr bwMode="auto">
              <a:xfrm>
                <a:off x="1914" y="812"/>
                <a:ext cx="18" cy="32"/>
                <a:chOff x="1914" y="812"/>
                <a:chExt cx="18" cy="32"/>
              </a:xfrm>
            </p:grpSpPr>
            <p:sp>
              <p:nvSpPr>
                <p:cNvPr id="309" name="Freeform 170">
                  <a:extLst>
                    <a:ext uri="{FF2B5EF4-FFF2-40B4-BE49-F238E27FC236}">
                      <a16:creationId xmlns:a16="http://schemas.microsoft.com/office/drawing/2014/main" id="{12703F84-8099-0D6C-357C-BC8EF6404E4B}"/>
                    </a:ext>
                  </a:extLst>
                </p:cNvPr>
                <p:cNvSpPr>
                  <a:spLocks/>
                </p:cNvSpPr>
                <p:nvPr/>
              </p:nvSpPr>
              <p:spPr bwMode="auto">
                <a:xfrm>
                  <a:off x="1914" y="812"/>
                  <a:ext cx="18" cy="32"/>
                </a:xfrm>
                <a:custGeom>
                  <a:avLst/>
                  <a:gdLst>
                    <a:gd name="T0" fmla="+- 0 1914 1914"/>
                    <a:gd name="T1" fmla="*/ T0 w 18"/>
                    <a:gd name="T2" fmla="+- 0 828 812"/>
                    <a:gd name="T3" fmla="*/ 828 h 32"/>
                    <a:gd name="T4" fmla="+- 0 1932 1914"/>
                    <a:gd name="T5" fmla="*/ T4 w 18"/>
                    <a:gd name="T6" fmla="+- 0 828 812"/>
                    <a:gd name="T7" fmla="*/ 828 h 32"/>
                  </a:gdLst>
                  <a:ahLst/>
                  <a:cxnLst>
                    <a:cxn ang="0">
                      <a:pos x="T1" y="T3"/>
                    </a:cxn>
                    <a:cxn ang="0">
                      <a:pos x="T5" y="T7"/>
                    </a:cxn>
                  </a:cxnLst>
                  <a:rect l="0" t="0" r="r" b="b"/>
                  <a:pathLst>
                    <a:path w="18" h="32">
                      <a:moveTo>
                        <a:pt x="0" y="16"/>
                      </a:moveTo>
                      <a:lnTo>
                        <a:pt x="18"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3" name="Group 171">
                <a:extLst>
                  <a:ext uri="{FF2B5EF4-FFF2-40B4-BE49-F238E27FC236}">
                    <a16:creationId xmlns:a16="http://schemas.microsoft.com/office/drawing/2014/main" id="{F1815F9F-B4C5-DC9D-450A-D562E7048CB2}"/>
                  </a:ext>
                </a:extLst>
              </p:cNvPr>
              <p:cNvGrpSpPr>
                <a:grpSpLocks/>
              </p:cNvGrpSpPr>
              <p:nvPr/>
            </p:nvGrpSpPr>
            <p:grpSpPr bwMode="auto">
              <a:xfrm>
                <a:off x="1914" y="768"/>
                <a:ext cx="18" cy="32"/>
                <a:chOff x="1914" y="768"/>
                <a:chExt cx="18" cy="32"/>
              </a:xfrm>
            </p:grpSpPr>
            <p:sp>
              <p:nvSpPr>
                <p:cNvPr id="308" name="Freeform 172">
                  <a:extLst>
                    <a:ext uri="{FF2B5EF4-FFF2-40B4-BE49-F238E27FC236}">
                      <a16:creationId xmlns:a16="http://schemas.microsoft.com/office/drawing/2014/main" id="{5F9ED013-1E2C-4ADE-F68B-9A4349A5699C}"/>
                    </a:ext>
                  </a:extLst>
                </p:cNvPr>
                <p:cNvSpPr>
                  <a:spLocks/>
                </p:cNvSpPr>
                <p:nvPr/>
              </p:nvSpPr>
              <p:spPr bwMode="auto">
                <a:xfrm>
                  <a:off x="1914" y="768"/>
                  <a:ext cx="18" cy="32"/>
                </a:xfrm>
                <a:custGeom>
                  <a:avLst/>
                  <a:gdLst>
                    <a:gd name="T0" fmla="+- 0 1914 1914"/>
                    <a:gd name="T1" fmla="*/ T0 w 18"/>
                    <a:gd name="T2" fmla="+- 0 784 768"/>
                    <a:gd name="T3" fmla="*/ 784 h 32"/>
                    <a:gd name="T4" fmla="+- 0 1932 1914"/>
                    <a:gd name="T5" fmla="*/ T4 w 18"/>
                    <a:gd name="T6" fmla="+- 0 784 768"/>
                    <a:gd name="T7" fmla="*/ 784 h 32"/>
                  </a:gdLst>
                  <a:ahLst/>
                  <a:cxnLst>
                    <a:cxn ang="0">
                      <a:pos x="T1" y="T3"/>
                    </a:cxn>
                    <a:cxn ang="0">
                      <a:pos x="T5" y="T7"/>
                    </a:cxn>
                  </a:cxnLst>
                  <a:rect l="0" t="0" r="r" b="b"/>
                  <a:pathLst>
                    <a:path w="18" h="32">
                      <a:moveTo>
                        <a:pt x="0" y="16"/>
                      </a:moveTo>
                      <a:lnTo>
                        <a:pt x="18"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4" name="Group 173">
                <a:extLst>
                  <a:ext uri="{FF2B5EF4-FFF2-40B4-BE49-F238E27FC236}">
                    <a16:creationId xmlns:a16="http://schemas.microsoft.com/office/drawing/2014/main" id="{B6BD0922-50FA-3C27-8660-72C9BC849830}"/>
                  </a:ext>
                </a:extLst>
              </p:cNvPr>
              <p:cNvGrpSpPr>
                <a:grpSpLocks/>
              </p:cNvGrpSpPr>
              <p:nvPr/>
            </p:nvGrpSpPr>
            <p:grpSpPr bwMode="auto">
              <a:xfrm>
                <a:off x="1914" y="724"/>
                <a:ext cx="18" cy="32"/>
                <a:chOff x="1914" y="724"/>
                <a:chExt cx="18" cy="32"/>
              </a:xfrm>
            </p:grpSpPr>
            <p:sp>
              <p:nvSpPr>
                <p:cNvPr id="307" name="Freeform 174">
                  <a:extLst>
                    <a:ext uri="{FF2B5EF4-FFF2-40B4-BE49-F238E27FC236}">
                      <a16:creationId xmlns:a16="http://schemas.microsoft.com/office/drawing/2014/main" id="{DD9734BF-3D58-6A99-1761-DA9855F664AF}"/>
                    </a:ext>
                  </a:extLst>
                </p:cNvPr>
                <p:cNvSpPr>
                  <a:spLocks/>
                </p:cNvSpPr>
                <p:nvPr/>
              </p:nvSpPr>
              <p:spPr bwMode="auto">
                <a:xfrm>
                  <a:off x="1914" y="724"/>
                  <a:ext cx="18" cy="32"/>
                </a:xfrm>
                <a:custGeom>
                  <a:avLst/>
                  <a:gdLst>
                    <a:gd name="T0" fmla="+- 0 1914 1914"/>
                    <a:gd name="T1" fmla="*/ T0 w 18"/>
                    <a:gd name="T2" fmla="+- 0 740 724"/>
                    <a:gd name="T3" fmla="*/ 740 h 32"/>
                    <a:gd name="T4" fmla="+- 0 1932 1914"/>
                    <a:gd name="T5" fmla="*/ T4 w 18"/>
                    <a:gd name="T6" fmla="+- 0 740 724"/>
                    <a:gd name="T7" fmla="*/ 740 h 32"/>
                  </a:gdLst>
                  <a:ahLst/>
                  <a:cxnLst>
                    <a:cxn ang="0">
                      <a:pos x="T1" y="T3"/>
                    </a:cxn>
                    <a:cxn ang="0">
                      <a:pos x="T5" y="T7"/>
                    </a:cxn>
                  </a:cxnLst>
                  <a:rect l="0" t="0" r="r" b="b"/>
                  <a:pathLst>
                    <a:path w="18" h="32">
                      <a:moveTo>
                        <a:pt x="0" y="16"/>
                      </a:moveTo>
                      <a:lnTo>
                        <a:pt x="18"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5" name="Group 175">
                <a:extLst>
                  <a:ext uri="{FF2B5EF4-FFF2-40B4-BE49-F238E27FC236}">
                    <a16:creationId xmlns:a16="http://schemas.microsoft.com/office/drawing/2014/main" id="{1C55F312-3569-A78D-573E-D1EC2CEE8F59}"/>
                  </a:ext>
                </a:extLst>
              </p:cNvPr>
              <p:cNvGrpSpPr>
                <a:grpSpLocks/>
              </p:cNvGrpSpPr>
              <p:nvPr/>
            </p:nvGrpSpPr>
            <p:grpSpPr bwMode="auto">
              <a:xfrm>
                <a:off x="1914" y="680"/>
                <a:ext cx="18" cy="32"/>
                <a:chOff x="1914" y="680"/>
                <a:chExt cx="18" cy="32"/>
              </a:xfrm>
            </p:grpSpPr>
            <p:sp>
              <p:nvSpPr>
                <p:cNvPr id="306" name="Freeform 176">
                  <a:extLst>
                    <a:ext uri="{FF2B5EF4-FFF2-40B4-BE49-F238E27FC236}">
                      <a16:creationId xmlns:a16="http://schemas.microsoft.com/office/drawing/2014/main" id="{66BD9832-98AE-9CF9-5BEB-B42326C70DFE}"/>
                    </a:ext>
                  </a:extLst>
                </p:cNvPr>
                <p:cNvSpPr>
                  <a:spLocks/>
                </p:cNvSpPr>
                <p:nvPr/>
              </p:nvSpPr>
              <p:spPr bwMode="auto">
                <a:xfrm>
                  <a:off x="1914" y="680"/>
                  <a:ext cx="18" cy="32"/>
                </a:xfrm>
                <a:custGeom>
                  <a:avLst/>
                  <a:gdLst>
                    <a:gd name="T0" fmla="+- 0 1914 1914"/>
                    <a:gd name="T1" fmla="*/ T0 w 18"/>
                    <a:gd name="T2" fmla="+- 0 696 680"/>
                    <a:gd name="T3" fmla="*/ 696 h 32"/>
                    <a:gd name="T4" fmla="+- 0 1932 1914"/>
                    <a:gd name="T5" fmla="*/ T4 w 18"/>
                    <a:gd name="T6" fmla="+- 0 696 680"/>
                    <a:gd name="T7" fmla="*/ 696 h 32"/>
                  </a:gdLst>
                  <a:ahLst/>
                  <a:cxnLst>
                    <a:cxn ang="0">
                      <a:pos x="T1" y="T3"/>
                    </a:cxn>
                    <a:cxn ang="0">
                      <a:pos x="T5" y="T7"/>
                    </a:cxn>
                  </a:cxnLst>
                  <a:rect l="0" t="0" r="r" b="b"/>
                  <a:pathLst>
                    <a:path w="18" h="32">
                      <a:moveTo>
                        <a:pt x="0" y="16"/>
                      </a:moveTo>
                      <a:lnTo>
                        <a:pt x="18" y="16"/>
                      </a:lnTo>
                    </a:path>
                  </a:pathLst>
                </a:custGeom>
                <a:noFill/>
                <a:ln w="21337">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6" name="Group 177">
                <a:extLst>
                  <a:ext uri="{FF2B5EF4-FFF2-40B4-BE49-F238E27FC236}">
                    <a16:creationId xmlns:a16="http://schemas.microsoft.com/office/drawing/2014/main" id="{E69AA589-DF99-63BA-EF14-433AB9507952}"/>
                  </a:ext>
                </a:extLst>
              </p:cNvPr>
              <p:cNvGrpSpPr>
                <a:grpSpLocks/>
              </p:cNvGrpSpPr>
              <p:nvPr/>
            </p:nvGrpSpPr>
            <p:grpSpPr bwMode="auto">
              <a:xfrm>
                <a:off x="1914" y="636"/>
                <a:ext cx="18" cy="32"/>
                <a:chOff x="1914" y="636"/>
                <a:chExt cx="18" cy="32"/>
              </a:xfrm>
            </p:grpSpPr>
            <p:sp>
              <p:nvSpPr>
                <p:cNvPr id="305" name="Freeform 178">
                  <a:extLst>
                    <a:ext uri="{FF2B5EF4-FFF2-40B4-BE49-F238E27FC236}">
                      <a16:creationId xmlns:a16="http://schemas.microsoft.com/office/drawing/2014/main" id="{EE54764B-751D-98C1-CF91-E01EA0ACD1B4}"/>
                    </a:ext>
                  </a:extLst>
                </p:cNvPr>
                <p:cNvSpPr>
                  <a:spLocks/>
                </p:cNvSpPr>
                <p:nvPr/>
              </p:nvSpPr>
              <p:spPr bwMode="auto">
                <a:xfrm>
                  <a:off x="1914" y="636"/>
                  <a:ext cx="18" cy="32"/>
                </a:xfrm>
                <a:custGeom>
                  <a:avLst/>
                  <a:gdLst>
                    <a:gd name="T0" fmla="+- 0 1914 1914"/>
                    <a:gd name="T1" fmla="*/ T0 w 18"/>
                    <a:gd name="T2" fmla="+- 0 652 636"/>
                    <a:gd name="T3" fmla="*/ 652 h 32"/>
                    <a:gd name="T4" fmla="+- 0 1932 1914"/>
                    <a:gd name="T5" fmla="*/ T4 w 18"/>
                    <a:gd name="T6" fmla="+- 0 652 636"/>
                    <a:gd name="T7" fmla="*/ 652 h 32"/>
                  </a:gdLst>
                  <a:ahLst/>
                  <a:cxnLst>
                    <a:cxn ang="0">
                      <a:pos x="T1" y="T3"/>
                    </a:cxn>
                    <a:cxn ang="0">
                      <a:pos x="T5" y="T7"/>
                    </a:cxn>
                  </a:cxnLst>
                  <a:rect l="0" t="0" r="r" b="b"/>
                  <a:pathLst>
                    <a:path w="18" h="32">
                      <a:moveTo>
                        <a:pt x="0" y="16"/>
                      </a:moveTo>
                      <a:lnTo>
                        <a:pt x="18"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7" name="Group 179">
                <a:extLst>
                  <a:ext uri="{FF2B5EF4-FFF2-40B4-BE49-F238E27FC236}">
                    <a16:creationId xmlns:a16="http://schemas.microsoft.com/office/drawing/2014/main" id="{65A8FB2E-C289-EDDD-1E4D-ABC18E6187D4}"/>
                  </a:ext>
                </a:extLst>
              </p:cNvPr>
              <p:cNvGrpSpPr>
                <a:grpSpLocks/>
              </p:cNvGrpSpPr>
              <p:nvPr/>
            </p:nvGrpSpPr>
            <p:grpSpPr bwMode="auto">
              <a:xfrm>
                <a:off x="1914" y="592"/>
                <a:ext cx="18" cy="32"/>
                <a:chOff x="1914" y="592"/>
                <a:chExt cx="18" cy="32"/>
              </a:xfrm>
            </p:grpSpPr>
            <p:sp>
              <p:nvSpPr>
                <p:cNvPr id="304" name="Freeform 180">
                  <a:extLst>
                    <a:ext uri="{FF2B5EF4-FFF2-40B4-BE49-F238E27FC236}">
                      <a16:creationId xmlns:a16="http://schemas.microsoft.com/office/drawing/2014/main" id="{2B66B649-7DFA-2403-A3E7-38B0FE9601E0}"/>
                    </a:ext>
                  </a:extLst>
                </p:cNvPr>
                <p:cNvSpPr>
                  <a:spLocks/>
                </p:cNvSpPr>
                <p:nvPr/>
              </p:nvSpPr>
              <p:spPr bwMode="auto">
                <a:xfrm>
                  <a:off x="1914" y="592"/>
                  <a:ext cx="18" cy="32"/>
                </a:xfrm>
                <a:custGeom>
                  <a:avLst/>
                  <a:gdLst>
                    <a:gd name="T0" fmla="+- 0 1914 1914"/>
                    <a:gd name="T1" fmla="*/ T0 w 18"/>
                    <a:gd name="T2" fmla="+- 0 608 592"/>
                    <a:gd name="T3" fmla="*/ 608 h 32"/>
                    <a:gd name="T4" fmla="+- 0 1932 1914"/>
                    <a:gd name="T5" fmla="*/ T4 w 18"/>
                    <a:gd name="T6" fmla="+- 0 608 592"/>
                    <a:gd name="T7" fmla="*/ 608 h 32"/>
                  </a:gdLst>
                  <a:ahLst/>
                  <a:cxnLst>
                    <a:cxn ang="0">
                      <a:pos x="T1" y="T3"/>
                    </a:cxn>
                    <a:cxn ang="0">
                      <a:pos x="T5" y="T7"/>
                    </a:cxn>
                  </a:cxnLst>
                  <a:rect l="0" t="0" r="r" b="b"/>
                  <a:pathLst>
                    <a:path w="18" h="32">
                      <a:moveTo>
                        <a:pt x="0" y="16"/>
                      </a:moveTo>
                      <a:lnTo>
                        <a:pt x="18"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181">
                <a:extLst>
                  <a:ext uri="{FF2B5EF4-FFF2-40B4-BE49-F238E27FC236}">
                    <a16:creationId xmlns:a16="http://schemas.microsoft.com/office/drawing/2014/main" id="{300F94C4-4F31-9670-E72A-1B5EA9CD5DA2}"/>
                  </a:ext>
                </a:extLst>
              </p:cNvPr>
              <p:cNvGrpSpPr>
                <a:grpSpLocks/>
              </p:cNvGrpSpPr>
              <p:nvPr/>
            </p:nvGrpSpPr>
            <p:grpSpPr bwMode="auto">
              <a:xfrm>
                <a:off x="1914" y="548"/>
                <a:ext cx="18" cy="32"/>
                <a:chOff x="1914" y="548"/>
                <a:chExt cx="18" cy="32"/>
              </a:xfrm>
            </p:grpSpPr>
            <p:sp>
              <p:nvSpPr>
                <p:cNvPr id="303" name="Freeform 182">
                  <a:extLst>
                    <a:ext uri="{FF2B5EF4-FFF2-40B4-BE49-F238E27FC236}">
                      <a16:creationId xmlns:a16="http://schemas.microsoft.com/office/drawing/2014/main" id="{6D454C6B-CC68-37E2-EA52-6F3676A83995}"/>
                    </a:ext>
                  </a:extLst>
                </p:cNvPr>
                <p:cNvSpPr>
                  <a:spLocks/>
                </p:cNvSpPr>
                <p:nvPr/>
              </p:nvSpPr>
              <p:spPr bwMode="auto">
                <a:xfrm>
                  <a:off x="1914" y="548"/>
                  <a:ext cx="18" cy="32"/>
                </a:xfrm>
                <a:custGeom>
                  <a:avLst/>
                  <a:gdLst>
                    <a:gd name="T0" fmla="+- 0 1914 1914"/>
                    <a:gd name="T1" fmla="*/ T0 w 18"/>
                    <a:gd name="T2" fmla="+- 0 564 548"/>
                    <a:gd name="T3" fmla="*/ 564 h 32"/>
                    <a:gd name="T4" fmla="+- 0 1932 1914"/>
                    <a:gd name="T5" fmla="*/ T4 w 18"/>
                    <a:gd name="T6" fmla="+- 0 564 548"/>
                    <a:gd name="T7" fmla="*/ 564 h 32"/>
                  </a:gdLst>
                  <a:ahLst/>
                  <a:cxnLst>
                    <a:cxn ang="0">
                      <a:pos x="T1" y="T3"/>
                    </a:cxn>
                    <a:cxn ang="0">
                      <a:pos x="T5" y="T7"/>
                    </a:cxn>
                  </a:cxnLst>
                  <a:rect l="0" t="0" r="r" b="b"/>
                  <a:pathLst>
                    <a:path w="18" h="32">
                      <a:moveTo>
                        <a:pt x="0" y="16"/>
                      </a:moveTo>
                      <a:lnTo>
                        <a:pt x="18"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9" name="Group 183">
                <a:extLst>
                  <a:ext uri="{FF2B5EF4-FFF2-40B4-BE49-F238E27FC236}">
                    <a16:creationId xmlns:a16="http://schemas.microsoft.com/office/drawing/2014/main" id="{6691DF7D-F7FE-D8F4-A014-A132F688E581}"/>
                  </a:ext>
                </a:extLst>
              </p:cNvPr>
              <p:cNvGrpSpPr>
                <a:grpSpLocks/>
              </p:cNvGrpSpPr>
              <p:nvPr/>
            </p:nvGrpSpPr>
            <p:grpSpPr bwMode="auto">
              <a:xfrm>
                <a:off x="3060" y="925"/>
                <a:ext cx="9" cy="41"/>
                <a:chOff x="3060" y="925"/>
                <a:chExt cx="9" cy="41"/>
              </a:xfrm>
            </p:grpSpPr>
            <p:sp>
              <p:nvSpPr>
                <p:cNvPr id="302" name="Freeform 184">
                  <a:extLst>
                    <a:ext uri="{FF2B5EF4-FFF2-40B4-BE49-F238E27FC236}">
                      <a16:creationId xmlns:a16="http://schemas.microsoft.com/office/drawing/2014/main" id="{F96E1673-9732-928E-6A13-2AAC488F7D63}"/>
                    </a:ext>
                  </a:extLst>
                </p:cNvPr>
                <p:cNvSpPr>
                  <a:spLocks/>
                </p:cNvSpPr>
                <p:nvPr/>
              </p:nvSpPr>
              <p:spPr bwMode="auto">
                <a:xfrm>
                  <a:off x="3060" y="925"/>
                  <a:ext cx="9" cy="41"/>
                </a:xfrm>
                <a:custGeom>
                  <a:avLst/>
                  <a:gdLst>
                    <a:gd name="T0" fmla="+- 0 3060 3060"/>
                    <a:gd name="T1" fmla="*/ T0 w 9"/>
                    <a:gd name="T2" fmla="+- 0 966 925"/>
                    <a:gd name="T3" fmla="*/ 966 h 41"/>
                    <a:gd name="T4" fmla="+- 0 3069 3060"/>
                    <a:gd name="T5" fmla="*/ T4 w 9"/>
                    <a:gd name="T6" fmla="+- 0 966 925"/>
                    <a:gd name="T7" fmla="*/ 966 h 41"/>
                    <a:gd name="T8" fmla="+- 0 3069 3060"/>
                    <a:gd name="T9" fmla="*/ T8 w 9"/>
                    <a:gd name="T10" fmla="+- 0 925 925"/>
                    <a:gd name="T11" fmla="*/ 925 h 41"/>
                    <a:gd name="T12" fmla="+- 0 3060 3060"/>
                    <a:gd name="T13" fmla="*/ T12 w 9"/>
                    <a:gd name="T14" fmla="+- 0 925 925"/>
                    <a:gd name="T15" fmla="*/ 925 h 41"/>
                    <a:gd name="T16" fmla="+- 0 3060 3060"/>
                    <a:gd name="T17" fmla="*/ T16 w 9"/>
                    <a:gd name="T18" fmla="+- 0 966 925"/>
                    <a:gd name="T19" fmla="*/ 966 h 41"/>
                  </a:gdLst>
                  <a:ahLst/>
                  <a:cxnLst>
                    <a:cxn ang="0">
                      <a:pos x="T1" y="T3"/>
                    </a:cxn>
                    <a:cxn ang="0">
                      <a:pos x="T5" y="T7"/>
                    </a:cxn>
                    <a:cxn ang="0">
                      <a:pos x="T9" y="T11"/>
                    </a:cxn>
                    <a:cxn ang="0">
                      <a:pos x="T13" y="T15"/>
                    </a:cxn>
                    <a:cxn ang="0">
                      <a:pos x="T17" y="T19"/>
                    </a:cxn>
                  </a:cxnLst>
                  <a:rect l="0" t="0" r="r" b="b"/>
                  <a:pathLst>
                    <a:path w="9" h="41">
                      <a:moveTo>
                        <a:pt x="0" y="41"/>
                      </a:moveTo>
                      <a:lnTo>
                        <a:pt x="9" y="41"/>
                      </a:lnTo>
                      <a:lnTo>
                        <a:pt x="9" y="0"/>
                      </a:lnTo>
                      <a:lnTo>
                        <a:pt x="0" y="0"/>
                      </a:lnTo>
                      <a:lnTo>
                        <a:pt x="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185">
                <a:extLst>
                  <a:ext uri="{FF2B5EF4-FFF2-40B4-BE49-F238E27FC236}">
                    <a16:creationId xmlns:a16="http://schemas.microsoft.com/office/drawing/2014/main" id="{25326051-66C8-D328-D53A-02CB8714D3A3}"/>
                  </a:ext>
                </a:extLst>
              </p:cNvPr>
              <p:cNvGrpSpPr>
                <a:grpSpLocks/>
              </p:cNvGrpSpPr>
              <p:nvPr/>
            </p:nvGrpSpPr>
            <p:grpSpPr bwMode="auto">
              <a:xfrm>
                <a:off x="3060" y="880"/>
                <a:ext cx="9" cy="41"/>
                <a:chOff x="3060" y="880"/>
                <a:chExt cx="9" cy="41"/>
              </a:xfrm>
            </p:grpSpPr>
            <p:sp>
              <p:nvSpPr>
                <p:cNvPr id="301" name="Freeform 186">
                  <a:extLst>
                    <a:ext uri="{FF2B5EF4-FFF2-40B4-BE49-F238E27FC236}">
                      <a16:creationId xmlns:a16="http://schemas.microsoft.com/office/drawing/2014/main" id="{03D1A624-97AB-8D43-6D9B-12F1B5941D7C}"/>
                    </a:ext>
                  </a:extLst>
                </p:cNvPr>
                <p:cNvSpPr>
                  <a:spLocks/>
                </p:cNvSpPr>
                <p:nvPr/>
              </p:nvSpPr>
              <p:spPr bwMode="auto">
                <a:xfrm>
                  <a:off x="3060" y="880"/>
                  <a:ext cx="9" cy="41"/>
                </a:xfrm>
                <a:custGeom>
                  <a:avLst/>
                  <a:gdLst>
                    <a:gd name="T0" fmla="+- 0 3060 3060"/>
                    <a:gd name="T1" fmla="*/ T0 w 9"/>
                    <a:gd name="T2" fmla="+- 0 921 880"/>
                    <a:gd name="T3" fmla="*/ 921 h 41"/>
                    <a:gd name="T4" fmla="+- 0 3069 3060"/>
                    <a:gd name="T5" fmla="*/ T4 w 9"/>
                    <a:gd name="T6" fmla="+- 0 921 880"/>
                    <a:gd name="T7" fmla="*/ 921 h 41"/>
                    <a:gd name="T8" fmla="+- 0 3069 3060"/>
                    <a:gd name="T9" fmla="*/ T8 w 9"/>
                    <a:gd name="T10" fmla="+- 0 880 880"/>
                    <a:gd name="T11" fmla="*/ 880 h 41"/>
                    <a:gd name="T12" fmla="+- 0 3060 3060"/>
                    <a:gd name="T13" fmla="*/ T12 w 9"/>
                    <a:gd name="T14" fmla="+- 0 880 880"/>
                    <a:gd name="T15" fmla="*/ 880 h 41"/>
                    <a:gd name="T16" fmla="+- 0 3060 3060"/>
                    <a:gd name="T17" fmla="*/ T16 w 9"/>
                    <a:gd name="T18" fmla="+- 0 921 880"/>
                    <a:gd name="T19" fmla="*/ 921 h 41"/>
                  </a:gdLst>
                  <a:ahLst/>
                  <a:cxnLst>
                    <a:cxn ang="0">
                      <a:pos x="T1" y="T3"/>
                    </a:cxn>
                    <a:cxn ang="0">
                      <a:pos x="T5" y="T7"/>
                    </a:cxn>
                    <a:cxn ang="0">
                      <a:pos x="T9" y="T11"/>
                    </a:cxn>
                    <a:cxn ang="0">
                      <a:pos x="T13" y="T15"/>
                    </a:cxn>
                    <a:cxn ang="0">
                      <a:pos x="T17" y="T19"/>
                    </a:cxn>
                  </a:cxnLst>
                  <a:rect l="0" t="0" r="r" b="b"/>
                  <a:pathLst>
                    <a:path w="9" h="41">
                      <a:moveTo>
                        <a:pt x="0" y="41"/>
                      </a:moveTo>
                      <a:lnTo>
                        <a:pt x="9" y="41"/>
                      </a:lnTo>
                      <a:lnTo>
                        <a:pt x="9" y="0"/>
                      </a:lnTo>
                      <a:lnTo>
                        <a:pt x="0" y="0"/>
                      </a:lnTo>
                      <a:lnTo>
                        <a:pt x="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1" name="Group 187">
                <a:extLst>
                  <a:ext uri="{FF2B5EF4-FFF2-40B4-BE49-F238E27FC236}">
                    <a16:creationId xmlns:a16="http://schemas.microsoft.com/office/drawing/2014/main" id="{94D23793-DD62-0F85-5943-26E405A7E6F2}"/>
                  </a:ext>
                </a:extLst>
              </p:cNvPr>
              <p:cNvGrpSpPr>
                <a:grpSpLocks/>
              </p:cNvGrpSpPr>
              <p:nvPr/>
            </p:nvGrpSpPr>
            <p:grpSpPr bwMode="auto">
              <a:xfrm>
                <a:off x="3060" y="858"/>
                <a:ext cx="9" cy="18"/>
                <a:chOff x="3060" y="858"/>
                <a:chExt cx="9" cy="18"/>
              </a:xfrm>
            </p:grpSpPr>
            <p:sp>
              <p:nvSpPr>
                <p:cNvPr id="300" name="Freeform 188">
                  <a:extLst>
                    <a:ext uri="{FF2B5EF4-FFF2-40B4-BE49-F238E27FC236}">
                      <a16:creationId xmlns:a16="http://schemas.microsoft.com/office/drawing/2014/main" id="{D3C64C90-02AC-5832-9990-B67E16A39646}"/>
                    </a:ext>
                  </a:extLst>
                </p:cNvPr>
                <p:cNvSpPr>
                  <a:spLocks/>
                </p:cNvSpPr>
                <p:nvPr/>
              </p:nvSpPr>
              <p:spPr bwMode="auto">
                <a:xfrm>
                  <a:off x="3060" y="858"/>
                  <a:ext cx="9" cy="18"/>
                </a:xfrm>
                <a:custGeom>
                  <a:avLst/>
                  <a:gdLst>
                    <a:gd name="T0" fmla="+- 0 3060 3060"/>
                    <a:gd name="T1" fmla="*/ T0 w 9"/>
                    <a:gd name="T2" fmla="+- 0 876 858"/>
                    <a:gd name="T3" fmla="*/ 876 h 18"/>
                    <a:gd name="T4" fmla="+- 0 3069 3060"/>
                    <a:gd name="T5" fmla="*/ T4 w 9"/>
                    <a:gd name="T6" fmla="+- 0 876 858"/>
                    <a:gd name="T7" fmla="*/ 876 h 18"/>
                    <a:gd name="T8" fmla="+- 0 3069 3060"/>
                    <a:gd name="T9" fmla="*/ T8 w 9"/>
                    <a:gd name="T10" fmla="+- 0 858 858"/>
                    <a:gd name="T11" fmla="*/ 858 h 18"/>
                    <a:gd name="T12" fmla="+- 0 3060 3060"/>
                    <a:gd name="T13" fmla="*/ T12 w 9"/>
                    <a:gd name="T14" fmla="+- 0 858 858"/>
                    <a:gd name="T15" fmla="*/ 858 h 18"/>
                    <a:gd name="T16" fmla="+- 0 3060 3060"/>
                    <a:gd name="T17" fmla="*/ T16 w 9"/>
                    <a:gd name="T18" fmla="+- 0 876 858"/>
                    <a:gd name="T19" fmla="*/ 876 h 18"/>
                  </a:gdLst>
                  <a:ahLst/>
                  <a:cxnLst>
                    <a:cxn ang="0">
                      <a:pos x="T1" y="T3"/>
                    </a:cxn>
                    <a:cxn ang="0">
                      <a:pos x="T5" y="T7"/>
                    </a:cxn>
                    <a:cxn ang="0">
                      <a:pos x="T9" y="T11"/>
                    </a:cxn>
                    <a:cxn ang="0">
                      <a:pos x="T13" y="T15"/>
                    </a:cxn>
                    <a:cxn ang="0">
                      <a:pos x="T17" y="T19"/>
                    </a:cxn>
                  </a:cxnLst>
                  <a:rect l="0" t="0" r="r" b="b"/>
                  <a:pathLst>
                    <a:path w="9" h="18">
                      <a:moveTo>
                        <a:pt x="0" y="18"/>
                      </a:moveTo>
                      <a:lnTo>
                        <a:pt x="9" y="18"/>
                      </a:lnTo>
                      <a:lnTo>
                        <a:pt x="9" y="0"/>
                      </a:lnTo>
                      <a:lnTo>
                        <a:pt x="0" y="0"/>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 name="Group 189">
                <a:extLst>
                  <a:ext uri="{FF2B5EF4-FFF2-40B4-BE49-F238E27FC236}">
                    <a16:creationId xmlns:a16="http://schemas.microsoft.com/office/drawing/2014/main" id="{D319C6AD-DAE3-9138-D074-1EBC1DF61844}"/>
                  </a:ext>
                </a:extLst>
              </p:cNvPr>
              <p:cNvGrpSpPr>
                <a:grpSpLocks/>
              </p:cNvGrpSpPr>
              <p:nvPr/>
            </p:nvGrpSpPr>
            <p:grpSpPr bwMode="auto">
              <a:xfrm>
                <a:off x="3060" y="813"/>
                <a:ext cx="9" cy="41"/>
                <a:chOff x="3060" y="813"/>
                <a:chExt cx="9" cy="41"/>
              </a:xfrm>
            </p:grpSpPr>
            <p:sp>
              <p:nvSpPr>
                <p:cNvPr id="299" name="Freeform 190">
                  <a:extLst>
                    <a:ext uri="{FF2B5EF4-FFF2-40B4-BE49-F238E27FC236}">
                      <a16:creationId xmlns:a16="http://schemas.microsoft.com/office/drawing/2014/main" id="{A1ABED6F-8C03-E896-A610-E184D4A9265C}"/>
                    </a:ext>
                  </a:extLst>
                </p:cNvPr>
                <p:cNvSpPr>
                  <a:spLocks/>
                </p:cNvSpPr>
                <p:nvPr/>
              </p:nvSpPr>
              <p:spPr bwMode="auto">
                <a:xfrm>
                  <a:off x="3060" y="813"/>
                  <a:ext cx="9" cy="41"/>
                </a:xfrm>
                <a:custGeom>
                  <a:avLst/>
                  <a:gdLst>
                    <a:gd name="T0" fmla="+- 0 3060 3060"/>
                    <a:gd name="T1" fmla="*/ T0 w 9"/>
                    <a:gd name="T2" fmla="+- 0 853 813"/>
                    <a:gd name="T3" fmla="*/ 853 h 41"/>
                    <a:gd name="T4" fmla="+- 0 3069 3060"/>
                    <a:gd name="T5" fmla="*/ T4 w 9"/>
                    <a:gd name="T6" fmla="+- 0 853 813"/>
                    <a:gd name="T7" fmla="*/ 853 h 41"/>
                    <a:gd name="T8" fmla="+- 0 3069 3060"/>
                    <a:gd name="T9" fmla="*/ T8 w 9"/>
                    <a:gd name="T10" fmla="+- 0 813 813"/>
                    <a:gd name="T11" fmla="*/ 813 h 41"/>
                    <a:gd name="T12" fmla="+- 0 3060 3060"/>
                    <a:gd name="T13" fmla="*/ T12 w 9"/>
                    <a:gd name="T14" fmla="+- 0 813 813"/>
                    <a:gd name="T15" fmla="*/ 813 h 41"/>
                    <a:gd name="T16" fmla="+- 0 3060 3060"/>
                    <a:gd name="T17" fmla="*/ T16 w 9"/>
                    <a:gd name="T18" fmla="+- 0 853 813"/>
                    <a:gd name="T19" fmla="*/ 853 h 41"/>
                  </a:gdLst>
                  <a:ahLst/>
                  <a:cxnLst>
                    <a:cxn ang="0">
                      <a:pos x="T1" y="T3"/>
                    </a:cxn>
                    <a:cxn ang="0">
                      <a:pos x="T5" y="T7"/>
                    </a:cxn>
                    <a:cxn ang="0">
                      <a:pos x="T9" y="T11"/>
                    </a:cxn>
                    <a:cxn ang="0">
                      <a:pos x="T13" y="T15"/>
                    </a:cxn>
                    <a:cxn ang="0">
                      <a:pos x="T17" y="T19"/>
                    </a:cxn>
                  </a:cxnLst>
                  <a:rect l="0" t="0" r="r" b="b"/>
                  <a:pathLst>
                    <a:path w="9" h="41">
                      <a:moveTo>
                        <a:pt x="0" y="40"/>
                      </a:moveTo>
                      <a:lnTo>
                        <a:pt x="9" y="40"/>
                      </a:lnTo>
                      <a:lnTo>
                        <a:pt x="9" y="0"/>
                      </a:lnTo>
                      <a:lnTo>
                        <a:pt x="0" y="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 name="Group 191">
                <a:extLst>
                  <a:ext uri="{FF2B5EF4-FFF2-40B4-BE49-F238E27FC236}">
                    <a16:creationId xmlns:a16="http://schemas.microsoft.com/office/drawing/2014/main" id="{73F9CABA-56C0-4B67-06A5-0E81114648B5}"/>
                  </a:ext>
                </a:extLst>
              </p:cNvPr>
              <p:cNvGrpSpPr>
                <a:grpSpLocks/>
              </p:cNvGrpSpPr>
              <p:nvPr/>
            </p:nvGrpSpPr>
            <p:grpSpPr bwMode="auto">
              <a:xfrm>
                <a:off x="3060" y="799"/>
                <a:ext cx="22" cy="2"/>
                <a:chOff x="3060" y="799"/>
                <a:chExt cx="22" cy="2"/>
              </a:xfrm>
            </p:grpSpPr>
            <p:sp>
              <p:nvSpPr>
                <p:cNvPr id="298" name="Freeform 192">
                  <a:extLst>
                    <a:ext uri="{FF2B5EF4-FFF2-40B4-BE49-F238E27FC236}">
                      <a16:creationId xmlns:a16="http://schemas.microsoft.com/office/drawing/2014/main" id="{9BD3EA14-A678-9780-1554-8068C9EDED7D}"/>
                    </a:ext>
                  </a:extLst>
                </p:cNvPr>
                <p:cNvSpPr>
                  <a:spLocks/>
                </p:cNvSpPr>
                <p:nvPr/>
              </p:nvSpPr>
              <p:spPr bwMode="auto">
                <a:xfrm>
                  <a:off x="3060" y="799"/>
                  <a:ext cx="22" cy="2"/>
                </a:xfrm>
                <a:custGeom>
                  <a:avLst/>
                  <a:gdLst>
                    <a:gd name="T0" fmla="+- 0 3060 3060"/>
                    <a:gd name="T1" fmla="*/ T0 w 22"/>
                    <a:gd name="T2" fmla="+- 0 3081 3060"/>
                    <a:gd name="T3" fmla="*/ T2 w 22"/>
                  </a:gdLst>
                  <a:ahLst/>
                  <a:cxnLst>
                    <a:cxn ang="0">
                      <a:pos x="T1" y="0"/>
                    </a:cxn>
                    <a:cxn ang="0">
                      <a:pos x="T3" y="0"/>
                    </a:cxn>
                  </a:cxnLst>
                  <a:rect l="0" t="0" r="r" b="b"/>
                  <a:pathLst>
                    <a:path w="22">
                      <a:moveTo>
                        <a:pt x="0" y="0"/>
                      </a:moveTo>
                      <a:lnTo>
                        <a:pt x="21" y="0"/>
                      </a:lnTo>
                    </a:path>
                  </a:pathLst>
                </a:custGeom>
                <a:noFill/>
                <a:ln w="11530">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04" name="Group 193">
                <a:extLst>
                  <a:ext uri="{FF2B5EF4-FFF2-40B4-BE49-F238E27FC236}">
                    <a16:creationId xmlns:a16="http://schemas.microsoft.com/office/drawing/2014/main" id="{4EFC4531-CCE5-A6D9-F02E-EF8AEBC664B1}"/>
                  </a:ext>
                </a:extLst>
              </p:cNvPr>
              <p:cNvGrpSpPr>
                <a:grpSpLocks/>
              </p:cNvGrpSpPr>
              <p:nvPr/>
            </p:nvGrpSpPr>
            <p:grpSpPr bwMode="auto">
              <a:xfrm>
                <a:off x="3072" y="948"/>
                <a:ext cx="9" cy="41"/>
                <a:chOff x="3072" y="948"/>
                <a:chExt cx="9" cy="41"/>
              </a:xfrm>
            </p:grpSpPr>
            <p:sp>
              <p:nvSpPr>
                <p:cNvPr id="297" name="Freeform 194">
                  <a:extLst>
                    <a:ext uri="{FF2B5EF4-FFF2-40B4-BE49-F238E27FC236}">
                      <a16:creationId xmlns:a16="http://schemas.microsoft.com/office/drawing/2014/main" id="{1857CE5C-5DA7-00DB-7969-72C6CE39F73D}"/>
                    </a:ext>
                  </a:extLst>
                </p:cNvPr>
                <p:cNvSpPr>
                  <a:spLocks/>
                </p:cNvSpPr>
                <p:nvPr/>
              </p:nvSpPr>
              <p:spPr bwMode="auto">
                <a:xfrm>
                  <a:off x="3072" y="948"/>
                  <a:ext cx="9" cy="41"/>
                </a:xfrm>
                <a:custGeom>
                  <a:avLst/>
                  <a:gdLst>
                    <a:gd name="T0" fmla="+- 0 3072 3072"/>
                    <a:gd name="T1" fmla="*/ T0 w 9"/>
                    <a:gd name="T2" fmla="+- 0 988 948"/>
                    <a:gd name="T3" fmla="*/ 988 h 41"/>
                    <a:gd name="T4" fmla="+- 0 3081 3072"/>
                    <a:gd name="T5" fmla="*/ T4 w 9"/>
                    <a:gd name="T6" fmla="+- 0 988 948"/>
                    <a:gd name="T7" fmla="*/ 988 h 41"/>
                    <a:gd name="T8" fmla="+- 0 3081 3072"/>
                    <a:gd name="T9" fmla="*/ T8 w 9"/>
                    <a:gd name="T10" fmla="+- 0 948 948"/>
                    <a:gd name="T11" fmla="*/ 948 h 41"/>
                    <a:gd name="T12" fmla="+- 0 3072 3072"/>
                    <a:gd name="T13" fmla="*/ T12 w 9"/>
                    <a:gd name="T14" fmla="+- 0 948 948"/>
                    <a:gd name="T15" fmla="*/ 948 h 41"/>
                    <a:gd name="T16" fmla="+- 0 3072 3072"/>
                    <a:gd name="T17" fmla="*/ T16 w 9"/>
                    <a:gd name="T18" fmla="+- 0 988 948"/>
                    <a:gd name="T19" fmla="*/ 988 h 41"/>
                  </a:gdLst>
                  <a:ahLst/>
                  <a:cxnLst>
                    <a:cxn ang="0">
                      <a:pos x="T1" y="T3"/>
                    </a:cxn>
                    <a:cxn ang="0">
                      <a:pos x="T5" y="T7"/>
                    </a:cxn>
                    <a:cxn ang="0">
                      <a:pos x="T9" y="T11"/>
                    </a:cxn>
                    <a:cxn ang="0">
                      <a:pos x="T13" y="T15"/>
                    </a:cxn>
                    <a:cxn ang="0">
                      <a:pos x="T17" y="T19"/>
                    </a:cxn>
                  </a:cxnLst>
                  <a:rect l="0" t="0" r="r" b="b"/>
                  <a:pathLst>
                    <a:path w="9" h="41">
                      <a:moveTo>
                        <a:pt x="0" y="40"/>
                      </a:moveTo>
                      <a:lnTo>
                        <a:pt x="9" y="40"/>
                      </a:lnTo>
                      <a:lnTo>
                        <a:pt x="9" y="0"/>
                      </a:lnTo>
                      <a:lnTo>
                        <a:pt x="0" y="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5" name="Group 195">
                <a:extLst>
                  <a:ext uri="{FF2B5EF4-FFF2-40B4-BE49-F238E27FC236}">
                    <a16:creationId xmlns:a16="http://schemas.microsoft.com/office/drawing/2014/main" id="{2B953E40-B18D-555E-EC31-B9DCA6A2F762}"/>
                  </a:ext>
                </a:extLst>
              </p:cNvPr>
              <p:cNvGrpSpPr>
                <a:grpSpLocks/>
              </p:cNvGrpSpPr>
              <p:nvPr/>
            </p:nvGrpSpPr>
            <p:grpSpPr bwMode="auto">
              <a:xfrm>
                <a:off x="3072" y="925"/>
                <a:ext cx="9" cy="18"/>
                <a:chOff x="3072" y="925"/>
                <a:chExt cx="9" cy="18"/>
              </a:xfrm>
            </p:grpSpPr>
            <p:sp>
              <p:nvSpPr>
                <p:cNvPr id="296" name="Freeform 196">
                  <a:extLst>
                    <a:ext uri="{FF2B5EF4-FFF2-40B4-BE49-F238E27FC236}">
                      <a16:creationId xmlns:a16="http://schemas.microsoft.com/office/drawing/2014/main" id="{69D2FE69-AD17-80F9-9D1F-53FFD7572487}"/>
                    </a:ext>
                  </a:extLst>
                </p:cNvPr>
                <p:cNvSpPr>
                  <a:spLocks/>
                </p:cNvSpPr>
                <p:nvPr/>
              </p:nvSpPr>
              <p:spPr bwMode="auto">
                <a:xfrm>
                  <a:off x="3072" y="925"/>
                  <a:ext cx="9" cy="18"/>
                </a:xfrm>
                <a:custGeom>
                  <a:avLst/>
                  <a:gdLst>
                    <a:gd name="T0" fmla="+- 0 3072 3072"/>
                    <a:gd name="T1" fmla="*/ T0 w 9"/>
                    <a:gd name="T2" fmla="+- 0 943 925"/>
                    <a:gd name="T3" fmla="*/ 943 h 18"/>
                    <a:gd name="T4" fmla="+- 0 3081 3072"/>
                    <a:gd name="T5" fmla="*/ T4 w 9"/>
                    <a:gd name="T6" fmla="+- 0 943 925"/>
                    <a:gd name="T7" fmla="*/ 943 h 18"/>
                    <a:gd name="T8" fmla="+- 0 3081 3072"/>
                    <a:gd name="T9" fmla="*/ T8 w 9"/>
                    <a:gd name="T10" fmla="+- 0 925 925"/>
                    <a:gd name="T11" fmla="*/ 925 h 18"/>
                    <a:gd name="T12" fmla="+- 0 3072 3072"/>
                    <a:gd name="T13" fmla="*/ T12 w 9"/>
                    <a:gd name="T14" fmla="+- 0 925 925"/>
                    <a:gd name="T15" fmla="*/ 925 h 18"/>
                    <a:gd name="T16" fmla="+- 0 3072 3072"/>
                    <a:gd name="T17" fmla="*/ T16 w 9"/>
                    <a:gd name="T18" fmla="+- 0 943 925"/>
                    <a:gd name="T19" fmla="*/ 943 h 18"/>
                  </a:gdLst>
                  <a:ahLst/>
                  <a:cxnLst>
                    <a:cxn ang="0">
                      <a:pos x="T1" y="T3"/>
                    </a:cxn>
                    <a:cxn ang="0">
                      <a:pos x="T5" y="T7"/>
                    </a:cxn>
                    <a:cxn ang="0">
                      <a:pos x="T9" y="T11"/>
                    </a:cxn>
                    <a:cxn ang="0">
                      <a:pos x="T13" y="T15"/>
                    </a:cxn>
                    <a:cxn ang="0">
                      <a:pos x="T17" y="T19"/>
                    </a:cxn>
                  </a:cxnLst>
                  <a:rect l="0" t="0" r="r" b="b"/>
                  <a:pathLst>
                    <a:path w="9" h="18">
                      <a:moveTo>
                        <a:pt x="0" y="18"/>
                      </a:moveTo>
                      <a:lnTo>
                        <a:pt x="9" y="18"/>
                      </a:lnTo>
                      <a:lnTo>
                        <a:pt x="9" y="0"/>
                      </a:lnTo>
                      <a:lnTo>
                        <a:pt x="0" y="0"/>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6" name="Group 197">
                <a:extLst>
                  <a:ext uri="{FF2B5EF4-FFF2-40B4-BE49-F238E27FC236}">
                    <a16:creationId xmlns:a16="http://schemas.microsoft.com/office/drawing/2014/main" id="{5A5C1E31-052B-78A4-17E4-C8EEDE019F6F}"/>
                  </a:ext>
                </a:extLst>
              </p:cNvPr>
              <p:cNvGrpSpPr>
                <a:grpSpLocks/>
              </p:cNvGrpSpPr>
              <p:nvPr/>
            </p:nvGrpSpPr>
            <p:grpSpPr bwMode="auto">
              <a:xfrm>
                <a:off x="3072" y="880"/>
                <a:ext cx="9" cy="41"/>
                <a:chOff x="3072" y="880"/>
                <a:chExt cx="9" cy="41"/>
              </a:xfrm>
            </p:grpSpPr>
            <p:sp>
              <p:nvSpPr>
                <p:cNvPr id="295" name="Freeform 198">
                  <a:extLst>
                    <a:ext uri="{FF2B5EF4-FFF2-40B4-BE49-F238E27FC236}">
                      <a16:creationId xmlns:a16="http://schemas.microsoft.com/office/drawing/2014/main" id="{15519BD0-8988-1B47-DA1B-189D43BAE7CE}"/>
                    </a:ext>
                  </a:extLst>
                </p:cNvPr>
                <p:cNvSpPr>
                  <a:spLocks/>
                </p:cNvSpPr>
                <p:nvPr/>
              </p:nvSpPr>
              <p:spPr bwMode="auto">
                <a:xfrm>
                  <a:off x="3072" y="880"/>
                  <a:ext cx="9" cy="41"/>
                </a:xfrm>
                <a:custGeom>
                  <a:avLst/>
                  <a:gdLst>
                    <a:gd name="T0" fmla="+- 0 3072 3072"/>
                    <a:gd name="T1" fmla="*/ T0 w 9"/>
                    <a:gd name="T2" fmla="+- 0 921 880"/>
                    <a:gd name="T3" fmla="*/ 921 h 41"/>
                    <a:gd name="T4" fmla="+- 0 3081 3072"/>
                    <a:gd name="T5" fmla="*/ T4 w 9"/>
                    <a:gd name="T6" fmla="+- 0 921 880"/>
                    <a:gd name="T7" fmla="*/ 921 h 41"/>
                    <a:gd name="T8" fmla="+- 0 3081 3072"/>
                    <a:gd name="T9" fmla="*/ T8 w 9"/>
                    <a:gd name="T10" fmla="+- 0 880 880"/>
                    <a:gd name="T11" fmla="*/ 880 h 41"/>
                    <a:gd name="T12" fmla="+- 0 3072 3072"/>
                    <a:gd name="T13" fmla="*/ T12 w 9"/>
                    <a:gd name="T14" fmla="+- 0 880 880"/>
                    <a:gd name="T15" fmla="*/ 880 h 41"/>
                    <a:gd name="T16" fmla="+- 0 3072 3072"/>
                    <a:gd name="T17" fmla="*/ T16 w 9"/>
                    <a:gd name="T18" fmla="+- 0 921 880"/>
                    <a:gd name="T19" fmla="*/ 921 h 41"/>
                  </a:gdLst>
                  <a:ahLst/>
                  <a:cxnLst>
                    <a:cxn ang="0">
                      <a:pos x="T1" y="T3"/>
                    </a:cxn>
                    <a:cxn ang="0">
                      <a:pos x="T5" y="T7"/>
                    </a:cxn>
                    <a:cxn ang="0">
                      <a:pos x="T9" y="T11"/>
                    </a:cxn>
                    <a:cxn ang="0">
                      <a:pos x="T13" y="T15"/>
                    </a:cxn>
                    <a:cxn ang="0">
                      <a:pos x="T17" y="T19"/>
                    </a:cxn>
                  </a:cxnLst>
                  <a:rect l="0" t="0" r="r" b="b"/>
                  <a:pathLst>
                    <a:path w="9" h="41">
                      <a:moveTo>
                        <a:pt x="0" y="41"/>
                      </a:moveTo>
                      <a:lnTo>
                        <a:pt x="9" y="41"/>
                      </a:lnTo>
                      <a:lnTo>
                        <a:pt x="9" y="0"/>
                      </a:lnTo>
                      <a:lnTo>
                        <a:pt x="0" y="0"/>
                      </a:lnTo>
                      <a:lnTo>
                        <a:pt x="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7" name="Group 199">
                <a:extLst>
                  <a:ext uri="{FF2B5EF4-FFF2-40B4-BE49-F238E27FC236}">
                    <a16:creationId xmlns:a16="http://schemas.microsoft.com/office/drawing/2014/main" id="{C049543D-1F45-E617-0B11-5C31211D48DA}"/>
                  </a:ext>
                </a:extLst>
              </p:cNvPr>
              <p:cNvGrpSpPr>
                <a:grpSpLocks/>
              </p:cNvGrpSpPr>
              <p:nvPr/>
            </p:nvGrpSpPr>
            <p:grpSpPr bwMode="auto">
              <a:xfrm>
                <a:off x="3072" y="858"/>
                <a:ext cx="9" cy="18"/>
                <a:chOff x="3072" y="858"/>
                <a:chExt cx="9" cy="18"/>
              </a:xfrm>
            </p:grpSpPr>
            <p:sp>
              <p:nvSpPr>
                <p:cNvPr id="294" name="Freeform 200">
                  <a:extLst>
                    <a:ext uri="{FF2B5EF4-FFF2-40B4-BE49-F238E27FC236}">
                      <a16:creationId xmlns:a16="http://schemas.microsoft.com/office/drawing/2014/main" id="{4F64D7C3-13D9-5D1A-D1E3-269C92A9C7E5}"/>
                    </a:ext>
                  </a:extLst>
                </p:cNvPr>
                <p:cNvSpPr>
                  <a:spLocks/>
                </p:cNvSpPr>
                <p:nvPr/>
              </p:nvSpPr>
              <p:spPr bwMode="auto">
                <a:xfrm>
                  <a:off x="3072" y="858"/>
                  <a:ext cx="9" cy="18"/>
                </a:xfrm>
                <a:custGeom>
                  <a:avLst/>
                  <a:gdLst>
                    <a:gd name="T0" fmla="+- 0 3072 3072"/>
                    <a:gd name="T1" fmla="*/ T0 w 9"/>
                    <a:gd name="T2" fmla="+- 0 876 858"/>
                    <a:gd name="T3" fmla="*/ 876 h 18"/>
                    <a:gd name="T4" fmla="+- 0 3081 3072"/>
                    <a:gd name="T5" fmla="*/ T4 w 9"/>
                    <a:gd name="T6" fmla="+- 0 876 858"/>
                    <a:gd name="T7" fmla="*/ 876 h 18"/>
                    <a:gd name="T8" fmla="+- 0 3081 3072"/>
                    <a:gd name="T9" fmla="*/ T8 w 9"/>
                    <a:gd name="T10" fmla="+- 0 858 858"/>
                    <a:gd name="T11" fmla="*/ 858 h 18"/>
                    <a:gd name="T12" fmla="+- 0 3072 3072"/>
                    <a:gd name="T13" fmla="*/ T12 w 9"/>
                    <a:gd name="T14" fmla="+- 0 858 858"/>
                    <a:gd name="T15" fmla="*/ 858 h 18"/>
                    <a:gd name="T16" fmla="+- 0 3072 3072"/>
                    <a:gd name="T17" fmla="*/ T16 w 9"/>
                    <a:gd name="T18" fmla="+- 0 876 858"/>
                    <a:gd name="T19" fmla="*/ 876 h 18"/>
                  </a:gdLst>
                  <a:ahLst/>
                  <a:cxnLst>
                    <a:cxn ang="0">
                      <a:pos x="T1" y="T3"/>
                    </a:cxn>
                    <a:cxn ang="0">
                      <a:pos x="T5" y="T7"/>
                    </a:cxn>
                    <a:cxn ang="0">
                      <a:pos x="T9" y="T11"/>
                    </a:cxn>
                    <a:cxn ang="0">
                      <a:pos x="T13" y="T15"/>
                    </a:cxn>
                    <a:cxn ang="0">
                      <a:pos x="T17" y="T19"/>
                    </a:cxn>
                  </a:cxnLst>
                  <a:rect l="0" t="0" r="r" b="b"/>
                  <a:pathLst>
                    <a:path w="9" h="18">
                      <a:moveTo>
                        <a:pt x="0" y="18"/>
                      </a:moveTo>
                      <a:lnTo>
                        <a:pt x="9" y="18"/>
                      </a:lnTo>
                      <a:lnTo>
                        <a:pt x="9" y="0"/>
                      </a:lnTo>
                      <a:lnTo>
                        <a:pt x="0" y="0"/>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8" name="Group 201">
                <a:extLst>
                  <a:ext uri="{FF2B5EF4-FFF2-40B4-BE49-F238E27FC236}">
                    <a16:creationId xmlns:a16="http://schemas.microsoft.com/office/drawing/2014/main" id="{9DA78B37-DC07-001B-3322-1DEB5DE9A387}"/>
                  </a:ext>
                </a:extLst>
              </p:cNvPr>
              <p:cNvGrpSpPr>
                <a:grpSpLocks/>
              </p:cNvGrpSpPr>
              <p:nvPr/>
            </p:nvGrpSpPr>
            <p:grpSpPr bwMode="auto">
              <a:xfrm>
                <a:off x="3072" y="813"/>
                <a:ext cx="9" cy="41"/>
                <a:chOff x="3072" y="813"/>
                <a:chExt cx="9" cy="41"/>
              </a:xfrm>
            </p:grpSpPr>
            <p:sp>
              <p:nvSpPr>
                <p:cNvPr id="293" name="Freeform 202">
                  <a:extLst>
                    <a:ext uri="{FF2B5EF4-FFF2-40B4-BE49-F238E27FC236}">
                      <a16:creationId xmlns:a16="http://schemas.microsoft.com/office/drawing/2014/main" id="{A5364746-F510-137E-5DFC-98A2575B431F}"/>
                    </a:ext>
                  </a:extLst>
                </p:cNvPr>
                <p:cNvSpPr>
                  <a:spLocks/>
                </p:cNvSpPr>
                <p:nvPr/>
              </p:nvSpPr>
              <p:spPr bwMode="auto">
                <a:xfrm>
                  <a:off x="3072" y="813"/>
                  <a:ext cx="9" cy="41"/>
                </a:xfrm>
                <a:custGeom>
                  <a:avLst/>
                  <a:gdLst>
                    <a:gd name="T0" fmla="+- 0 3072 3072"/>
                    <a:gd name="T1" fmla="*/ T0 w 9"/>
                    <a:gd name="T2" fmla="+- 0 853 813"/>
                    <a:gd name="T3" fmla="*/ 853 h 41"/>
                    <a:gd name="T4" fmla="+- 0 3081 3072"/>
                    <a:gd name="T5" fmla="*/ T4 w 9"/>
                    <a:gd name="T6" fmla="+- 0 853 813"/>
                    <a:gd name="T7" fmla="*/ 853 h 41"/>
                    <a:gd name="T8" fmla="+- 0 3081 3072"/>
                    <a:gd name="T9" fmla="*/ T8 w 9"/>
                    <a:gd name="T10" fmla="+- 0 813 813"/>
                    <a:gd name="T11" fmla="*/ 813 h 41"/>
                    <a:gd name="T12" fmla="+- 0 3072 3072"/>
                    <a:gd name="T13" fmla="*/ T12 w 9"/>
                    <a:gd name="T14" fmla="+- 0 813 813"/>
                    <a:gd name="T15" fmla="*/ 813 h 41"/>
                    <a:gd name="T16" fmla="+- 0 3072 3072"/>
                    <a:gd name="T17" fmla="*/ T16 w 9"/>
                    <a:gd name="T18" fmla="+- 0 853 813"/>
                    <a:gd name="T19" fmla="*/ 853 h 41"/>
                  </a:gdLst>
                  <a:ahLst/>
                  <a:cxnLst>
                    <a:cxn ang="0">
                      <a:pos x="T1" y="T3"/>
                    </a:cxn>
                    <a:cxn ang="0">
                      <a:pos x="T5" y="T7"/>
                    </a:cxn>
                    <a:cxn ang="0">
                      <a:pos x="T9" y="T11"/>
                    </a:cxn>
                    <a:cxn ang="0">
                      <a:pos x="T13" y="T15"/>
                    </a:cxn>
                    <a:cxn ang="0">
                      <a:pos x="T17" y="T19"/>
                    </a:cxn>
                  </a:cxnLst>
                  <a:rect l="0" t="0" r="r" b="b"/>
                  <a:pathLst>
                    <a:path w="9" h="41">
                      <a:moveTo>
                        <a:pt x="0" y="40"/>
                      </a:moveTo>
                      <a:lnTo>
                        <a:pt x="9" y="40"/>
                      </a:lnTo>
                      <a:lnTo>
                        <a:pt x="9" y="0"/>
                      </a:lnTo>
                      <a:lnTo>
                        <a:pt x="0" y="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9" name="Group 203">
                <a:extLst>
                  <a:ext uri="{FF2B5EF4-FFF2-40B4-BE49-F238E27FC236}">
                    <a16:creationId xmlns:a16="http://schemas.microsoft.com/office/drawing/2014/main" id="{5E556148-6E8C-D459-A052-193F411B9475}"/>
                  </a:ext>
                </a:extLst>
              </p:cNvPr>
              <p:cNvGrpSpPr>
                <a:grpSpLocks/>
              </p:cNvGrpSpPr>
              <p:nvPr/>
            </p:nvGrpSpPr>
            <p:grpSpPr bwMode="auto">
              <a:xfrm>
                <a:off x="2061" y="776"/>
                <a:ext cx="25" cy="65"/>
                <a:chOff x="2061" y="776"/>
                <a:chExt cx="25" cy="65"/>
              </a:xfrm>
            </p:grpSpPr>
            <p:sp>
              <p:nvSpPr>
                <p:cNvPr id="292" name="Freeform 204">
                  <a:extLst>
                    <a:ext uri="{FF2B5EF4-FFF2-40B4-BE49-F238E27FC236}">
                      <a16:creationId xmlns:a16="http://schemas.microsoft.com/office/drawing/2014/main" id="{DD6F2743-3549-1759-F4B8-401CDBB396F3}"/>
                    </a:ext>
                  </a:extLst>
                </p:cNvPr>
                <p:cNvSpPr>
                  <a:spLocks/>
                </p:cNvSpPr>
                <p:nvPr/>
              </p:nvSpPr>
              <p:spPr bwMode="auto">
                <a:xfrm>
                  <a:off x="2061" y="776"/>
                  <a:ext cx="25" cy="65"/>
                </a:xfrm>
                <a:custGeom>
                  <a:avLst/>
                  <a:gdLst>
                    <a:gd name="T0" fmla="+- 0 2061 2061"/>
                    <a:gd name="T1" fmla="*/ T0 w 25"/>
                    <a:gd name="T2" fmla="+- 0 841 776"/>
                    <a:gd name="T3" fmla="*/ 841 h 65"/>
                    <a:gd name="T4" fmla="+- 0 2086 2061"/>
                    <a:gd name="T5" fmla="*/ T4 w 25"/>
                    <a:gd name="T6" fmla="+- 0 841 776"/>
                    <a:gd name="T7" fmla="*/ 841 h 65"/>
                    <a:gd name="T8" fmla="+- 0 2086 2061"/>
                    <a:gd name="T9" fmla="*/ T8 w 25"/>
                    <a:gd name="T10" fmla="+- 0 776 776"/>
                    <a:gd name="T11" fmla="*/ 776 h 65"/>
                    <a:gd name="T12" fmla="+- 0 2061 2061"/>
                    <a:gd name="T13" fmla="*/ T12 w 25"/>
                    <a:gd name="T14" fmla="+- 0 776 776"/>
                    <a:gd name="T15" fmla="*/ 776 h 65"/>
                    <a:gd name="T16" fmla="+- 0 2061 2061"/>
                    <a:gd name="T17" fmla="*/ T16 w 25"/>
                    <a:gd name="T18" fmla="+- 0 841 776"/>
                    <a:gd name="T19" fmla="*/ 841 h 65"/>
                  </a:gdLst>
                  <a:ahLst/>
                  <a:cxnLst>
                    <a:cxn ang="0">
                      <a:pos x="T1" y="T3"/>
                    </a:cxn>
                    <a:cxn ang="0">
                      <a:pos x="T5" y="T7"/>
                    </a:cxn>
                    <a:cxn ang="0">
                      <a:pos x="T9" y="T11"/>
                    </a:cxn>
                    <a:cxn ang="0">
                      <a:pos x="T13" y="T15"/>
                    </a:cxn>
                    <a:cxn ang="0">
                      <a:pos x="T17" y="T19"/>
                    </a:cxn>
                  </a:cxnLst>
                  <a:rect l="0" t="0" r="r" b="b"/>
                  <a:pathLst>
                    <a:path w="25" h="65">
                      <a:moveTo>
                        <a:pt x="0" y="65"/>
                      </a:moveTo>
                      <a:lnTo>
                        <a:pt x="25" y="65"/>
                      </a:lnTo>
                      <a:lnTo>
                        <a:pt x="2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0" name="Group 205">
                <a:extLst>
                  <a:ext uri="{FF2B5EF4-FFF2-40B4-BE49-F238E27FC236}">
                    <a16:creationId xmlns:a16="http://schemas.microsoft.com/office/drawing/2014/main" id="{B8F4E56B-1224-F9BA-7DE0-E2DBA194967F}"/>
                  </a:ext>
                </a:extLst>
              </p:cNvPr>
              <p:cNvGrpSpPr>
                <a:grpSpLocks/>
              </p:cNvGrpSpPr>
              <p:nvPr/>
            </p:nvGrpSpPr>
            <p:grpSpPr bwMode="auto">
              <a:xfrm>
                <a:off x="2061" y="703"/>
                <a:ext cx="25" cy="65"/>
                <a:chOff x="2061" y="703"/>
                <a:chExt cx="25" cy="65"/>
              </a:xfrm>
            </p:grpSpPr>
            <p:sp>
              <p:nvSpPr>
                <p:cNvPr id="291" name="Freeform 206">
                  <a:extLst>
                    <a:ext uri="{FF2B5EF4-FFF2-40B4-BE49-F238E27FC236}">
                      <a16:creationId xmlns:a16="http://schemas.microsoft.com/office/drawing/2014/main" id="{B843B7C8-307F-CC1C-F080-922BFCAD20C5}"/>
                    </a:ext>
                  </a:extLst>
                </p:cNvPr>
                <p:cNvSpPr>
                  <a:spLocks/>
                </p:cNvSpPr>
                <p:nvPr/>
              </p:nvSpPr>
              <p:spPr bwMode="auto">
                <a:xfrm>
                  <a:off x="2061" y="703"/>
                  <a:ext cx="25" cy="65"/>
                </a:xfrm>
                <a:custGeom>
                  <a:avLst/>
                  <a:gdLst>
                    <a:gd name="T0" fmla="+- 0 2061 2061"/>
                    <a:gd name="T1" fmla="*/ T0 w 25"/>
                    <a:gd name="T2" fmla="+- 0 768 703"/>
                    <a:gd name="T3" fmla="*/ 768 h 65"/>
                    <a:gd name="T4" fmla="+- 0 2086 2061"/>
                    <a:gd name="T5" fmla="*/ T4 w 25"/>
                    <a:gd name="T6" fmla="+- 0 768 703"/>
                    <a:gd name="T7" fmla="*/ 768 h 65"/>
                    <a:gd name="T8" fmla="+- 0 2086 2061"/>
                    <a:gd name="T9" fmla="*/ T8 w 25"/>
                    <a:gd name="T10" fmla="+- 0 703 703"/>
                    <a:gd name="T11" fmla="*/ 703 h 65"/>
                    <a:gd name="T12" fmla="+- 0 2061 2061"/>
                    <a:gd name="T13" fmla="*/ T12 w 25"/>
                    <a:gd name="T14" fmla="+- 0 703 703"/>
                    <a:gd name="T15" fmla="*/ 703 h 65"/>
                    <a:gd name="T16" fmla="+- 0 2061 2061"/>
                    <a:gd name="T17" fmla="*/ T16 w 25"/>
                    <a:gd name="T18" fmla="+- 0 768 703"/>
                    <a:gd name="T19" fmla="*/ 768 h 65"/>
                  </a:gdLst>
                  <a:ahLst/>
                  <a:cxnLst>
                    <a:cxn ang="0">
                      <a:pos x="T1" y="T3"/>
                    </a:cxn>
                    <a:cxn ang="0">
                      <a:pos x="T5" y="T7"/>
                    </a:cxn>
                    <a:cxn ang="0">
                      <a:pos x="T9" y="T11"/>
                    </a:cxn>
                    <a:cxn ang="0">
                      <a:pos x="T13" y="T15"/>
                    </a:cxn>
                    <a:cxn ang="0">
                      <a:pos x="T17" y="T19"/>
                    </a:cxn>
                  </a:cxnLst>
                  <a:rect l="0" t="0" r="r" b="b"/>
                  <a:pathLst>
                    <a:path w="25" h="65">
                      <a:moveTo>
                        <a:pt x="0" y="65"/>
                      </a:moveTo>
                      <a:lnTo>
                        <a:pt x="25" y="65"/>
                      </a:lnTo>
                      <a:lnTo>
                        <a:pt x="2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207">
                <a:extLst>
                  <a:ext uri="{FF2B5EF4-FFF2-40B4-BE49-F238E27FC236}">
                    <a16:creationId xmlns:a16="http://schemas.microsoft.com/office/drawing/2014/main" id="{8D8BD9BB-5741-C7BF-876C-7B796A52DE09}"/>
                  </a:ext>
                </a:extLst>
              </p:cNvPr>
              <p:cNvGrpSpPr>
                <a:grpSpLocks/>
              </p:cNvGrpSpPr>
              <p:nvPr/>
            </p:nvGrpSpPr>
            <p:grpSpPr bwMode="auto">
              <a:xfrm>
                <a:off x="2061" y="667"/>
                <a:ext cx="56" cy="65"/>
                <a:chOff x="2061" y="667"/>
                <a:chExt cx="56" cy="65"/>
              </a:xfrm>
            </p:grpSpPr>
            <p:sp>
              <p:nvSpPr>
                <p:cNvPr id="290" name="Freeform 208">
                  <a:extLst>
                    <a:ext uri="{FF2B5EF4-FFF2-40B4-BE49-F238E27FC236}">
                      <a16:creationId xmlns:a16="http://schemas.microsoft.com/office/drawing/2014/main" id="{199141CA-3EC8-A6A5-99F4-248DA99FD10E}"/>
                    </a:ext>
                  </a:extLst>
                </p:cNvPr>
                <p:cNvSpPr>
                  <a:spLocks/>
                </p:cNvSpPr>
                <p:nvPr/>
              </p:nvSpPr>
              <p:spPr bwMode="auto">
                <a:xfrm>
                  <a:off x="2061" y="667"/>
                  <a:ext cx="56" cy="65"/>
                </a:xfrm>
                <a:custGeom>
                  <a:avLst/>
                  <a:gdLst>
                    <a:gd name="T0" fmla="+- 0 2061 2061"/>
                    <a:gd name="T1" fmla="*/ T0 w 56"/>
                    <a:gd name="T2" fmla="+- 0 731 667"/>
                    <a:gd name="T3" fmla="*/ 731 h 65"/>
                    <a:gd name="T4" fmla="+- 0 2117 2061"/>
                    <a:gd name="T5" fmla="*/ T4 w 56"/>
                    <a:gd name="T6" fmla="+- 0 731 667"/>
                    <a:gd name="T7" fmla="*/ 731 h 65"/>
                    <a:gd name="T8" fmla="+- 0 2117 2061"/>
                    <a:gd name="T9" fmla="*/ T8 w 56"/>
                    <a:gd name="T10" fmla="+- 0 667 667"/>
                    <a:gd name="T11" fmla="*/ 667 h 65"/>
                    <a:gd name="T12" fmla="+- 0 2061 2061"/>
                    <a:gd name="T13" fmla="*/ T12 w 56"/>
                    <a:gd name="T14" fmla="+- 0 667 667"/>
                    <a:gd name="T15" fmla="*/ 667 h 65"/>
                    <a:gd name="T16" fmla="+- 0 2061 2061"/>
                    <a:gd name="T17" fmla="*/ T16 w 56"/>
                    <a:gd name="T18" fmla="+- 0 731 667"/>
                    <a:gd name="T19" fmla="*/ 731 h 65"/>
                  </a:gdLst>
                  <a:ahLst/>
                  <a:cxnLst>
                    <a:cxn ang="0">
                      <a:pos x="T1" y="T3"/>
                    </a:cxn>
                    <a:cxn ang="0">
                      <a:pos x="T5" y="T7"/>
                    </a:cxn>
                    <a:cxn ang="0">
                      <a:pos x="T9" y="T11"/>
                    </a:cxn>
                    <a:cxn ang="0">
                      <a:pos x="T13" y="T15"/>
                    </a:cxn>
                    <a:cxn ang="0">
                      <a:pos x="T17" y="T19"/>
                    </a:cxn>
                  </a:cxnLst>
                  <a:rect l="0" t="0" r="r" b="b"/>
                  <a:pathLst>
                    <a:path w="56" h="65">
                      <a:moveTo>
                        <a:pt x="0" y="64"/>
                      </a:moveTo>
                      <a:lnTo>
                        <a:pt x="56" y="64"/>
                      </a:lnTo>
                      <a:lnTo>
                        <a:pt x="56" y="0"/>
                      </a:lnTo>
                      <a:lnTo>
                        <a:pt x="0"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2" name="Group 209">
                <a:extLst>
                  <a:ext uri="{FF2B5EF4-FFF2-40B4-BE49-F238E27FC236}">
                    <a16:creationId xmlns:a16="http://schemas.microsoft.com/office/drawing/2014/main" id="{8F7B4D30-38F1-153D-2721-53621A2447A8}"/>
                  </a:ext>
                </a:extLst>
              </p:cNvPr>
              <p:cNvGrpSpPr>
                <a:grpSpLocks/>
              </p:cNvGrpSpPr>
              <p:nvPr/>
            </p:nvGrpSpPr>
            <p:grpSpPr bwMode="auto">
              <a:xfrm>
                <a:off x="2061" y="630"/>
                <a:ext cx="56" cy="65"/>
                <a:chOff x="2061" y="630"/>
                <a:chExt cx="56" cy="65"/>
              </a:xfrm>
            </p:grpSpPr>
            <p:sp>
              <p:nvSpPr>
                <p:cNvPr id="289" name="Freeform 210">
                  <a:extLst>
                    <a:ext uri="{FF2B5EF4-FFF2-40B4-BE49-F238E27FC236}">
                      <a16:creationId xmlns:a16="http://schemas.microsoft.com/office/drawing/2014/main" id="{8410A2D8-EE5C-EA6F-2BDC-2BFF40095DEA}"/>
                    </a:ext>
                  </a:extLst>
                </p:cNvPr>
                <p:cNvSpPr>
                  <a:spLocks/>
                </p:cNvSpPr>
                <p:nvPr/>
              </p:nvSpPr>
              <p:spPr bwMode="auto">
                <a:xfrm>
                  <a:off x="2061" y="630"/>
                  <a:ext cx="56" cy="65"/>
                </a:xfrm>
                <a:custGeom>
                  <a:avLst/>
                  <a:gdLst>
                    <a:gd name="T0" fmla="+- 0 2061 2061"/>
                    <a:gd name="T1" fmla="*/ T0 w 56"/>
                    <a:gd name="T2" fmla="+- 0 695 630"/>
                    <a:gd name="T3" fmla="*/ 695 h 65"/>
                    <a:gd name="T4" fmla="+- 0 2117 2061"/>
                    <a:gd name="T5" fmla="*/ T4 w 56"/>
                    <a:gd name="T6" fmla="+- 0 695 630"/>
                    <a:gd name="T7" fmla="*/ 695 h 65"/>
                    <a:gd name="T8" fmla="+- 0 2117 2061"/>
                    <a:gd name="T9" fmla="*/ T8 w 56"/>
                    <a:gd name="T10" fmla="+- 0 630 630"/>
                    <a:gd name="T11" fmla="*/ 630 h 65"/>
                    <a:gd name="T12" fmla="+- 0 2061 2061"/>
                    <a:gd name="T13" fmla="*/ T12 w 56"/>
                    <a:gd name="T14" fmla="+- 0 630 630"/>
                    <a:gd name="T15" fmla="*/ 630 h 65"/>
                    <a:gd name="T16" fmla="+- 0 2061 2061"/>
                    <a:gd name="T17" fmla="*/ T16 w 56"/>
                    <a:gd name="T18" fmla="+- 0 695 630"/>
                    <a:gd name="T19" fmla="*/ 695 h 65"/>
                  </a:gdLst>
                  <a:ahLst/>
                  <a:cxnLst>
                    <a:cxn ang="0">
                      <a:pos x="T1" y="T3"/>
                    </a:cxn>
                    <a:cxn ang="0">
                      <a:pos x="T5" y="T7"/>
                    </a:cxn>
                    <a:cxn ang="0">
                      <a:pos x="T9" y="T11"/>
                    </a:cxn>
                    <a:cxn ang="0">
                      <a:pos x="T13" y="T15"/>
                    </a:cxn>
                    <a:cxn ang="0">
                      <a:pos x="T17" y="T19"/>
                    </a:cxn>
                  </a:cxnLst>
                  <a:rect l="0" t="0" r="r" b="b"/>
                  <a:pathLst>
                    <a:path w="56" h="65">
                      <a:moveTo>
                        <a:pt x="0" y="65"/>
                      </a:moveTo>
                      <a:lnTo>
                        <a:pt x="56" y="65"/>
                      </a:lnTo>
                      <a:lnTo>
                        <a:pt x="56"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3" name="Group 211">
                <a:extLst>
                  <a:ext uri="{FF2B5EF4-FFF2-40B4-BE49-F238E27FC236}">
                    <a16:creationId xmlns:a16="http://schemas.microsoft.com/office/drawing/2014/main" id="{6716935A-8AAE-BFB4-2EF5-189367221546}"/>
                  </a:ext>
                </a:extLst>
              </p:cNvPr>
              <p:cNvGrpSpPr>
                <a:grpSpLocks/>
              </p:cNvGrpSpPr>
              <p:nvPr/>
            </p:nvGrpSpPr>
            <p:grpSpPr bwMode="auto">
              <a:xfrm>
                <a:off x="2093" y="922"/>
                <a:ext cx="25" cy="28"/>
                <a:chOff x="2093" y="922"/>
                <a:chExt cx="25" cy="28"/>
              </a:xfrm>
            </p:grpSpPr>
            <p:sp>
              <p:nvSpPr>
                <p:cNvPr id="288" name="Freeform 212">
                  <a:extLst>
                    <a:ext uri="{FF2B5EF4-FFF2-40B4-BE49-F238E27FC236}">
                      <a16:creationId xmlns:a16="http://schemas.microsoft.com/office/drawing/2014/main" id="{2387690D-F8AF-06D9-407B-8F3C504A7A6C}"/>
                    </a:ext>
                  </a:extLst>
                </p:cNvPr>
                <p:cNvSpPr>
                  <a:spLocks/>
                </p:cNvSpPr>
                <p:nvPr/>
              </p:nvSpPr>
              <p:spPr bwMode="auto">
                <a:xfrm>
                  <a:off x="2093" y="922"/>
                  <a:ext cx="25" cy="28"/>
                </a:xfrm>
                <a:custGeom>
                  <a:avLst/>
                  <a:gdLst>
                    <a:gd name="T0" fmla="+- 0 2093 2093"/>
                    <a:gd name="T1" fmla="*/ T0 w 25"/>
                    <a:gd name="T2" fmla="+- 0 950 922"/>
                    <a:gd name="T3" fmla="*/ 950 h 28"/>
                    <a:gd name="T4" fmla="+- 0 2117 2093"/>
                    <a:gd name="T5" fmla="*/ T4 w 25"/>
                    <a:gd name="T6" fmla="+- 0 950 922"/>
                    <a:gd name="T7" fmla="*/ 950 h 28"/>
                    <a:gd name="T8" fmla="+- 0 2117 2093"/>
                    <a:gd name="T9" fmla="*/ T8 w 25"/>
                    <a:gd name="T10" fmla="+- 0 922 922"/>
                    <a:gd name="T11" fmla="*/ 922 h 28"/>
                    <a:gd name="T12" fmla="+- 0 2093 2093"/>
                    <a:gd name="T13" fmla="*/ T12 w 25"/>
                    <a:gd name="T14" fmla="+- 0 922 922"/>
                    <a:gd name="T15" fmla="*/ 922 h 28"/>
                    <a:gd name="T16" fmla="+- 0 2093 2093"/>
                    <a:gd name="T17" fmla="*/ T16 w 25"/>
                    <a:gd name="T18" fmla="+- 0 950 922"/>
                    <a:gd name="T19" fmla="*/ 950 h 28"/>
                  </a:gdLst>
                  <a:ahLst/>
                  <a:cxnLst>
                    <a:cxn ang="0">
                      <a:pos x="T1" y="T3"/>
                    </a:cxn>
                    <a:cxn ang="0">
                      <a:pos x="T5" y="T7"/>
                    </a:cxn>
                    <a:cxn ang="0">
                      <a:pos x="T9" y="T11"/>
                    </a:cxn>
                    <a:cxn ang="0">
                      <a:pos x="T13" y="T15"/>
                    </a:cxn>
                    <a:cxn ang="0">
                      <a:pos x="T17" y="T19"/>
                    </a:cxn>
                  </a:cxnLst>
                  <a:rect l="0" t="0" r="r" b="b"/>
                  <a:pathLst>
                    <a:path w="25" h="28">
                      <a:moveTo>
                        <a:pt x="0" y="28"/>
                      </a:moveTo>
                      <a:lnTo>
                        <a:pt x="24" y="28"/>
                      </a:lnTo>
                      <a:lnTo>
                        <a:pt x="24" y="0"/>
                      </a:lnTo>
                      <a:lnTo>
                        <a:pt x="0" y="0"/>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4" name="Group 213">
                <a:extLst>
                  <a:ext uri="{FF2B5EF4-FFF2-40B4-BE49-F238E27FC236}">
                    <a16:creationId xmlns:a16="http://schemas.microsoft.com/office/drawing/2014/main" id="{3470E35A-D953-7661-9F9C-5192FED91B71}"/>
                  </a:ext>
                </a:extLst>
              </p:cNvPr>
              <p:cNvGrpSpPr>
                <a:grpSpLocks/>
              </p:cNvGrpSpPr>
              <p:nvPr/>
            </p:nvGrpSpPr>
            <p:grpSpPr bwMode="auto">
              <a:xfrm>
                <a:off x="2093" y="849"/>
                <a:ext cx="25" cy="65"/>
                <a:chOff x="2093" y="849"/>
                <a:chExt cx="25" cy="65"/>
              </a:xfrm>
            </p:grpSpPr>
            <p:sp>
              <p:nvSpPr>
                <p:cNvPr id="287" name="Freeform 214">
                  <a:extLst>
                    <a:ext uri="{FF2B5EF4-FFF2-40B4-BE49-F238E27FC236}">
                      <a16:creationId xmlns:a16="http://schemas.microsoft.com/office/drawing/2014/main" id="{EEF5BD54-D249-EF7F-8D1E-B1DC24FDFD0A}"/>
                    </a:ext>
                  </a:extLst>
                </p:cNvPr>
                <p:cNvSpPr>
                  <a:spLocks/>
                </p:cNvSpPr>
                <p:nvPr/>
              </p:nvSpPr>
              <p:spPr bwMode="auto">
                <a:xfrm>
                  <a:off x="2093" y="849"/>
                  <a:ext cx="25" cy="65"/>
                </a:xfrm>
                <a:custGeom>
                  <a:avLst/>
                  <a:gdLst>
                    <a:gd name="T0" fmla="+- 0 2093 2093"/>
                    <a:gd name="T1" fmla="*/ T0 w 25"/>
                    <a:gd name="T2" fmla="+- 0 914 849"/>
                    <a:gd name="T3" fmla="*/ 914 h 65"/>
                    <a:gd name="T4" fmla="+- 0 2117 2093"/>
                    <a:gd name="T5" fmla="*/ T4 w 25"/>
                    <a:gd name="T6" fmla="+- 0 914 849"/>
                    <a:gd name="T7" fmla="*/ 914 h 65"/>
                    <a:gd name="T8" fmla="+- 0 2117 2093"/>
                    <a:gd name="T9" fmla="*/ T8 w 25"/>
                    <a:gd name="T10" fmla="+- 0 849 849"/>
                    <a:gd name="T11" fmla="*/ 849 h 65"/>
                    <a:gd name="T12" fmla="+- 0 2093 2093"/>
                    <a:gd name="T13" fmla="*/ T12 w 25"/>
                    <a:gd name="T14" fmla="+- 0 849 849"/>
                    <a:gd name="T15" fmla="*/ 849 h 65"/>
                    <a:gd name="T16" fmla="+- 0 2093 2093"/>
                    <a:gd name="T17" fmla="*/ T16 w 25"/>
                    <a:gd name="T18" fmla="+- 0 914 849"/>
                    <a:gd name="T19" fmla="*/ 914 h 65"/>
                  </a:gdLst>
                  <a:ahLst/>
                  <a:cxnLst>
                    <a:cxn ang="0">
                      <a:pos x="T1" y="T3"/>
                    </a:cxn>
                    <a:cxn ang="0">
                      <a:pos x="T5" y="T7"/>
                    </a:cxn>
                    <a:cxn ang="0">
                      <a:pos x="T9" y="T11"/>
                    </a:cxn>
                    <a:cxn ang="0">
                      <a:pos x="T13" y="T15"/>
                    </a:cxn>
                    <a:cxn ang="0">
                      <a:pos x="T17" y="T19"/>
                    </a:cxn>
                  </a:cxnLst>
                  <a:rect l="0" t="0" r="r" b="b"/>
                  <a:pathLst>
                    <a:path w="25" h="65">
                      <a:moveTo>
                        <a:pt x="0" y="65"/>
                      </a:moveTo>
                      <a:lnTo>
                        <a:pt x="24" y="65"/>
                      </a:lnTo>
                      <a:lnTo>
                        <a:pt x="24"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5" name="Group 215">
                <a:extLst>
                  <a:ext uri="{FF2B5EF4-FFF2-40B4-BE49-F238E27FC236}">
                    <a16:creationId xmlns:a16="http://schemas.microsoft.com/office/drawing/2014/main" id="{01AFB6BC-CC59-3CD6-3645-FE953A395593}"/>
                  </a:ext>
                </a:extLst>
              </p:cNvPr>
              <p:cNvGrpSpPr>
                <a:grpSpLocks/>
              </p:cNvGrpSpPr>
              <p:nvPr/>
            </p:nvGrpSpPr>
            <p:grpSpPr bwMode="auto">
              <a:xfrm>
                <a:off x="2093" y="776"/>
                <a:ext cx="25" cy="65"/>
                <a:chOff x="2093" y="776"/>
                <a:chExt cx="25" cy="65"/>
              </a:xfrm>
            </p:grpSpPr>
            <p:sp>
              <p:nvSpPr>
                <p:cNvPr id="286" name="Freeform 216">
                  <a:extLst>
                    <a:ext uri="{FF2B5EF4-FFF2-40B4-BE49-F238E27FC236}">
                      <a16:creationId xmlns:a16="http://schemas.microsoft.com/office/drawing/2014/main" id="{23FAF934-844A-AD48-CF91-D14D20CDDF9E}"/>
                    </a:ext>
                  </a:extLst>
                </p:cNvPr>
                <p:cNvSpPr>
                  <a:spLocks/>
                </p:cNvSpPr>
                <p:nvPr/>
              </p:nvSpPr>
              <p:spPr bwMode="auto">
                <a:xfrm>
                  <a:off x="2093" y="776"/>
                  <a:ext cx="25" cy="65"/>
                </a:xfrm>
                <a:custGeom>
                  <a:avLst/>
                  <a:gdLst>
                    <a:gd name="T0" fmla="+- 0 2093 2093"/>
                    <a:gd name="T1" fmla="*/ T0 w 25"/>
                    <a:gd name="T2" fmla="+- 0 841 776"/>
                    <a:gd name="T3" fmla="*/ 841 h 65"/>
                    <a:gd name="T4" fmla="+- 0 2117 2093"/>
                    <a:gd name="T5" fmla="*/ T4 w 25"/>
                    <a:gd name="T6" fmla="+- 0 841 776"/>
                    <a:gd name="T7" fmla="*/ 841 h 65"/>
                    <a:gd name="T8" fmla="+- 0 2117 2093"/>
                    <a:gd name="T9" fmla="*/ T8 w 25"/>
                    <a:gd name="T10" fmla="+- 0 776 776"/>
                    <a:gd name="T11" fmla="*/ 776 h 65"/>
                    <a:gd name="T12" fmla="+- 0 2093 2093"/>
                    <a:gd name="T13" fmla="*/ T12 w 25"/>
                    <a:gd name="T14" fmla="+- 0 776 776"/>
                    <a:gd name="T15" fmla="*/ 776 h 65"/>
                    <a:gd name="T16" fmla="+- 0 2093 2093"/>
                    <a:gd name="T17" fmla="*/ T16 w 25"/>
                    <a:gd name="T18" fmla="+- 0 841 776"/>
                    <a:gd name="T19" fmla="*/ 841 h 65"/>
                  </a:gdLst>
                  <a:ahLst/>
                  <a:cxnLst>
                    <a:cxn ang="0">
                      <a:pos x="T1" y="T3"/>
                    </a:cxn>
                    <a:cxn ang="0">
                      <a:pos x="T5" y="T7"/>
                    </a:cxn>
                    <a:cxn ang="0">
                      <a:pos x="T9" y="T11"/>
                    </a:cxn>
                    <a:cxn ang="0">
                      <a:pos x="T13" y="T15"/>
                    </a:cxn>
                    <a:cxn ang="0">
                      <a:pos x="T17" y="T19"/>
                    </a:cxn>
                  </a:cxnLst>
                  <a:rect l="0" t="0" r="r" b="b"/>
                  <a:pathLst>
                    <a:path w="25" h="65">
                      <a:moveTo>
                        <a:pt x="0" y="65"/>
                      </a:moveTo>
                      <a:lnTo>
                        <a:pt x="24" y="65"/>
                      </a:lnTo>
                      <a:lnTo>
                        <a:pt x="24"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 name="Group 217">
                <a:extLst>
                  <a:ext uri="{FF2B5EF4-FFF2-40B4-BE49-F238E27FC236}">
                    <a16:creationId xmlns:a16="http://schemas.microsoft.com/office/drawing/2014/main" id="{AE9FAB9F-0C1A-0C7A-97CB-55509215B6FD}"/>
                  </a:ext>
                </a:extLst>
              </p:cNvPr>
              <p:cNvGrpSpPr>
                <a:grpSpLocks/>
              </p:cNvGrpSpPr>
              <p:nvPr/>
            </p:nvGrpSpPr>
            <p:grpSpPr bwMode="auto">
              <a:xfrm>
                <a:off x="2093" y="741"/>
                <a:ext cx="25" cy="26"/>
                <a:chOff x="2093" y="741"/>
                <a:chExt cx="25" cy="26"/>
              </a:xfrm>
            </p:grpSpPr>
            <p:sp>
              <p:nvSpPr>
                <p:cNvPr id="285" name="Freeform 218">
                  <a:extLst>
                    <a:ext uri="{FF2B5EF4-FFF2-40B4-BE49-F238E27FC236}">
                      <a16:creationId xmlns:a16="http://schemas.microsoft.com/office/drawing/2014/main" id="{93CB4EAD-AA59-3D1E-5278-DB3D542F5D85}"/>
                    </a:ext>
                  </a:extLst>
                </p:cNvPr>
                <p:cNvSpPr>
                  <a:spLocks/>
                </p:cNvSpPr>
                <p:nvPr/>
              </p:nvSpPr>
              <p:spPr bwMode="auto">
                <a:xfrm>
                  <a:off x="2093" y="741"/>
                  <a:ext cx="25" cy="26"/>
                </a:xfrm>
                <a:custGeom>
                  <a:avLst/>
                  <a:gdLst>
                    <a:gd name="T0" fmla="+- 0 2093 2093"/>
                    <a:gd name="T1" fmla="*/ T0 w 25"/>
                    <a:gd name="T2" fmla="+- 0 754 741"/>
                    <a:gd name="T3" fmla="*/ 754 h 26"/>
                    <a:gd name="T4" fmla="+- 0 2117 2093"/>
                    <a:gd name="T5" fmla="*/ T4 w 25"/>
                    <a:gd name="T6" fmla="+- 0 754 741"/>
                    <a:gd name="T7" fmla="*/ 754 h 26"/>
                  </a:gdLst>
                  <a:ahLst/>
                  <a:cxnLst>
                    <a:cxn ang="0">
                      <a:pos x="T1" y="T3"/>
                    </a:cxn>
                    <a:cxn ang="0">
                      <a:pos x="T5" y="T7"/>
                    </a:cxn>
                  </a:cxnLst>
                  <a:rect l="0" t="0" r="r" b="b"/>
                  <a:pathLst>
                    <a:path w="25" h="26">
                      <a:moveTo>
                        <a:pt x="0" y="13"/>
                      </a:moveTo>
                      <a:lnTo>
                        <a:pt x="24" y="13"/>
                      </a:lnTo>
                    </a:path>
                  </a:pathLst>
                </a:custGeom>
                <a:noFill/>
                <a:ln w="17932">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17" name="Group 219">
                <a:extLst>
                  <a:ext uri="{FF2B5EF4-FFF2-40B4-BE49-F238E27FC236}">
                    <a16:creationId xmlns:a16="http://schemas.microsoft.com/office/drawing/2014/main" id="{92BD0BD8-9764-91F3-96B0-8DE0B7AC35B2}"/>
                  </a:ext>
                </a:extLst>
              </p:cNvPr>
              <p:cNvGrpSpPr>
                <a:grpSpLocks/>
              </p:cNvGrpSpPr>
              <p:nvPr/>
            </p:nvGrpSpPr>
            <p:grpSpPr bwMode="auto">
              <a:xfrm>
                <a:off x="2093" y="631"/>
                <a:ext cx="25" cy="26"/>
                <a:chOff x="2093" y="631"/>
                <a:chExt cx="25" cy="26"/>
              </a:xfrm>
            </p:grpSpPr>
            <p:sp>
              <p:nvSpPr>
                <p:cNvPr id="284" name="Freeform 220">
                  <a:extLst>
                    <a:ext uri="{FF2B5EF4-FFF2-40B4-BE49-F238E27FC236}">
                      <a16:creationId xmlns:a16="http://schemas.microsoft.com/office/drawing/2014/main" id="{C8EB44BB-6C65-4B38-B5BD-62C9269DBEAE}"/>
                    </a:ext>
                  </a:extLst>
                </p:cNvPr>
                <p:cNvSpPr>
                  <a:spLocks/>
                </p:cNvSpPr>
                <p:nvPr/>
              </p:nvSpPr>
              <p:spPr bwMode="auto">
                <a:xfrm>
                  <a:off x="2093" y="631"/>
                  <a:ext cx="25" cy="26"/>
                </a:xfrm>
                <a:custGeom>
                  <a:avLst/>
                  <a:gdLst>
                    <a:gd name="T0" fmla="+- 0 2093 2093"/>
                    <a:gd name="T1" fmla="*/ T0 w 25"/>
                    <a:gd name="T2" fmla="+- 0 644 631"/>
                    <a:gd name="T3" fmla="*/ 644 h 26"/>
                    <a:gd name="T4" fmla="+- 0 2117 2093"/>
                    <a:gd name="T5" fmla="*/ T4 w 25"/>
                    <a:gd name="T6" fmla="+- 0 644 631"/>
                    <a:gd name="T7" fmla="*/ 644 h 26"/>
                  </a:gdLst>
                  <a:ahLst/>
                  <a:cxnLst>
                    <a:cxn ang="0">
                      <a:pos x="T1" y="T3"/>
                    </a:cxn>
                    <a:cxn ang="0">
                      <a:pos x="T5" y="T7"/>
                    </a:cxn>
                  </a:cxnLst>
                  <a:rect l="0" t="0" r="r" b="b"/>
                  <a:pathLst>
                    <a:path w="25" h="26">
                      <a:moveTo>
                        <a:pt x="0" y="13"/>
                      </a:moveTo>
                      <a:lnTo>
                        <a:pt x="24" y="13"/>
                      </a:lnTo>
                    </a:path>
                  </a:pathLst>
                </a:custGeom>
                <a:noFill/>
                <a:ln w="17932">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18" name="Group 221">
                <a:extLst>
                  <a:ext uri="{FF2B5EF4-FFF2-40B4-BE49-F238E27FC236}">
                    <a16:creationId xmlns:a16="http://schemas.microsoft.com/office/drawing/2014/main" id="{41FBD990-A5F5-4566-E53A-866B4B9CDD9C}"/>
                  </a:ext>
                </a:extLst>
              </p:cNvPr>
              <p:cNvGrpSpPr>
                <a:grpSpLocks/>
              </p:cNvGrpSpPr>
              <p:nvPr/>
            </p:nvGrpSpPr>
            <p:grpSpPr bwMode="auto">
              <a:xfrm>
                <a:off x="2501" y="1024"/>
                <a:ext cx="55" cy="2"/>
                <a:chOff x="2501" y="1024"/>
                <a:chExt cx="55" cy="2"/>
              </a:xfrm>
            </p:grpSpPr>
            <p:sp>
              <p:nvSpPr>
                <p:cNvPr id="283" name="Freeform 222">
                  <a:extLst>
                    <a:ext uri="{FF2B5EF4-FFF2-40B4-BE49-F238E27FC236}">
                      <a16:creationId xmlns:a16="http://schemas.microsoft.com/office/drawing/2014/main" id="{0838E067-E70C-2D3B-BA82-1E839CB49208}"/>
                    </a:ext>
                  </a:extLst>
                </p:cNvPr>
                <p:cNvSpPr>
                  <a:spLocks/>
                </p:cNvSpPr>
                <p:nvPr/>
              </p:nvSpPr>
              <p:spPr bwMode="auto">
                <a:xfrm>
                  <a:off x="2501" y="1024"/>
                  <a:ext cx="55" cy="2"/>
                </a:xfrm>
                <a:custGeom>
                  <a:avLst/>
                  <a:gdLst>
                    <a:gd name="T0" fmla="+- 0 2501 2501"/>
                    <a:gd name="T1" fmla="*/ T0 w 55"/>
                    <a:gd name="T2" fmla="+- 0 2556 2501"/>
                    <a:gd name="T3" fmla="*/ T2 w 55"/>
                  </a:gdLst>
                  <a:ahLst/>
                  <a:cxnLst>
                    <a:cxn ang="0">
                      <a:pos x="T1" y="0"/>
                    </a:cxn>
                    <a:cxn ang="0">
                      <a:pos x="T3" y="0"/>
                    </a:cxn>
                  </a:cxnLst>
                  <a:rect l="0" t="0" r="r" b="b"/>
                  <a:pathLst>
                    <a:path w="55">
                      <a:moveTo>
                        <a:pt x="0" y="0"/>
                      </a:moveTo>
                      <a:lnTo>
                        <a:pt x="55" y="0"/>
                      </a:lnTo>
                    </a:path>
                  </a:pathLst>
                </a:custGeom>
                <a:noFill/>
                <a:ln w="17932">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19" name="Group 223">
                <a:extLst>
                  <a:ext uri="{FF2B5EF4-FFF2-40B4-BE49-F238E27FC236}">
                    <a16:creationId xmlns:a16="http://schemas.microsoft.com/office/drawing/2014/main" id="{1863EE2C-D8EC-42C7-8F5B-9F4F9EF35024}"/>
                  </a:ext>
                </a:extLst>
              </p:cNvPr>
              <p:cNvGrpSpPr>
                <a:grpSpLocks/>
              </p:cNvGrpSpPr>
              <p:nvPr/>
            </p:nvGrpSpPr>
            <p:grpSpPr bwMode="auto">
              <a:xfrm>
                <a:off x="2501" y="974"/>
                <a:ext cx="35" cy="65"/>
                <a:chOff x="2501" y="974"/>
                <a:chExt cx="35" cy="65"/>
              </a:xfrm>
            </p:grpSpPr>
            <p:sp>
              <p:nvSpPr>
                <p:cNvPr id="282" name="Freeform 224">
                  <a:extLst>
                    <a:ext uri="{FF2B5EF4-FFF2-40B4-BE49-F238E27FC236}">
                      <a16:creationId xmlns:a16="http://schemas.microsoft.com/office/drawing/2014/main" id="{2F7EF7C6-5004-26E2-1095-89566B8D5AEC}"/>
                    </a:ext>
                  </a:extLst>
                </p:cNvPr>
                <p:cNvSpPr>
                  <a:spLocks/>
                </p:cNvSpPr>
                <p:nvPr/>
              </p:nvSpPr>
              <p:spPr bwMode="auto">
                <a:xfrm>
                  <a:off x="2501" y="974"/>
                  <a:ext cx="35" cy="65"/>
                </a:xfrm>
                <a:custGeom>
                  <a:avLst/>
                  <a:gdLst>
                    <a:gd name="T0" fmla="+- 0 2501 2501"/>
                    <a:gd name="T1" fmla="*/ T0 w 35"/>
                    <a:gd name="T2" fmla="+- 0 1038 974"/>
                    <a:gd name="T3" fmla="*/ 1038 h 65"/>
                    <a:gd name="T4" fmla="+- 0 2536 2501"/>
                    <a:gd name="T5" fmla="*/ T4 w 35"/>
                    <a:gd name="T6" fmla="+- 0 1038 974"/>
                    <a:gd name="T7" fmla="*/ 1038 h 65"/>
                    <a:gd name="T8" fmla="+- 0 2536 2501"/>
                    <a:gd name="T9" fmla="*/ T8 w 35"/>
                    <a:gd name="T10" fmla="+- 0 974 974"/>
                    <a:gd name="T11" fmla="*/ 974 h 65"/>
                    <a:gd name="T12" fmla="+- 0 2501 2501"/>
                    <a:gd name="T13" fmla="*/ T12 w 35"/>
                    <a:gd name="T14" fmla="+- 0 974 974"/>
                    <a:gd name="T15" fmla="*/ 974 h 65"/>
                    <a:gd name="T16" fmla="+- 0 2501 2501"/>
                    <a:gd name="T17" fmla="*/ T16 w 35"/>
                    <a:gd name="T18" fmla="+- 0 1038 974"/>
                    <a:gd name="T19" fmla="*/ 1038 h 65"/>
                  </a:gdLst>
                  <a:ahLst/>
                  <a:cxnLst>
                    <a:cxn ang="0">
                      <a:pos x="T1" y="T3"/>
                    </a:cxn>
                    <a:cxn ang="0">
                      <a:pos x="T5" y="T7"/>
                    </a:cxn>
                    <a:cxn ang="0">
                      <a:pos x="T9" y="T11"/>
                    </a:cxn>
                    <a:cxn ang="0">
                      <a:pos x="T13" y="T15"/>
                    </a:cxn>
                    <a:cxn ang="0">
                      <a:pos x="T17" y="T19"/>
                    </a:cxn>
                  </a:cxnLst>
                  <a:rect l="0" t="0" r="r" b="b"/>
                  <a:pathLst>
                    <a:path w="35" h="65">
                      <a:moveTo>
                        <a:pt x="0" y="64"/>
                      </a:moveTo>
                      <a:lnTo>
                        <a:pt x="35" y="64"/>
                      </a:lnTo>
                      <a:lnTo>
                        <a:pt x="35" y="0"/>
                      </a:lnTo>
                      <a:lnTo>
                        <a:pt x="0"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0" name="Group 225">
                <a:extLst>
                  <a:ext uri="{FF2B5EF4-FFF2-40B4-BE49-F238E27FC236}">
                    <a16:creationId xmlns:a16="http://schemas.microsoft.com/office/drawing/2014/main" id="{2ECD6707-3933-7199-FD06-FEC44F06BE61}"/>
                  </a:ext>
                </a:extLst>
              </p:cNvPr>
              <p:cNvGrpSpPr>
                <a:grpSpLocks/>
              </p:cNvGrpSpPr>
              <p:nvPr/>
            </p:nvGrpSpPr>
            <p:grpSpPr bwMode="auto">
              <a:xfrm>
                <a:off x="2501" y="937"/>
                <a:ext cx="35" cy="65"/>
                <a:chOff x="2501" y="937"/>
                <a:chExt cx="35" cy="65"/>
              </a:xfrm>
            </p:grpSpPr>
            <p:sp>
              <p:nvSpPr>
                <p:cNvPr id="281" name="Freeform 226">
                  <a:extLst>
                    <a:ext uri="{FF2B5EF4-FFF2-40B4-BE49-F238E27FC236}">
                      <a16:creationId xmlns:a16="http://schemas.microsoft.com/office/drawing/2014/main" id="{1EEF6359-1F3F-F133-F2FF-9B1EC0B9BAF7}"/>
                    </a:ext>
                  </a:extLst>
                </p:cNvPr>
                <p:cNvSpPr>
                  <a:spLocks/>
                </p:cNvSpPr>
                <p:nvPr/>
              </p:nvSpPr>
              <p:spPr bwMode="auto">
                <a:xfrm>
                  <a:off x="2501" y="937"/>
                  <a:ext cx="35" cy="65"/>
                </a:xfrm>
                <a:custGeom>
                  <a:avLst/>
                  <a:gdLst>
                    <a:gd name="T0" fmla="+- 0 2501 2501"/>
                    <a:gd name="T1" fmla="*/ T0 w 35"/>
                    <a:gd name="T2" fmla="+- 0 1002 937"/>
                    <a:gd name="T3" fmla="*/ 1002 h 65"/>
                    <a:gd name="T4" fmla="+- 0 2536 2501"/>
                    <a:gd name="T5" fmla="*/ T4 w 35"/>
                    <a:gd name="T6" fmla="+- 0 1002 937"/>
                    <a:gd name="T7" fmla="*/ 1002 h 65"/>
                    <a:gd name="T8" fmla="+- 0 2536 2501"/>
                    <a:gd name="T9" fmla="*/ T8 w 35"/>
                    <a:gd name="T10" fmla="+- 0 937 937"/>
                    <a:gd name="T11" fmla="*/ 937 h 65"/>
                    <a:gd name="T12" fmla="+- 0 2501 2501"/>
                    <a:gd name="T13" fmla="*/ T12 w 35"/>
                    <a:gd name="T14" fmla="+- 0 937 937"/>
                    <a:gd name="T15" fmla="*/ 937 h 65"/>
                    <a:gd name="T16" fmla="+- 0 2501 2501"/>
                    <a:gd name="T17" fmla="*/ T16 w 35"/>
                    <a:gd name="T18" fmla="+- 0 1002 937"/>
                    <a:gd name="T19" fmla="*/ 1002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1" name="Group 227">
                <a:extLst>
                  <a:ext uri="{FF2B5EF4-FFF2-40B4-BE49-F238E27FC236}">
                    <a16:creationId xmlns:a16="http://schemas.microsoft.com/office/drawing/2014/main" id="{008D34A0-A391-256B-9BC4-541F601D7403}"/>
                  </a:ext>
                </a:extLst>
              </p:cNvPr>
              <p:cNvGrpSpPr>
                <a:grpSpLocks/>
              </p:cNvGrpSpPr>
              <p:nvPr/>
            </p:nvGrpSpPr>
            <p:grpSpPr bwMode="auto">
              <a:xfrm>
                <a:off x="2501" y="901"/>
                <a:ext cx="35" cy="65"/>
                <a:chOff x="2501" y="901"/>
                <a:chExt cx="35" cy="65"/>
              </a:xfrm>
            </p:grpSpPr>
            <p:sp>
              <p:nvSpPr>
                <p:cNvPr id="280" name="Freeform 228">
                  <a:extLst>
                    <a:ext uri="{FF2B5EF4-FFF2-40B4-BE49-F238E27FC236}">
                      <a16:creationId xmlns:a16="http://schemas.microsoft.com/office/drawing/2014/main" id="{A84CA7A3-D713-4F8C-05BE-61ADAA8EC08E}"/>
                    </a:ext>
                  </a:extLst>
                </p:cNvPr>
                <p:cNvSpPr>
                  <a:spLocks/>
                </p:cNvSpPr>
                <p:nvPr/>
              </p:nvSpPr>
              <p:spPr bwMode="auto">
                <a:xfrm>
                  <a:off x="2501" y="901"/>
                  <a:ext cx="35" cy="65"/>
                </a:xfrm>
                <a:custGeom>
                  <a:avLst/>
                  <a:gdLst>
                    <a:gd name="T0" fmla="+- 0 2501 2501"/>
                    <a:gd name="T1" fmla="*/ T0 w 35"/>
                    <a:gd name="T2" fmla="+- 0 965 901"/>
                    <a:gd name="T3" fmla="*/ 965 h 65"/>
                    <a:gd name="T4" fmla="+- 0 2536 2501"/>
                    <a:gd name="T5" fmla="*/ T4 w 35"/>
                    <a:gd name="T6" fmla="+- 0 965 901"/>
                    <a:gd name="T7" fmla="*/ 965 h 65"/>
                    <a:gd name="T8" fmla="+- 0 2536 2501"/>
                    <a:gd name="T9" fmla="*/ T8 w 35"/>
                    <a:gd name="T10" fmla="+- 0 901 901"/>
                    <a:gd name="T11" fmla="*/ 901 h 65"/>
                    <a:gd name="T12" fmla="+- 0 2501 2501"/>
                    <a:gd name="T13" fmla="*/ T12 w 35"/>
                    <a:gd name="T14" fmla="+- 0 901 901"/>
                    <a:gd name="T15" fmla="*/ 901 h 65"/>
                    <a:gd name="T16" fmla="+- 0 2501 2501"/>
                    <a:gd name="T17" fmla="*/ T16 w 35"/>
                    <a:gd name="T18" fmla="+- 0 965 901"/>
                    <a:gd name="T19" fmla="*/ 965 h 65"/>
                  </a:gdLst>
                  <a:ahLst/>
                  <a:cxnLst>
                    <a:cxn ang="0">
                      <a:pos x="T1" y="T3"/>
                    </a:cxn>
                    <a:cxn ang="0">
                      <a:pos x="T5" y="T7"/>
                    </a:cxn>
                    <a:cxn ang="0">
                      <a:pos x="T9" y="T11"/>
                    </a:cxn>
                    <a:cxn ang="0">
                      <a:pos x="T13" y="T15"/>
                    </a:cxn>
                    <a:cxn ang="0">
                      <a:pos x="T17" y="T19"/>
                    </a:cxn>
                  </a:cxnLst>
                  <a:rect l="0" t="0" r="r" b="b"/>
                  <a:pathLst>
                    <a:path w="35" h="65">
                      <a:moveTo>
                        <a:pt x="0" y="64"/>
                      </a:moveTo>
                      <a:lnTo>
                        <a:pt x="35" y="64"/>
                      </a:lnTo>
                      <a:lnTo>
                        <a:pt x="35" y="0"/>
                      </a:lnTo>
                      <a:lnTo>
                        <a:pt x="0"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2" name="Group 229">
                <a:extLst>
                  <a:ext uri="{FF2B5EF4-FFF2-40B4-BE49-F238E27FC236}">
                    <a16:creationId xmlns:a16="http://schemas.microsoft.com/office/drawing/2014/main" id="{E2D4CE9B-E5CE-46CF-0BF5-5455860CF71D}"/>
                  </a:ext>
                </a:extLst>
              </p:cNvPr>
              <p:cNvGrpSpPr>
                <a:grpSpLocks/>
              </p:cNvGrpSpPr>
              <p:nvPr/>
            </p:nvGrpSpPr>
            <p:grpSpPr bwMode="auto">
              <a:xfrm>
                <a:off x="2501" y="864"/>
                <a:ext cx="35" cy="65"/>
                <a:chOff x="2501" y="864"/>
                <a:chExt cx="35" cy="65"/>
              </a:xfrm>
            </p:grpSpPr>
            <p:sp>
              <p:nvSpPr>
                <p:cNvPr id="279" name="Freeform 230">
                  <a:extLst>
                    <a:ext uri="{FF2B5EF4-FFF2-40B4-BE49-F238E27FC236}">
                      <a16:creationId xmlns:a16="http://schemas.microsoft.com/office/drawing/2014/main" id="{02F012AA-FF87-E7C5-B733-A12C75F023D0}"/>
                    </a:ext>
                  </a:extLst>
                </p:cNvPr>
                <p:cNvSpPr>
                  <a:spLocks/>
                </p:cNvSpPr>
                <p:nvPr/>
              </p:nvSpPr>
              <p:spPr bwMode="auto">
                <a:xfrm>
                  <a:off x="2501" y="864"/>
                  <a:ext cx="35" cy="65"/>
                </a:xfrm>
                <a:custGeom>
                  <a:avLst/>
                  <a:gdLst>
                    <a:gd name="T0" fmla="+- 0 2501 2501"/>
                    <a:gd name="T1" fmla="*/ T0 w 35"/>
                    <a:gd name="T2" fmla="+- 0 929 864"/>
                    <a:gd name="T3" fmla="*/ 929 h 65"/>
                    <a:gd name="T4" fmla="+- 0 2536 2501"/>
                    <a:gd name="T5" fmla="*/ T4 w 35"/>
                    <a:gd name="T6" fmla="+- 0 929 864"/>
                    <a:gd name="T7" fmla="*/ 929 h 65"/>
                    <a:gd name="T8" fmla="+- 0 2536 2501"/>
                    <a:gd name="T9" fmla="*/ T8 w 35"/>
                    <a:gd name="T10" fmla="+- 0 864 864"/>
                    <a:gd name="T11" fmla="*/ 864 h 65"/>
                    <a:gd name="T12" fmla="+- 0 2501 2501"/>
                    <a:gd name="T13" fmla="*/ T12 w 35"/>
                    <a:gd name="T14" fmla="+- 0 864 864"/>
                    <a:gd name="T15" fmla="*/ 864 h 65"/>
                    <a:gd name="T16" fmla="+- 0 2501 2501"/>
                    <a:gd name="T17" fmla="*/ T16 w 35"/>
                    <a:gd name="T18" fmla="+- 0 929 864"/>
                    <a:gd name="T19" fmla="*/ 929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3" name="Group 231">
                <a:extLst>
                  <a:ext uri="{FF2B5EF4-FFF2-40B4-BE49-F238E27FC236}">
                    <a16:creationId xmlns:a16="http://schemas.microsoft.com/office/drawing/2014/main" id="{7FB5502D-FF1D-C5AE-0F8B-68BB92C1C59D}"/>
                  </a:ext>
                </a:extLst>
              </p:cNvPr>
              <p:cNvGrpSpPr>
                <a:grpSpLocks/>
              </p:cNvGrpSpPr>
              <p:nvPr/>
            </p:nvGrpSpPr>
            <p:grpSpPr bwMode="auto">
              <a:xfrm>
                <a:off x="2501" y="828"/>
                <a:ext cx="35" cy="65"/>
                <a:chOff x="2501" y="828"/>
                <a:chExt cx="35" cy="65"/>
              </a:xfrm>
            </p:grpSpPr>
            <p:sp>
              <p:nvSpPr>
                <p:cNvPr id="278" name="Freeform 232">
                  <a:extLst>
                    <a:ext uri="{FF2B5EF4-FFF2-40B4-BE49-F238E27FC236}">
                      <a16:creationId xmlns:a16="http://schemas.microsoft.com/office/drawing/2014/main" id="{6DA4D546-CAA8-3736-510D-432F9B623DA3}"/>
                    </a:ext>
                  </a:extLst>
                </p:cNvPr>
                <p:cNvSpPr>
                  <a:spLocks/>
                </p:cNvSpPr>
                <p:nvPr/>
              </p:nvSpPr>
              <p:spPr bwMode="auto">
                <a:xfrm>
                  <a:off x="2501" y="828"/>
                  <a:ext cx="35" cy="65"/>
                </a:xfrm>
                <a:custGeom>
                  <a:avLst/>
                  <a:gdLst>
                    <a:gd name="T0" fmla="+- 0 2501 2501"/>
                    <a:gd name="T1" fmla="*/ T0 w 35"/>
                    <a:gd name="T2" fmla="+- 0 892 828"/>
                    <a:gd name="T3" fmla="*/ 892 h 65"/>
                    <a:gd name="T4" fmla="+- 0 2536 2501"/>
                    <a:gd name="T5" fmla="*/ T4 w 35"/>
                    <a:gd name="T6" fmla="+- 0 892 828"/>
                    <a:gd name="T7" fmla="*/ 892 h 65"/>
                    <a:gd name="T8" fmla="+- 0 2536 2501"/>
                    <a:gd name="T9" fmla="*/ T8 w 35"/>
                    <a:gd name="T10" fmla="+- 0 828 828"/>
                    <a:gd name="T11" fmla="*/ 828 h 65"/>
                    <a:gd name="T12" fmla="+- 0 2501 2501"/>
                    <a:gd name="T13" fmla="*/ T12 w 35"/>
                    <a:gd name="T14" fmla="+- 0 828 828"/>
                    <a:gd name="T15" fmla="*/ 828 h 65"/>
                    <a:gd name="T16" fmla="+- 0 2501 2501"/>
                    <a:gd name="T17" fmla="*/ T16 w 35"/>
                    <a:gd name="T18" fmla="+- 0 892 828"/>
                    <a:gd name="T19" fmla="*/ 892 h 65"/>
                  </a:gdLst>
                  <a:ahLst/>
                  <a:cxnLst>
                    <a:cxn ang="0">
                      <a:pos x="T1" y="T3"/>
                    </a:cxn>
                    <a:cxn ang="0">
                      <a:pos x="T5" y="T7"/>
                    </a:cxn>
                    <a:cxn ang="0">
                      <a:pos x="T9" y="T11"/>
                    </a:cxn>
                    <a:cxn ang="0">
                      <a:pos x="T13" y="T15"/>
                    </a:cxn>
                    <a:cxn ang="0">
                      <a:pos x="T17" y="T19"/>
                    </a:cxn>
                  </a:cxnLst>
                  <a:rect l="0" t="0" r="r" b="b"/>
                  <a:pathLst>
                    <a:path w="35" h="65">
                      <a:moveTo>
                        <a:pt x="0" y="64"/>
                      </a:moveTo>
                      <a:lnTo>
                        <a:pt x="35" y="64"/>
                      </a:lnTo>
                      <a:lnTo>
                        <a:pt x="35" y="0"/>
                      </a:lnTo>
                      <a:lnTo>
                        <a:pt x="0"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4" name="Group 233">
                <a:extLst>
                  <a:ext uri="{FF2B5EF4-FFF2-40B4-BE49-F238E27FC236}">
                    <a16:creationId xmlns:a16="http://schemas.microsoft.com/office/drawing/2014/main" id="{C5DEE19A-9C41-8DAA-B6D9-B72B2D277B1F}"/>
                  </a:ext>
                </a:extLst>
              </p:cNvPr>
              <p:cNvGrpSpPr>
                <a:grpSpLocks/>
              </p:cNvGrpSpPr>
              <p:nvPr/>
            </p:nvGrpSpPr>
            <p:grpSpPr bwMode="auto">
              <a:xfrm>
                <a:off x="2501" y="787"/>
                <a:ext cx="15" cy="2"/>
                <a:chOff x="2501" y="787"/>
                <a:chExt cx="15" cy="2"/>
              </a:xfrm>
            </p:grpSpPr>
            <p:sp>
              <p:nvSpPr>
                <p:cNvPr id="277" name="Freeform 234">
                  <a:extLst>
                    <a:ext uri="{FF2B5EF4-FFF2-40B4-BE49-F238E27FC236}">
                      <a16:creationId xmlns:a16="http://schemas.microsoft.com/office/drawing/2014/main" id="{38121E91-8596-EB93-3B83-C145211E3964}"/>
                    </a:ext>
                  </a:extLst>
                </p:cNvPr>
                <p:cNvSpPr>
                  <a:spLocks/>
                </p:cNvSpPr>
                <p:nvPr/>
              </p:nvSpPr>
              <p:spPr bwMode="auto">
                <a:xfrm>
                  <a:off x="2501" y="787"/>
                  <a:ext cx="15" cy="2"/>
                </a:xfrm>
                <a:custGeom>
                  <a:avLst/>
                  <a:gdLst>
                    <a:gd name="T0" fmla="+- 0 2501 2501"/>
                    <a:gd name="T1" fmla="*/ T0 w 15"/>
                    <a:gd name="T2" fmla="+- 0 2517 2501"/>
                    <a:gd name="T3" fmla="*/ T2 w 15"/>
                  </a:gdLst>
                  <a:ahLst/>
                  <a:cxnLst>
                    <a:cxn ang="0">
                      <a:pos x="T1" y="0"/>
                    </a:cxn>
                    <a:cxn ang="0">
                      <a:pos x="T3" y="0"/>
                    </a:cxn>
                  </a:cxnLst>
                  <a:rect l="0" t="0" r="r" b="b"/>
                  <a:pathLst>
                    <a:path w="15">
                      <a:moveTo>
                        <a:pt x="0" y="0"/>
                      </a:moveTo>
                      <a:lnTo>
                        <a:pt x="16" y="0"/>
                      </a:lnTo>
                    </a:path>
                  </a:pathLst>
                </a:custGeom>
                <a:noFill/>
                <a:ln w="41123">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25" name="Group 235">
                <a:extLst>
                  <a:ext uri="{FF2B5EF4-FFF2-40B4-BE49-F238E27FC236}">
                    <a16:creationId xmlns:a16="http://schemas.microsoft.com/office/drawing/2014/main" id="{0F93E92A-B7F3-DDA0-2580-2DD78B1659E3}"/>
                  </a:ext>
                </a:extLst>
              </p:cNvPr>
              <p:cNvGrpSpPr>
                <a:grpSpLocks/>
              </p:cNvGrpSpPr>
              <p:nvPr/>
            </p:nvGrpSpPr>
            <p:grpSpPr bwMode="auto">
              <a:xfrm>
                <a:off x="2501" y="750"/>
                <a:ext cx="35" cy="2"/>
                <a:chOff x="2501" y="750"/>
                <a:chExt cx="35" cy="2"/>
              </a:xfrm>
            </p:grpSpPr>
            <p:sp>
              <p:nvSpPr>
                <p:cNvPr id="276" name="Freeform 236">
                  <a:extLst>
                    <a:ext uri="{FF2B5EF4-FFF2-40B4-BE49-F238E27FC236}">
                      <a16:creationId xmlns:a16="http://schemas.microsoft.com/office/drawing/2014/main" id="{0B97F78A-F5E1-A298-5639-3D10A321107A}"/>
                    </a:ext>
                  </a:extLst>
                </p:cNvPr>
                <p:cNvSpPr>
                  <a:spLocks/>
                </p:cNvSpPr>
                <p:nvPr/>
              </p:nvSpPr>
              <p:spPr bwMode="auto">
                <a:xfrm>
                  <a:off x="2501" y="750"/>
                  <a:ext cx="35" cy="2"/>
                </a:xfrm>
                <a:custGeom>
                  <a:avLst/>
                  <a:gdLst>
                    <a:gd name="T0" fmla="+- 0 2501 2501"/>
                    <a:gd name="T1" fmla="*/ T0 w 35"/>
                    <a:gd name="T2" fmla="+- 0 2536 2501"/>
                    <a:gd name="T3" fmla="*/ T2 w 35"/>
                  </a:gdLst>
                  <a:ahLst/>
                  <a:cxnLst>
                    <a:cxn ang="0">
                      <a:pos x="T1" y="0"/>
                    </a:cxn>
                    <a:cxn ang="0">
                      <a:pos x="T3" y="0"/>
                    </a:cxn>
                  </a:cxnLst>
                  <a:rect l="0" t="0" r="r" b="b"/>
                  <a:pathLst>
                    <a:path w="35">
                      <a:moveTo>
                        <a:pt x="0" y="0"/>
                      </a:moveTo>
                      <a:lnTo>
                        <a:pt x="35" y="0"/>
                      </a:lnTo>
                    </a:path>
                  </a:pathLst>
                </a:custGeom>
                <a:noFill/>
                <a:ln w="41110">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26" name="Group 237">
                <a:extLst>
                  <a:ext uri="{FF2B5EF4-FFF2-40B4-BE49-F238E27FC236}">
                    <a16:creationId xmlns:a16="http://schemas.microsoft.com/office/drawing/2014/main" id="{F6BCBDEB-904E-72FA-C1E8-15FEF57AAFED}"/>
                  </a:ext>
                </a:extLst>
              </p:cNvPr>
              <p:cNvGrpSpPr>
                <a:grpSpLocks/>
              </p:cNvGrpSpPr>
              <p:nvPr/>
            </p:nvGrpSpPr>
            <p:grpSpPr bwMode="auto">
              <a:xfrm>
                <a:off x="2521" y="828"/>
                <a:ext cx="35" cy="65"/>
                <a:chOff x="2521" y="828"/>
                <a:chExt cx="35" cy="65"/>
              </a:xfrm>
            </p:grpSpPr>
            <p:sp>
              <p:nvSpPr>
                <p:cNvPr id="275" name="Freeform 238">
                  <a:extLst>
                    <a:ext uri="{FF2B5EF4-FFF2-40B4-BE49-F238E27FC236}">
                      <a16:creationId xmlns:a16="http://schemas.microsoft.com/office/drawing/2014/main" id="{E0C552E8-3AD4-2651-4251-5A85DD509ECC}"/>
                    </a:ext>
                  </a:extLst>
                </p:cNvPr>
                <p:cNvSpPr>
                  <a:spLocks/>
                </p:cNvSpPr>
                <p:nvPr/>
              </p:nvSpPr>
              <p:spPr bwMode="auto">
                <a:xfrm>
                  <a:off x="2521" y="828"/>
                  <a:ext cx="35" cy="65"/>
                </a:xfrm>
                <a:custGeom>
                  <a:avLst/>
                  <a:gdLst>
                    <a:gd name="T0" fmla="+- 0 2521 2521"/>
                    <a:gd name="T1" fmla="*/ T0 w 35"/>
                    <a:gd name="T2" fmla="+- 0 892 828"/>
                    <a:gd name="T3" fmla="*/ 892 h 65"/>
                    <a:gd name="T4" fmla="+- 0 2556 2521"/>
                    <a:gd name="T5" fmla="*/ T4 w 35"/>
                    <a:gd name="T6" fmla="+- 0 892 828"/>
                    <a:gd name="T7" fmla="*/ 892 h 65"/>
                    <a:gd name="T8" fmla="+- 0 2556 2521"/>
                    <a:gd name="T9" fmla="*/ T8 w 35"/>
                    <a:gd name="T10" fmla="+- 0 828 828"/>
                    <a:gd name="T11" fmla="*/ 828 h 65"/>
                    <a:gd name="T12" fmla="+- 0 2521 2521"/>
                    <a:gd name="T13" fmla="*/ T12 w 35"/>
                    <a:gd name="T14" fmla="+- 0 828 828"/>
                    <a:gd name="T15" fmla="*/ 828 h 65"/>
                    <a:gd name="T16" fmla="+- 0 2521 2521"/>
                    <a:gd name="T17" fmla="*/ T16 w 35"/>
                    <a:gd name="T18" fmla="+- 0 892 828"/>
                    <a:gd name="T19" fmla="*/ 892 h 65"/>
                  </a:gdLst>
                  <a:ahLst/>
                  <a:cxnLst>
                    <a:cxn ang="0">
                      <a:pos x="T1" y="T3"/>
                    </a:cxn>
                    <a:cxn ang="0">
                      <a:pos x="T5" y="T7"/>
                    </a:cxn>
                    <a:cxn ang="0">
                      <a:pos x="T9" y="T11"/>
                    </a:cxn>
                    <a:cxn ang="0">
                      <a:pos x="T13" y="T15"/>
                    </a:cxn>
                    <a:cxn ang="0">
                      <a:pos x="T17" y="T19"/>
                    </a:cxn>
                  </a:cxnLst>
                  <a:rect l="0" t="0" r="r" b="b"/>
                  <a:pathLst>
                    <a:path w="35" h="65">
                      <a:moveTo>
                        <a:pt x="0" y="64"/>
                      </a:moveTo>
                      <a:lnTo>
                        <a:pt x="35" y="64"/>
                      </a:lnTo>
                      <a:lnTo>
                        <a:pt x="35" y="0"/>
                      </a:lnTo>
                      <a:lnTo>
                        <a:pt x="0"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7" name="Group 239">
                <a:extLst>
                  <a:ext uri="{FF2B5EF4-FFF2-40B4-BE49-F238E27FC236}">
                    <a16:creationId xmlns:a16="http://schemas.microsoft.com/office/drawing/2014/main" id="{09D9692B-51D9-6CC7-B7A1-7C66CF52AF22}"/>
                  </a:ext>
                </a:extLst>
              </p:cNvPr>
              <p:cNvGrpSpPr>
                <a:grpSpLocks/>
              </p:cNvGrpSpPr>
              <p:nvPr/>
            </p:nvGrpSpPr>
            <p:grpSpPr bwMode="auto">
              <a:xfrm>
                <a:off x="2521" y="791"/>
                <a:ext cx="35" cy="65"/>
                <a:chOff x="2521" y="791"/>
                <a:chExt cx="35" cy="65"/>
              </a:xfrm>
            </p:grpSpPr>
            <p:sp>
              <p:nvSpPr>
                <p:cNvPr id="274" name="Freeform 240">
                  <a:extLst>
                    <a:ext uri="{FF2B5EF4-FFF2-40B4-BE49-F238E27FC236}">
                      <a16:creationId xmlns:a16="http://schemas.microsoft.com/office/drawing/2014/main" id="{87002EA8-D588-8A12-57B6-6B3252E5C090}"/>
                    </a:ext>
                  </a:extLst>
                </p:cNvPr>
                <p:cNvSpPr>
                  <a:spLocks/>
                </p:cNvSpPr>
                <p:nvPr/>
              </p:nvSpPr>
              <p:spPr bwMode="auto">
                <a:xfrm>
                  <a:off x="2521" y="791"/>
                  <a:ext cx="35" cy="65"/>
                </a:xfrm>
                <a:custGeom>
                  <a:avLst/>
                  <a:gdLst>
                    <a:gd name="T0" fmla="+- 0 2521 2521"/>
                    <a:gd name="T1" fmla="*/ T0 w 35"/>
                    <a:gd name="T2" fmla="+- 0 856 791"/>
                    <a:gd name="T3" fmla="*/ 856 h 65"/>
                    <a:gd name="T4" fmla="+- 0 2556 2521"/>
                    <a:gd name="T5" fmla="*/ T4 w 35"/>
                    <a:gd name="T6" fmla="+- 0 856 791"/>
                    <a:gd name="T7" fmla="*/ 856 h 65"/>
                    <a:gd name="T8" fmla="+- 0 2556 2521"/>
                    <a:gd name="T9" fmla="*/ T8 w 35"/>
                    <a:gd name="T10" fmla="+- 0 791 791"/>
                    <a:gd name="T11" fmla="*/ 791 h 65"/>
                    <a:gd name="T12" fmla="+- 0 2521 2521"/>
                    <a:gd name="T13" fmla="*/ T12 w 35"/>
                    <a:gd name="T14" fmla="+- 0 791 791"/>
                    <a:gd name="T15" fmla="*/ 791 h 65"/>
                    <a:gd name="T16" fmla="+- 0 2521 2521"/>
                    <a:gd name="T17" fmla="*/ T16 w 35"/>
                    <a:gd name="T18" fmla="+- 0 856 791"/>
                    <a:gd name="T19" fmla="*/ 856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8" name="Group 241">
                <a:extLst>
                  <a:ext uri="{FF2B5EF4-FFF2-40B4-BE49-F238E27FC236}">
                    <a16:creationId xmlns:a16="http://schemas.microsoft.com/office/drawing/2014/main" id="{EE4AF93D-B688-A759-99FE-3D1DA4925DC7}"/>
                  </a:ext>
                </a:extLst>
              </p:cNvPr>
              <p:cNvGrpSpPr>
                <a:grpSpLocks/>
              </p:cNvGrpSpPr>
              <p:nvPr/>
            </p:nvGrpSpPr>
            <p:grpSpPr bwMode="auto">
              <a:xfrm>
                <a:off x="2521" y="718"/>
                <a:ext cx="35" cy="65"/>
                <a:chOff x="2521" y="718"/>
                <a:chExt cx="35" cy="65"/>
              </a:xfrm>
            </p:grpSpPr>
            <p:sp>
              <p:nvSpPr>
                <p:cNvPr id="273" name="Freeform 242">
                  <a:extLst>
                    <a:ext uri="{FF2B5EF4-FFF2-40B4-BE49-F238E27FC236}">
                      <a16:creationId xmlns:a16="http://schemas.microsoft.com/office/drawing/2014/main" id="{C0C23626-1166-B7CD-BD0A-13393C5BCAE1}"/>
                    </a:ext>
                  </a:extLst>
                </p:cNvPr>
                <p:cNvSpPr>
                  <a:spLocks/>
                </p:cNvSpPr>
                <p:nvPr/>
              </p:nvSpPr>
              <p:spPr bwMode="auto">
                <a:xfrm>
                  <a:off x="2521" y="718"/>
                  <a:ext cx="35" cy="65"/>
                </a:xfrm>
                <a:custGeom>
                  <a:avLst/>
                  <a:gdLst>
                    <a:gd name="T0" fmla="+- 0 2521 2521"/>
                    <a:gd name="T1" fmla="*/ T0 w 35"/>
                    <a:gd name="T2" fmla="+- 0 783 718"/>
                    <a:gd name="T3" fmla="*/ 783 h 65"/>
                    <a:gd name="T4" fmla="+- 0 2556 2521"/>
                    <a:gd name="T5" fmla="*/ T4 w 35"/>
                    <a:gd name="T6" fmla="+- 0 783 718"/>
                    <a:gd name="T7" fmla="*/ 783 h 65"/>
                    <a:gd name="T8" fmla="+- 0 2556 2521"/>
                    <a:gd name="T9" fmla="*/ T8 w 35"/>
                    <a:gd name="T10" fmla="+- 0 718 718"/>
                    <a:gd name="T11" fmla="*/ 718 h 65"/>
                    <a:gd name="T12" fmla="+- 0 2521 2521"/>
                    <a:gd name="T13" fmla="*/ T12 w 35"/>
                    <a:gd name="T14" fmla="+- 0 718 718"/>
                    <a:gd name="T15" fmla="*/ 718 h 65"/>
                    <a:gd name="T16" fmla="+- 0 2521 2521"/>
                    <a:gd name="T17" fmla="*/ T16 w 35"/>
                    <a:gd name="T18" fmla="+- 0 783 718"/>
                    <a:gd name="T19" fmla="*/ 783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9" name="Group 243">
                <a:extLst>
                  <a:ext uri="{FF2B5EF4-FFF2-40B4-BE49-F238E27FC236}">
                    <a16:creationId xmlns:a16="http://schemas.microsoft.com/office/drawing/2014/main" id="{E32DE617-4EB2-38B6-73AC-C93DA0612BAF}"/>
                  </a:ext>
                </a:extLst>
              </p:cNvPr>
              <p:cNvGrpSpPr>
                <a:grpSpLocks/>
              </p:cNvGrpSpPr>
              <p:nvPr/>
            </p:nvGrpSpPr>
            <p:grpSpPr bwMode="auto">
              <a:xfrm>
                <a:off x="2541" y="974"/>
                <a:ext cx="35" cy="65"/>
                <a:chOff x="2541" y="974"/>
                <a:chExt cx="35" cy="65"/>
              </a:xfrm>
            </p:grpSpPr>
            <p:sp>
              <p:nvSpPr>
                <p:cNvPr id="272" name="Freeform 244">
                  <a:extLst>
                    <a:ext uri="{FF2B5EF4-FFF2-40B4-BE49-F238E27FC236}">
                      <a16:creationId xmlns:a16="http://schemas.microsoft.com/office/drawing/2014/main" id="{3ABAFE76-B053-D90B-D1FF-6099DAC7CDC3}"/>
                    </a:ext>
                  </a:extLst>
                </p:cNvPr>
                <p:cNvSpPr>
                  <a:spLocks/>
                </p:cNvSpPr>
                <p:nvPr/>
              </p:nvSpPr>
              <p:spPr bwMode="auto">
                <a:xfrm>
                  <a:off x="2541" y="974"/>
                  <a:ext cx="35" cy="65"/>
                </a:xfrm>
                <a:custGeom>
                  <a:avLst/>
                  <a:gdLst>
                    <a:gd name="T0" fmla="+- 0 2541 2541"/>
                    <a:gd name="T1" fmla="*/ T0 w 35"/>
                    <a:gd name="T2" fmla="+- 0 1038 974"/>
                    <a:gd name="T3" fmla="*/ 1038 h 65"/>
                    <a:gd name="T4" fmla="+- 0 2576 2541"/>
                    <a:gd name="T5" fmla="*/ T4 w 35"/>
                    <a:gd name="T6" fmla="+- 0 1038 974"/>
                    <a:gd name="T7" fmla="*/ 1038 h 65"/>
                    <a:gd name="T8" fmla="+- 0 2576 2541"/>
                    <a:gd name="T9" fmla="*/ T8 w 35"/>
                    <a:gd name="T10" fmla="+- 0 974 974"/>
                    <a:gd name="T11" fmla="*/ 974 h 65"/>
                    <a:gd name="T12" fmla="+- 0 2541 2541"/>
                    <a:gd name="T13" fmla="*/ T12 w 35"/>
                    <a:gd name="T14" fmla="+- 0 974 974"/>
                    <a:gd name="T15" fmla="*/ 974 h 65"/>
                    <a:gd name="T16" fmla="+- 0 2541 2541"/>
                    <a:gd name="T17" fmla="*/ T16 w 35"/>
                    <a:gd name="T18" fmla="+- 0 1038 974"/>
                    <a:gd name="T19" fmla="*/ 1038 h 65"/>
                  </a:gdLst>
                  <a:ahLst/>
                  <a:cxnLst>
                    <a:cxn ang="0">
                      <a:pos x="T1" y="T3"/>
                    </a:cxn>
                    <a:cxn ang="0">
                      <a:pos x="T5" y="T7"/>
                    </a:cxn>
                    <a:cxn ang="0">
                      <a:pos x="T9" y="T11"/>
                    </a:cxn>
                    <a:cxn ang="0">
                      <a:pos x="T13" y="T15"/>
                    </a:cxn>
                    <a:cxn ang="0">
                      <a:pos x="T17" y="T19"/>
                    </a:cxn>
                  </a:cxnLst>
                  <a:rect l="0" t="0" r="r" b="b"/>
                  <a:pathLst>
                    <a:path w="35" h="65">
                      <a:moveTo>
                        <a:pt x="0" y="64"/>
                      </a:moveTo>
                      <a:lnTo>
                        <a:pt x="35" y="64"/>
                      </a:lnTo>
                      <a:lnTo>
                        <a:pt x="35" y="0"/>
                      </a:lnTo>
                      <a:lnTo>
                        <a:pt x="0"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0" name="Group 245">
                <a:extLst>
                  <a:ext uri="{FF2B5EF4-FFF2-40B4-BE49-F238E27FC236}">
                    <a16:creationId xmlns:a16="http://schemas.microsoft.com/office/drawing/2014/main" id="{85B58736-2637-B7EB-2498-B888552DA1F1}"/>
                  </a:ext>
                </a:extLst>
              </p:cNvPr>
              <p:cNvGrpSpPr>
                <a:grpSpLocks/>
              </p:cNvGrpSpPr>
              <p:nvPr/>
            </p:nvGrpSpPr>
            <p:grpSpPr bwMode="auto">
              <a:xfrm>
                <a:off x="2541" y="937"/>
                <a:ext cx="35" cy="65"/>
                <a:chOff x="2541" y="937"/>
                <a:chExt cx="35" cy="65"/>
              </a:xfrm>
            </p:grpSpPr>
            <p:sp>
              <p:nvSpPr>
                <p:cNvPr id="271" name="Freeform 246">
                  <a:extLst>
                    <a:ext uri="{FF2B5EF4-FFF2-40B4-BE49-F238E27FC236}">
                      <a16:creationId xmlns:a16="http://schemas.microsoft.com/office/drawing/2014/main" id="{FA29114D-8CB2-DC38-CF35-98E7D54F7C55}"/>
                    </a:ext>
                  </a:extLst>
                </p:cNvPr>
                <p:cNvSpPr>
                  <a:spLocks/>
                </p:cNvSpPr>
                <p:nvPr/>
              </p:nvSpPr>
              <p:spPr bwMode="auto">
                <a:xfrm>
                  <a:off x="2541" y="937"/>
                  <a:ext cx="35" cy="65"/>
                </a:xfrm>
                <a:custGeom>
                  <a:avLst/>
                  <a:gdLst>
                    <a:gd name="T0" fmla="+- 0 2541 2541"/>
                    <a:gd name="T1" fmla="*/ T0 w 35"/>
                    <a:gd name="T2" fmla="+- 0 1002 937"/>
                    <a:gd name="T3" fmla="*/ 1002 h 65"/>
                    <a:gd name="T4" fmla="+- 0 2576 2541"/>
                    <a:gd name="T5" fmla="*/ T4 w 35"/>
                    <a:gd name="T6" fmla="+- 0 1002 937"/>
                    <a:gd name="T7" fmla="*/ 1002 h 65"/>
                    <a:gd name="T8" fmla="+- 0 2576 2541"/>
                    <a:gd name="T9" fmla="*/ T8 w 35"/>
                    <a:gd name="T10" fmla="+- 0 937 937"/>
                    <a:gd name="T11" fmla="*/ 937 h 65"/>
                    <a:gd name="T12" fmla="+- 0 2541 2541"/>
                    <a:gd name="T13" fmla="*/ T12 w 35"/>
                    <a:gd name="T14" fmla="+- 0 937 937"/>
                    <a:gd name="T15" fmla="*/ 937 h 65"/>
                    <a:gd name="T16" fmla="+- 0 2541 2541"/>
                    <a:gd name="T17" fmla="*/ T16 w 35"/>
                    <a:gd name="T18" fmla="+- 0 1002 937"/>
                    <a:gd name="T19" fmla="*/ 1002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1" name="Group 247">
                <a:extLst>
                  <a:ext uri="{FF2B5EF4-FFF2-40B4-BE49-F238E27FC236}">
                    <a16:creationId xmlns:a16="http://schemas.microsoft.com/office/drawing/2014/main" id="{447F5240-1A5F-284E-6037-9F924484369F}"/>
                  </a:ext>
                </a:extLst>
              </p:cNvPr>
              <p:cNvGrpSpPr>
                <a:grpSpLocks/>
              </p:cNvGrpSpPr>
              <p:nvPr/>
            </p:nvGrpSpPr>
            <p:grpSpPr bwMode="auto">
              <a:xfrm>
                <a:off x="2541" y="901"/>
                <a:ext cx="35" cy="65"/>
                <a:chOff x="2541" y="901"/>
                <a:chExt cx="35" cy="65"/>
              </a:xfrm>
            </p:grpSpPr>
            <p:sp>
              <p:nvSpPr>
                <p:cNvPr id="270" name="Freeform 248">
                  <a:extLst>
                    <a:ext uri="{FF2B5EF4-FFF2-40B4-BE49-F238E27FC236}">
                      <a16:creationId xmlns:a16="http://schemas.microsoft.com/office/drawing/2014/main" id="{CFFFE5DD-CCCF-F6FE-D271-BB98FD1283D6}"/>
                    </a:ext>
                  </a:extLst>
                </p:cNvPr>
                <p:cNvSpPr>
                  <a:spLocks/>
                </p:cNvSpPr>
                <p:nvPr/>
              </p:nvSpPr>
              <p:spPr bwMode="auto">
                <a:xfrm>
                  <a:off x="2541" y="901"/>
                  <a:ext cx="35" cy="65"/>
                </a:xfrm>
                <a:custGeom>
                  <a:avLst/>
                  <a:gdLst>
                    <a:gd name="T0" fmla="+- 0 2541 2541"/>
                    <a:gd name="T1" fmla="*/ T0 w 35"/>
                    <a:gd name="T2" fmla="+- 0 965 901"/>
                    <a:gd name="T3" fmla="*/ 965 h 65"/>
                    <a:gd name="T4" fmla="+- 0 2576 2541"/>
                    <a:gd name="T5" fmla="*/ T4 w 35"/>
                    <a:gd name="T6" fmla="+- 0 965 901"/>
                    <a:gd name="T7" fmla="*/ 965 h 65"/>
                    <a:gd name="T8" fmla="+- 0 2576 2541"/>
                    <a:gd name="T9" fmla="*/ T8 w 35"/>
                    <a:gd name="T10" fmla="+- 0 901 901"/>
                    <a:gd name="T11" fmla="*/ 901 h 65"/>
                    <a:gd name="T12" fmla="+- 0 2541 2541"/>
                    <a:gd name="T13" fmla="*/ T12 w 35"/>
                    <a:gd name="T14" fmla="+- 0 901 901"/>
                    <a:gd name="T15" fmla="*/ 901 h 65"/>
                    <a:gd name="T16" fmla="+- 0 2541 2541"/>
                    <a:gd name="T17" fmla="*/ T16 w 35"/>
                    <a:gd name="T18" fmla="+- 0 965 901"/>
                    <a:gd name="T19" fmla="*/ 965 h 65"/>
                  </a:gdLst>
                  <a:ahLst/>
                  <a:cxnLst>
                    <a:cxn ang="0">
                      <a:pos x="T1" y="T3"/>
                    </a:cxn>
                    <a:cxn ang="0">
                      <a:pos x="T5" y="T7"/>
                    </a:cxn>
                    <a:cxn ang="0">
                      <a:pos x="T9" y="T11"/>
                    </a:cxn>
                    <a:cxn ang="0">
                      <a:pos x="T13" y="T15"/>
                    </a:cxn>
                    <a:cxn ang="0">
                      <a:pos x="T17" y="T19"/>
                    </a:cxn>
                  </a:cxnLst>
                  <a:rect l="0" t="0" r="r" b="b"/>
                  <a:pathLst>
                    <a:path w="35" h="65">
                      <a:moveTo>
                        <a:pt x="0" y="64"/>
                      </a:moveTo>
                      <a:lnTo>
                        <a:pt x="35" y="64"/>
                      </a:lnTo>
                      <a:lnTo>
                        <a:pt x="35" y="0"/>
                      </a:lnTo>
                      <a:lnTo>
                        <a:pt x="0"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2" name="Group 249">
                <a:extLst>
                  <a:ext uri="{FF2B5EF4-FFF2-40B4-BE49-F238E27FC236}">
                    <a16:creationId xmlns:a16="http://schemas.microsoft.com/office/drawing/2014/main" id="{80B7E0CC-D202-F1EE-F794-3AE584054693}"/>
                  </a:ext>
                </a:extLst>
              </p:cNvPr>
              <p:cNvGrpSpPr>
                <a:grpSpLocks/>
              </p:cNvGrpSpPr>
              <p:nvPr/>
            </p:nvGrpSpPr>
            <p:grpSpPr bwMode="auto">
              <a:xfrm>
                <a:off x="2541" y="791"/>
                <a:ext cx="35" cy="65"/>
                <a:chOff x="2541" y="791"/>
                <a:chExt cx="35" cy="65"/>
              </a:xfrm>
            </p:grpSpPr>
            <p:sp>
              <p:nvSpPr>
                <p:cNvPr id="269" name="Freeform 250">
                  <a:extLst>
                    <a:ext uri="{FF2B5EF4-FFF2-40B4-BE49-F238E27FC236}">
                      <a16:creationId xmlns:a16="http://schemas.microsoft.com/office/drawing/2014/main" id="{006B8389-7111-5A95-A8A1-ADA4372DFE19}"/>
                    </a:ext>
                  </a:extLst>
                </p:cNvPr>
                <p:cNvSpPr>
                  <a:spLocks/>
                </p:cNvSpPr>
                <p:nvPr/>
              </p:nvSpPr>
              <p:spPr bwMode="auto">
                <a:xfrm>
                  <a:off x="2541" y="791"/>
                  <a:ext cx="35" cy="65"/>
                </a:xfrm>
                <a:custGeom>
                  <a:avLst/>
                  <a:gdLst>
                    <a:gd name="T0" fmla="+- 0 2541 2541"/>
                    <a:gd name="T1" fmla="*/ T0 w 35"/>
                    <a:gd name="T2" fmla="+- 0 856 791"/>
                    <a:gd name="T3" fmla="*/ 856 h 65"/>
                    <a:gd name="T4" fmla="+- 0 2576 2541"/>
                    <a:gd name="T5" fmla="*/ T4 w 35"/>
                    <a:gd name="T6" fmla="+- 0 856 791"/>
                    <a:gd name="T7" fmla="*/ 856 h 65"/>
                    <a:gd name="T8" fmla="+- 0 2576 2541"/>
                    <a:gd name="T9" fmla="*/ T8 w 35"/>
                    <a:gd name="T10" fmla="+- 0 791 791"/>
                    <a:gd name="T11" fmla="*/ 791 h 65"/>
                    <a:gd name="T12" fmla="+- 0 2541 2541"/>
                    <a:gd name="T13" fmla="*/ T12 w 35"/>
                    <a:gd name="T14" fmla="+- 0 791 791"/>
                    <a:gd name="T15" fmla="*/ 791 h 65"/>
                    <a:gd name="T16" fmla="+- 0 2541 2541"/>
                    <a:gd name="T17" fmla="*/ T16 w 35"/>
                    <a:gd name="T18" fmla="+- 0 856 791"/>
                    <a:gd name="T19" fmla="*/ 856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3" name="Group 251">
                <a:extLst>
                  <a:ext uri="{FF2B5EF4-FFF2-40B4-BE49-F238E27FC236}">
                    <a16:creationId xmlns:a16="http://schemas.microsoft.com/office/drawing/2014/main" id="{CEC71CA6-0645-5268-FD2B-400BDC6AA296}"/>
                  </a:ext>
                </a:extLst>
              </p:cNvPr>
              <p:cNvGrpSpPr>
                <a:grpSpLocks/>
              </p:cNvGrpSpPr>
              <p:nvPr/>
            </p:nvGrpSpPr>
            <p:grpSpPr bwMode="auto">
              <a:xfrm>
                <a:off x="2541" y="718"/>
                <a:ext cx="35" cy="65"/>
                <a:chOff x="2541" y="718"/>
                <a:chExt cx="35" cy="65"/>
              </a:xfrm>
            </p:grpSpPr>
            <p:sp>
              <p:nvSpPr>
                <p:cNvPr id="268" name="Freeform 252">
                  <a:extLst>
                    <a:ext uri="{FF2B5EF4-FFF2-40B4-BE49-F238E27FC236}">
                      <a16:creationId xmlns:a16="http://schemas.microsoft.com/office/drawing/2014/main" id="{77E29439-6BF9-7D30-2C2D-289E38C2CD0F}"/>
                    </a:ext>
                  </a:extLst>
                </p:cNvPr>
                <p:cNvSpPr>
                  <a:spLocks/>
                </p:cNvSpPr>
                <p:nvPr/>
              </p:nvSpPr>
              <p:spPr bwMode="auto">
                <a:xfrm>
                  <a:off x="2541" y="718"/>
                  <a:ext cx="35" cy="65"/>
                </a:xfrm>
                <a:custGeom>
                  <a:avLst/>
                  <a:gdLst>
                    <a:gd name="T0" fmla="+- 0 2541 2541"/>
                    <a:gd name="T1" fmla="*/ T0 w 35"/>
                    <a:gd name="T2" fmla="+- 0 783 718"/>
                    <a:gd name="T3" fmla="*/ 783 h 65"/>
                    <a:gd name="T4" fmla="+- 0 2576 2541"/>
                    <a:gd name="T5" fmla="*/ T4 w 35"/>
                    <a:gd name="T6" fmla="+- 0 783 718"/>
                    <a:gd name="T7" fmla="*/ 783 h 65"/>
                    <a:gd name="T8" fmla="+- 0 2576 2541"/>
                    <a:gd name="T9" fmla="*/ T8 w 35"/>
                    <a:gd name="T10" fmla="+- 0 718 718"/>
                    <a:gd name="T11" fmla="*/ 718 h 65"/>
                    <a:gd name="T12" fmla="+- 0 2541 2541"/>
                    <a:gd name="T13" fmla="*/ T12 w 35"/>
                    <a:gd name="T14" fmla="+- 0 718 718"/>
                    <a:gd name="T15" fmla="*/ 718 h 65"/>
                    <a:gd name="T16" fmla="+- 0 2541 2541"/>
                    <a:gd name="T17" fmla="*/ T16 w 35"/>
                    <a:gd name="T18" fmla="+- 0 783 718"/>
                    <a:gd name="T19" fmla="*/ 783 h 65"/>
                  </a:gdLst>
                  <a:ahLst/>
                  <a:cxnLst>
                    <a:cxn ang="0">
                      <a:pos x="T1" y="T3"/>
                    </a:cxn>
                    <a:cxn ang="0">
                      <a:pos x="T5" y="T7"/>
                    </a:cxn>
                    <a:cxn ang="0">
                      <a:pos x="T9" y="T11"/>
                    </a:cxn>
                    <a:cxn ang="0">
                      <a:pos x="T13" y="T15"/>
                    </a:cxn>
                    <a:cxn ang="0">
                      <a:pos x="T17" y="T19"/>
                    </a:cxn>
                  </a:cxnLst>
                  <a:rect l="0" t="0" r="r" b="b"/>
                  <a:pathLst>
                    <a:path w="35" h="65">
                      <a:moveTo>
                        <a:pt x="0" y="65"/>
                      </a:moveTo>
                      <a:lnTo>
                        <a:pt x="35" y="65"/>
                      </a:lnTo>
                      <a:lnTo>
                        <a:pt x="3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4" name="Group 253">
                <a:extLst>
                  <a:ext uri="{FF2B5EF4-FFF2-40B4-BE49-F238E27FC236}">
                    <a16:creationId xmlns:a16="http://schemas.microsoft.com/office/drawing/2014/main" id="{60F429A0-A8E0-E3B3-C5FE-89332FCC12B5}"/>
                  </a:ext>
                </a:extLst>
              </p:cNvPr>
              <p:cNvGrpSpPr>
                <a:grpSpLocks/>
              </p:cNvGrpSpPr>
              <p:nvPr/>
            </p:nvGrpSpPr>
            <p:grpSpPr bwMode="auto">
              <a:xfrm>
                <a:off x="2560" y="902"/>
                <a:ext cx="15" cy="26"/>
                <a:chOff x="2560" y="902"/>
                <a:chExt cx="15" cy="26"/>
              </a:xfrm>
            </p:grpSpPr>
            <p:sp>
              <p:nvSpPr>
                <p:cNvPr id="267" name="Freeform 254">
                  <a:extLst>
                    <a:ext uri="{FF2B5EF4-FFF2-40B4-BE49-F238E27FC236}">
                      <a16:creationId xmlns:a16="http://schemas.microsoft.com/office/drawing/2014/main" id="{D59FDBEF-DF4C-1A1A-A1D3-C7BACA5F5B99}"/>
                    </a:ext>
                  </a:extLst>
                </p:cNvPr>
                <p:cNvSpPr>
                  <a:spLocks/>
                </p:cNvSpPr>
                <p:nvPr/>
              </p:nvSpPr>
              <p:spPr bwMode="auto">
                <a:xfrm>
                  <a:off x="2560" y="902"/>
                  <a:ext cx="15" cy="26"/>
                </a:xfrm>
                <a:custGeom>
                  <a:avLst/>
                  <a:gdLst>
                    <a:gd name="T0" fmla="+- 0 2560 2560"/>
                    <a:gd name="T1" fmla="*/ T0 w 15"/>
                    <a:gd name="T2" fmla="+- 0 915 902"/>
                    <a:gd name="T3" fmla="*/ 915 h 26"/>
                    <a:gd name="T4" fmla="+- 0 2576 2560"/>
                    <a:gd name="T5" fmla="*/ T4 w 15"/>
                    <a:gd name="T6" fmla="+- 0 915 902"/>
                    <a:gd name="T7" fmla="*/ 915 h 26"/>
                  </a:gdLst>
                  <a:ahLst/>
                  <a:cxnLst>
                    <a:cxn ang="0">
                      <a:pos x="T1" y="T3"/>
                    </a:cxn>
                    <a:cxn ang="0">
                      <a:pos x="T5" y="T7"/>
                    </a:cxn>
                  </a:cxnLst>
                  <a:rect l="0" t="0" r="r" b="b"/>
                  <a:pathLst>
                    <a:path w="15" h="26">
                      <a:moveTo>
                        <a:pt x="0" y="13"/>
                      </a:moveTo>
                      <a:lnTo>
                        <a:pt x="16" y="13"/>
                      </a:lnTo>
                    </a:path>
                  </a:pathLst>
                </a:custGeom>
                <a:noFill/>
                <a:ln w="17932">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35" name="Group 255">
                <a:extLst>
                  <a:ext uri="{FF2B5EF4-FFF2-40B4-BE49-F238E27FC236}">
                    <a16:creationId xmlns:a16="http://schemas.microsoft.com/office/drawing/2014/main" id="{CF6D402D-7D85-818E-693C-F9C58BB96073}"/>
                  </a:ext>
                </a:extLst>
              </p:cNvPr>
              <p:cNvGrpSpPr>
                <a:grpSpLocks/>
              </p:cNvGrpSpPr>
              <p:nvPr/>
            </p:nvGrpSpPr>
            <p:grpSpPr bwMode="auto">
              <a:xfrm>
                <a:off x="2560" y="865"/>
                <a:ext cx="15" cy="26"/>
                <a:chOff x="2560" y="865"/>
                <a:chExt cx="15" cy="26"/>
              </a:xfrm>
            </p:grpSpPr>
            <p:sp>
              <p:nvSpPr>
                <p:cNvPr id="266" name="Freeform 256">
                  <a:extLst>
                    <a:ext uri="{FF2B5EF4-FFF2-40B4-BE49-F238E27FC236}">
                      <a16:creationId xmlns:a16="http://schemas.microsoft.com/office/drawing/2014/main" id="{21D06BE1-B648-21F5-F6B1-1CE73C27D4EB}"/>
                    </a:ext>
                  </a:extLst>
                </p:cNvPr>
                <p:cNvSpPr>
                  <a:spLocks/>
                </p:cNvSpPr>
                <p:nvPr/>
              </p:nvSpPr>
              <p:spPr bwMode="auto">
                <a:xfrm>
                  <a:off x="2560" y="865"/>
                  <a:ext cx="15" cy="26"/>
                </a:xfrm>
                <a:custGeom>
                  <a:avLst/>
                  <a:gdLst>
                    <a:gd name="T0" fmla="+- 0 2560 2560"/>
                    <a:gd name="T1" fmla="*/ T0 w 15"/>
                    <a:gd name="T2" fmla="+- 0 878 865"/>
                    <a:gd name="T3" fmla="*/ 878 h 26"/>
                    <a:gd name="T4" fmla="+- 0 2576 2560"/>
                    <a:gd name="T5" fmla="*/ T4 w 15"/>
                    <a:gd name="T6" fmla="+- 0 878 865"/>
                    <a:gd name="T7" fmla="*/ 878 h 26"/>
                  </a:gdLst>
                  <a:ahLst/>
                  <a:cxnLst>
                    <a:cxn ang="0">
                      <a:pos x="T1" y="T3"/>
                    </a:cxn>
                    <a:cxn ang="0">
                      <a:pos x="T5" y="T7"/>
                    </a:cxn>
                  </a:cxnLst>
                  <a:rect l="0" t="0" r="r" b="b"/>
                  <a:pathLst>
                    <a:path w="15" h="26">
                      <a:moveTo>
                        <a:pt x="0" y="13"/>
                      </a:moveTo>
                      <a:lnTo>
                        <a:pt x="16" y="13"/>
                      </a:lnTo>
                    </a:path>
                  </a:pathLst>
                </a:custGeom>
                <a:noFill/>
                <a:ln w="17932">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36" name="Group 257">
                <a:extLst>
                  <a:ext uri="{FF2B5EF4-FFF2-40B4-BE49-F238E27FC236}">
                    <a16:creationId xmlns:a16="http://schemas.microsoft.com/office/drawing/2014/main" id="{2995CC15-5814-7A58-67EC-7B25F8D0D9B9}"/>
                  </a:ext>
                </a:extLst>
              </p:cNvPr>
              <p:cNvGrpSpPr>
                <a:grpSpLocks/>
              </p:cNvGrpSpPr>
              <p:nvPr/>
            </p:nvGrpSpPr>
            <p:grpSpPr bwMode="auto">
              <a:xfrm>
                <a:off x="2560" y="792"/>
                <a:ext cx="15" cy="26"/>
                <a:chOff x="2560" y="792"/>
                <a:chExt cx="15" cy="26"/>
              </a:xfrm>
            </p:grpSpPr>
            <p:sp>
              <p:nvSpPr>
                <p:cNvPr id="265" name="Freeform 258">
                  <a:extLst>
                    <a:ext uri="{FF2B5EF4-FFF2-40B4-BE49-F238E27FC236}">
                      <a16:creationId xmlns:a16="http://schemas.microsoft.com/office/drawing/2014/main" id="{C9A32984-4AF6-5259-0275-BAF67AEAB6DB}"/>
                    </a:ext>
                  </a:extLst>
                </p:cNvPr>
                <p:cNvSpPr>
                  <a:spLocks/>
                </p:cNvSpPr>
                <p:nvPr/>
              </p:nvSpPr>
              <p:spPr bwMode="auto">
                <a:xfrm>
                  <a:off x="2560" y="792"/>
                  <a:ext cx="15" cy="26"/>
                </a:xfrm>
                <a:custGeom>
                  <a:avLst/>
                  <a:gdLst>
                    <a:gd name="T0" fmla="+- 0 2560 2560"/>
                    <a:gd name="T1" fmla="*/ T0 w 15"/>
                    <a:gd name="T2" fmla="+- 0 805 792"/>
                    <a:gd name="T3" fmla="*/ 805 h 26"/>
                    <a:gd name="T4" fmla="+- 0 2576 2560"/>
                    <a:gd name="T5" fmla="*/ T4 w 15"/>
                    <a:gd name="T6" fmla="+- 0 805 792"/>
                    <a:gd name="T7" fmla="*/ 805 h 26"/>
                  </a:gdLst>
                  <a:ahLst/>
                  <a:cxnLst>
                    <a:cxn ang="0">
                      <a:pos x="T1" y="T3"/>
                    </a:cxn>
                    <a:cxn ang="0">
                      <a:pos x="T5" y="T7"/>
                    </a:cxn>
                  </a:cxnLst>
                  <a:rect l="0" t="0" r="r" b="b"/>
                  <a:pathLst>
                    <a:path w="15" h="26">
                      <a:moveTo>
                        <a:pt x="0" y="13"/>
                      </a:moveTo>
                      <a:lnTo>
                        <a:pt x="16" y="13"/>
                      </a:lnTo>
                    </a:path>
                  </a:pathLst>
                </a:custGeom>
                <a:noFill/>
                <a:ln w="17932">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37" name="Group 259">
                <a:extLst>
                  <a:ext uri="{FF2B5EF4-FFF2-40B4-BE49-F238E27FC236}">
                    <a16:creationId xmlns:a16="http://schemas.microsoft.com/office/drawing/2014/main" id="{33AC0EB9-87A8-A3D5-D98D-7E0F3C97ACE0}"/>
                  </a:ext>
                </a:extLst>
              </p:cNvPr>
              <p:cNvGrpSpPr>
                <a:grpSpLocks/>
              </p:cNvGrpSpPr>
              <p:nvPr/>
            </p:nvGrpSpPr>
            <p:grpSpPr bwMode="auto">
              <a:xfrm>
                <a:off x="2560" y="719"/>
                <a:ext cx="15" cy="26"/>
                <a:chOff x="2560" y="719"/>
                <a:chExt cx="15" cy="26"/>
              </a:xfrm>
            </p:grpSpPr>
            <p:sp>
              <p:nvSpPr>
                <p:cNvPr id="264" name="Freeform 260">
                  <a:extLst>
                    <a:ext uri="{FF2B5EF4-FFF2-40B4-BE49-F238E27FC236}">
                      <a16:creationId xmlns:a16="http://schemas.microsoft.com/office/drawing/2014/main" id="{E9415F94-D103-F177-259D-02B7CCCE5980}"/>
                    </a:ext>
                  </a:extLst>
                </p:cNvPr>
                <p:cNvSpPr>
                  <a:spLocks/>
                </p:cNvSpPr>
                <p:nvPr/>
              </p:nvSpPr>
              <p:spPr bwMode="auto">
                <a:xfrm>
                  <a:off x="2560" y="719"/>
                  <a:ext cx="15" cy="26"/>
                </a:xfrm>
                <a:custGeom>
                  <a:avLst/>
                  <a:gdLst>
                    <a:gd name="T0" fmla="+- 0 2560 2560"/>
                    <a:gd name="T1" fmla="*/ T0 w 15"/>
                    <a:gd name="T2" fmla="+- 0 732 719"/>
                    <a:gd name="T3" fmla="*/ 732 h 26"/>
                    <a:gd name="T4" fmla="+- 0 2576 2560"/>
                    <a:gd name="T5" fmla="*/ T4 w 15"/>
                    <a:gd name="T6" fmla="+- 0 732 719"/>
                    <a:gd name="T7" fmla="*/ 732 h 26"/>
                  </a:gdLst>
                  <a:ahLst/>
                  <a:cxnLst>
                    <a:cxn ang="0">
                      <a:pos x="T1" y="T3"/>
                    </a:cxn>
                    <a:cxn ang="0">
                      <a:pos x="T5" y="T7"/>
                    </a:cxn>
                  </a:cxnLst>
                  <a:rect l="0" t="0" r="r" b="b"/>
                  <a:pathLst>
                    <a:path w="15" h="26">
                      <a:moveTo>
                        <a:pt x="0" y="13"/>
                      </a:moveTo>
                      <a:lnTo>
                        <a:pt x="16" y="13"/>
                      </a:lnTo>
                    </a:path>
                  </a:pathLst>
                </a:custGeom>
                <a:noFill/>
                <a:ln w="17932">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38" name="Group 261">
                <a:extLst>
                  <a:ext uri="{FF2B5EF4-FFF2-40B4-BE49-F238E27FC236}">
                    <a16:creationId xmlns:a16="http://schemas.microsoft.com/office/drawing/2014/main" id="{01D4443D-D0A2-EACA-D391-32DA1050047B}"/>
                  </a:ext>
                </a:extLst>
              </p:cNvPr>
              <p:cNvGrpSpPr>
                <a:grpSpLocks/>
              </p:cNvGrpSpPr>
              <p:nvPr/>
            </p:nvGrpSpPr>
            <p:grpSpPr bwMode="auto">
              <a:xfrm>
                <a:off x="3035" y="948"/>
                <a:ext cx="9" cy="41"/>
                <a:chOff x="3035" y="948"/>
                <a:chExt cx="9" cy="41"/>
              </a:xfrm>
            </p:grpSpPr>
            <p:sp>
              <p:nvSpPr>
                <p:cNvPr id="263" name="Freeform 262">
                  <a:extLst>
                    <a:ext uri="{FF2B5EF4-FFF2-40B4-BE49-F238E27FC236}">
                      <a16:creationId xmlns:a16="http://schemas.microsoft.com/office/drawing/2014/main" id="{42063F6C-3C5E-0710-6F2B-AF2DC995F55B}"/>
                    </a:ext>
                  </a:extLst>
                </p:cNvPr>
                <p:cNvSpPr>
                  <a:spLocks/>
                </p:cNvSpPr>
                <p:nvPr/>
              </p:nvSpPr>
              <p:spPr bwMode="auto">
                <a:xfrm>
                  <a:off x="3035" y="948"/>
                  <a:ext cx="9" cy="41"/>
                </a:xfrm>
                <a:custGeom>
                  <a:avLst/>
                  <a:gdLst>
                    <a:gd name="T0" fmla="+- 0 3035 3035"/>
                    <a:gd name="T1" fmla="*/ T0 w 9"/>
                    <a:gd name="T2" fmla="+- 0 988 948"/>
                    <a:gd name="T3" fmla="*/ 988 h 41"/>
                    <a:gd name="T4" fmla="+- 0 3045 3035"/>
                    <a:gd name="T5" fmla="*/ T4 w 9"/>
                    <a:gd name="T6" fmla="+- 0 988 948"/>
                    <a:gd name="T7" fmla="*/ 988 h 41"/>
                    <a:gd name="T8" fmla="+- 0 3045 3035"/>
                    <a:gd name="T9" fmla="*/ T8 w 9"/>
                    <a:gd name="T10" fmla="+- 0 948 948"/>
                    <a:gd name="T11" fmla="*/ 948 h 41"/>
                    <a:gd name="T12" fmla="+- 0 3035 3035"/>
                    <a:gd name="T13" fmla="*/ T12 w 9"/>
                    <a:gd name="T14" fmla="+- 0 948 948"/>
                    <a:gd name="T15" fmla="*/ 948 h 41"/>
                    <a:gd name="T16" fmla="+- 0 3035 3035"/>
                    <a:gd name="T17" fmla="*/ T16 w 9"/>
                    <a:gd name="T18" fmla="+- 0 988 948"/>
                    <a:gd name="T19" fmla="*/ 988 h 41"/>
                  </a:gdLst>
                  <a:ahLst/>
                  <a:cxnLst>
                    <a:cxn ang="0">
                      <a:pos x="T1" y="T3"/>
                    </a:cxn>
                    <a:cxn ang="0">
                      <a:pos x="T5" y="T7"/>
                    </a:cxn>
                    <a:cxn ang="0">
                      <a:pos x="T9" y="T11"/>
                    </a:cxn>
                    <a:cxn ang="0">
                      <a:pos x="T13" y="T15"/>
                    </a:cxn>
                    <a:cxn ang="0">
                      <a:pos x="T17" y="T19"/>
                    </a:cxn>
                  </a:cxnLst>
                  <a:rect l="0" t="0" r="r" b="b"/>
                  <a:pathLst>
                    <a:path w="9" h="41">
                      <a:moveTo>
                        <a:pt x="0" y="40"/>
                      </a:moveTo>
                      <a:lnTo>
                        <a:pt x="10" y="40"/>
                      </a:lnTo>
                      <a:lnTo>
                        <a:pt x="10" y="0"/>
                      </a:lnTo>
                      <a:lnTo>
                        <a:pt x="0" y="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9" name="Group 263">
                <a:extLst>
                  <a:ext uri="{FF2B5EF4-FFF2-40B4-BE49-F238E27FC236}">
                    <a16:creationId xmlns:a16="http://schemas.microsoft.com/office/drawing/2014/main" id="{6A5275DA-D278-22E2-38D5-A04A0321A484}"/>
                  </a:ext>
                </a:extLst>
              </p:cNvPr>
              <p:cNvGrpSpPr>
                <a:grpSpLocks/>
              </p:cNvGrpSpPr>
              <p:nvPr/>
            </p:nvGrpSpPr>
            <p:grpSpPr bwMode="auto">
              <a:xfrm>
                <a:off x="3035" y="925"/>
                <a:ext cx="9" cy="18"/>
                <a:chOff x="3035" y="925"/>
                <a:chExt cx="9" cy="18"/>
              </a:xfrm>
            </p:grpSpPr>
            <p:sp>
              <p:nvSpPr>
                <p:cNvPr id="262" name="Freeform 264">
                  <a:extLst>
                    <a:ext uri="{FF2B5EF4-FFF2-40B4-BE49-F238E27FC236}">
                      <a16:creationId xmlns:a16="http://schemas.microsoft.com/office/drawing/2014/main" id="{AB1337DE-CB5E-8D56-6378-D6CA902018DE}"/>
                    </a:ext>
                  </a:extLst>
                </p:cNvPr>
                <p:cNvSpPr>
                  <a:spLocks/>
                </p:cNvSpPr>
                <p:nvPr/>
              </p:nvSpPr>
              <p:spPr bwMode="auto">
                <a:xfrm>
                  <a:off x="3035" y="925"/>
                  <a:ext cx="9" cy="18"/>
                </a:xfrm>
                <a:custGeom>
                  <a:avLst/>
                  <a:gdLst>
                    <a:gd name="T0" fmla="+- 0 3035 3035"/>
                    <a:gd name="T1" fmla="*/ T0 w 9"/>
                    <a:gd name="T2" fmla="+- 0 943 925"/>
                    <a:gd name="T3" fmla="*/ 943 h 18"/>
                    <a:gd name="T4" fmla="+- 0 3045 3035"/>
                    <a:gd name="T5" fmla="*/ T4 w 9"/>
                    <a:gd name="T6" fmla="+- 0 943 925"/>
                    <a:gd name="T7" fmla="*/ 943 h 18"/>
                    <a:gd name="T8" fmla="+- 0 3045 3035"/>
                    <a:gd name="T9" fmla="*/ T8 w 9"/>
                    <a:gd name="T10" fmla="+- 0 925 925"/>
                    <a:gd name="T11" fmla="*/ 925 h 18"/>
                    <a:gd name="T12" fmla="+- 0 3035 3035"/>
                    <a:gd name="T13" fmla="*/ T12 w 9"/>
                    <a:gd name="T14" fmla="+- 0 925 925"/>
                    <a:gd name="T15" fmla="*/ 925 h 18"/>
                    <a:gd name="T16" fmla="+- 0 3035 3035"/>
                    <a:gd name="T17" fmla="*/ T16 w 9"/>
                    <a:gd name="T18" fmla="+- 0 943 925"/>
                    <a:gd name="T19" fmla="*/ 943 h 18"/>
                  </a:gdLst>
                  <a:ahLst/>
                  <a:cxnLst>
                    <a:cxn ang="0">
                      <a:pos x="T1" y="T3"/>
                    </a:cxn>
                    <a:cxn ang="0">
                      <a:pos x="T5" y="T7"/>
                    </a:cxn>
                    <a:cxn ang="0">
                      <a:pos x="T9" y="T11"/>
                    </a:cxn>
                    <a:cxn ang="0">
                      <a:pos x="T13" y="T15"/>
                    </a:cxn>
                    <a:cxn ang="0">
                      <a:pos x="T17" y="T19"/>
                    </a:cxn>
                  </a:cxnLst>
                  <a:rect l="0" t="0" r="r" b="b"/>
                  <a:pathLst>
                    <a:path w="9" h="18">
                      <a:moveTo>
                        <a:pt x="0" y="18"/>
                      </a:moveTo>
                      <a:lnTo>
                        <a:pt x="10" y="18"/>
                      </a:lnTo>
                      <a:lnTo>
                        <a:pt x="10" y="0"/>
                      </a:lnTo>
                      <a:lnTo>
                        <a:pt x="0" y="0"/>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0" name="Group 265">
                <a:extLst>
                  <a:ext uri="{FF2B5EF4-FFF2-40B4-BE49-F238E27FC236}">
                    <a16:creationId xmlns:a16="http://schemas.microsoft.com/office/drawing/2014/main" id="{A9088650-0E7C-B765-9DE3-4F8F22808385}"/>
                  </a:ext>
                </a:extLst>
              </p:cNvPr>
              <p:cNvGrpSpPr>
                <a:grpSpLocks/>
              </p:cNvGrpSpPr>
              <p:nvPr/>
            </p:nvGrpSpPr>
            <p:grpSpPr bwMode="auto">
              <a:xfrm>
                <a:off x="3035" y="880"/>
                <a:ext cx="9" cy="41"/>
                <a:chOff x="3035" y="880"/>
                <a:chExt cx="9" cy="41"/>
              </a:xfrm>
            </p:grpSpPr>
            <p:sp>
              <p:nvSpPr>
                <p:cNvPr id="261" name="Freeform 266">
                  <a:extLst>
                    <a:ext uri="{FF2B5EF4-FFF2-40B4-BE49-F238E27FC236}">
                      <a16:creationId xmlns:a16="http://schemas.microsoft.com/office/drawing/2014/main" id="{1BC985E2-AC84-8ED9-D484-8504E5475715}"/>
                    </a:ext>
                  </a:extLst>
                </p:cNvPr>
                <p:cNvSpPr>
                  <a:spLocks/>
                </p:cNvSpPr>
                <p:nvPr/>
              </p:nvSpPr>
              <p:spPr bwMode="auto">
                <a:xfrm>
                  <a:off x="3035" y="880"/>
                  <a:ext cx="9" cy="41"/>
                </a:xfrm>
                <a:custGeom>
                  <a:avLst/>
                  <a:gdLst>
                    <a:gd name="T0" fmla="+- 0 3035 3035"/>
                    <a:gd name="T1" fmla="*/ T0 w 9"/>
                    <a:gd name="T2" fmla="+- 0 921 880"/>
                    <a:gd name="T3" fmla="*/ 921 h 41"/>
                    <a:gd name="T4" fmla="+- 0 3045 3035"/>
                    <a:gd name="T5" fmla="*/ T4 w 9"/>
                    <a:gd name="T6" fmla="+- 0 921 880"/>
                    <a:gd name="T7" fmla="*/ 921 h 41"/>
                    <a:gd name="T8" fmla="+- 0 3045 3035"/>
                    <a:gd name="T9" fmla="*/ T8 w 9"/>
                    <a:gd name="T10" fmla="+- 0 880 880"/>
                    <a:gd name="T11" fmla="*/ 880 h 41"/>
                    <a:gd name="T12" fmla="+- 0 3035 3035"/>
                    <a:gd name="T13" fmla="*/ T12 w 9"/>
                    <a:gd name="T14" fmla="+- 0 880 880"/>
                    <a:gd name="T15" fmla="*/ 880 h 41"/>
                    <a:gd name="T16" fmla="+- 0 3035 3035"/>
                    <a:gd name="T17" fmla="*/ T16 w 9"/>
                    <a:gd name="T18" fmla="+- 0 921 880"/>
                    <a:gd name="T19" fmla="*/ 921 h 41"/>
                  </a:gdLst>
                  <a:ahLst/>
                  <a:cxnLst>
                    <a:cxn ang="0">
                      <a:pos x="T1" y="T3"/>
                    </a:cxn>
                    <a:cxn ang="0">
                      <a:pos x="T5" y="T7"/>
                    </a:cxn>
                    <a:cxn ang="0">
                      <a:pos x="T9" y="T11"/>
                    </a:cxn>
                    <a:cxn ang="0">
                      <a:pos x="T13" y="T15"/>
                    </a:cxn>
                    <a:cxn ang="0">
                      <a:pos x="T17" y="T19"/>
                    </a:cxn>
                  </a:cxnLst>
                  <a:rect l="0" t="0" r="r" b="b"/>
                  <a:pathLst>
                    <a:path w="9" h="41">
                      <a:moveTo>
                        <a:pt x="0" y="41"/>
                      </a:moveTo>
                      <a:lnTo>
                        <a:pt x="10" y="41"/>
                      </a:lnTo>
                      <a:lnTo>
                        <a:pt x="10" y="0"/>
                      </a:lnTo>
                      <a:lnTo>
                        <a:pt x="0" y="0"/>
                      </a:lnTo>
                      <a:lnTo>
                        <a:pt x="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1" name="Group 267">
                <a:extLst>
                  <a:ext uri="{FF2B5EF4-FFF2-40B4-BE49-F238E27FC236}">
                    <a16:creationId xmlns:a16="http://schemas.microsoft.com/office/drawing/2014/main" id="{A5A2AD75-8C0F-A4B9-3E30-A156E2FEB561}"/>
                  </a:ext>
                </a:extLst>
              </p:cNvPr>
              <p:cNvGrpSpPr>
                <a:grpSpLocks/>
              </p:cNvGrpSpPr>
              <p:nvPr/>
            </p:nvGrpSpPr>
            <p:grpSpPr bwMode="auto">
              <a:xfrm>
                <a:off x="3035" y="858"/>
                <a:ext cx="9" cy="18"/>
                <a:chOff x="3035" y="858"/>
                <a:chExt cx="9" cy="18"/>
              </a:xfrm>
            </p:grpSpPr>
            <p:sp>
              <p:nvSpPr>
                <p:cNvPr id="260" name="Freeform 268">
                  <a:extLst>
                    <a:ext uri="{FF2B5EF4-FFF2-40B4-BE49-F238E27FC236}">
                      <a16:creationId xmlns:a16="http://schemas.microsoft.com/office/drawing/2014/main" id="{507D3D80-16FE-8D0D-725F-76A091294AD4}"/>
                    </a:ext>
                  </a:extLst>
                </p:cNvPr>
                <p:cNvSpPr>
                  <a:spLocks/>
                </p:cNvSpPr>
                <p:nvPr/>
              </p:nvSpPr>
              <p:spPr bwMode="auto">
                <a:xfrm>
                  <a:off x="3035" y="858"/>
                  <a:ext cx="9" cy="18"/>
                </a:xfrm>
                <a:custGeom>
                  <a:avLst/>
                  <a:gdLst>
                    <a:gd name="T0" fmla="+- 0 3035 3035"/>
                    <a:gd name="T1" fmla="*/ T0 w 9"/>
                    <a:gd name="T2" fmla="+- 0 876 858"/>
                    <a:gd name="T3" fmla="*/ 876 h 18"/>
                    <a:gd name="T4" fmla="+- 0 3045 3035"/>
                    <a:gd name="T5" fmla="*/ T4 w 9"/>
                    <a:gd name="T6" fmla="+- 0 876 858"/>
                    <a:gd name="T7" fmla="*/ 876 h 18"/>
                    <a:gd name="T8" fmla="+- 0 3045 3035"/>
                    <a:gd name="T9" fmla="*/ T8 w 9"/>
                    <a:gd name="T10" fmla="+- 0 858 858"/>
                    <a:gd name="T11" fmla="*/ 858 h 18"/>
                    <a:gd name="T12" fmla="+- 0 3035 3035"/>
                    <a:gd name="T13" fmla="*/ T12 w 9"/>
                    <a:gd name="T14" fmla="+- 0 858 858"/>
                    <a:gd name="T15" fmla="*/ 858 h 18"/>
                    <a:gd name="T16" fmla="+- 0 3035 3035"/>
                    <a:gd name="T17" fmla="*/ T16 w 9"/>
                    <a:gd name="T18" fmla="+- 0 876 858"/>
                    <a:gd name="T19" fmla="*/ 876 h 18"/>
                  </a:gdLst>
                  <a:ahLst/>
                  <a:cxnLst>
                    <a:cxn ang="0">
                      <a:pos x="T1" y="T3"/>
                    </a:cxn>
                    <a:cxn ang="0">
                      <a:pos x="T5" y="T7"/>
                    </a:cxn>
                    <a:cxn ang="0">
                      <a:pos x="T9" y="T11"/>
                    </a:cxn>
                    <a:cxn ang="0">
                      <a:pos x="T13" y="T15"/>
                    </a:cxn>
                    <a:cxn ang="0">
                      <a:pos x="T17" y="T19"/>
                    </a:cxn>
                  </a:cxnLst>
                  <a:rect l="0" t="0" r="r" b="b"/>
                  <a:pathLst>
                    <a:path w="9" h="18">
                      <a:moveTo>
                        <a:pt x="0" y="18"/>
                      </a:moveTo>
                      <a:lnTo>
                        <a:pt x="10" y="18"/>
                      </a:lnTo>
                      <a:lnTo>
                        <a:pt x="10" y="0"/>
                      </a:lnTo>
                      <a:lnTo>
                        <a:pt x="0" y="0"/>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2" name="Group 269">
                <a:extLst>
                  <a:ext uri="{FF2B5EF4-FFF2-40B4-BE49-F238E27FC236}">
                    <a16:creationId xmlns:a16="http://schemas.microsoft.com/office/drawing/2014/main" id="{C9C0FB79-448C-C111-987A-B6739FE90F94}"/>
                  </a:ext>
                </a:extLst>
              </p:cNvPr>
              <p:cNvGrpSpPr>
                <a:grpSpLocks/>
              </p:cNvGrpSpPr>
              <p:nvPr/>
            </p:nvGrpSpPr>
            <p:grpSpPr bwMode="auto">
              <a:xfrm>
                <a:off x="3035" y="813"/>
                <a:ext cx="9" cy="41"/>
                <a:chOff x="3035" y="813"/>
                <a:chExt cx="9" cy="41"/>
              </a:xfrm>
            </p:grpSpPr>
            <p:sp>
              <p:nvSpPr>
                <p:cNvPr id="259" name="Freeform 270">
                  <a:extLst>
                    <a:ext uri="{FF2B5EF4-FFF2-40B4-BE49-F238E27FC236}">
                      <a16:creationId xmlns:a16="http://schemas.microsoft.com/office/drawing/2014/main" id="{116CDE5F-2068-B91B-8577-4615ED3C0239}"/>
                    </a:ext>
                  </a:extLst>
                </p:cNvPr>
                <p:cNvSpPr>
                  <a:spLocks/>
                </p:cNvSpPr>
                <p:nvPr/>
              </p:nvSpPr>
              <p:spPr bwMode="auto">
                <a:xfrm>
                  <a:off x="3035" y="813"/>
                  <a:ext cx="9" cy="41"/>
                </a:xfrm>
                <a:custGeom>
                  <a:avLst/>
                  <a:gdLst>
                    <a:gd name="T0" fmla="+- 0 3035 3035"/>
                    <a:gd name="T1" fmla="*/ T0 w 9"/>
                    <a:gd name="T2" fmla="+- 0 853 813"/>
                    <a:gd name="T3" fmla="*/ 853 h 41"/>
                    <a:gd name="T4" fmla="+- 0 3045 3035"/>
                    <a:gd name="T5" fmla="*/ T4 w 9"/>
                    <a:gd name="T6" fmla="+- 0 853 813"/>
                    <a:gd name="T7" fmla="*/ 853 h 41"/>
                    <a:gd name="T8" fmla="+- 0 3045 3035"/>
                    <a:gd name="T9" fmla="*/ T8 w 9"/>
                    <a:gd name="T10" fmla="+- 0 813 813"/>
                    <a:gd name="T11" fmla="*/ 813 h 41"/>
                    <a:gd name="T12" fmla="+- 0 3035 3035"/>
                    <a:gd name="T13" fmla="*/ T12 w 9"/>
                    <a:gd name="T14" fmla="+- 0 813 813"/>
                    <a:gd name="T15" fmla="*/ 813 h 41"/>
                    <a:gd name="T16" fmla="+- 0 3035 3035"/>
                    <a:gd name="T17" fmla="*/ T16 w 9"/>
                    <a:gd name="T18" fmla="+- 0 853 813"/>
                    <a:gd name="T19" fmla="*/ 853 h 41"/>
                  </a:gdLst>
                  <a:ahLst/>
                  <a:cxnLst>
                    <a:cxn ang="0">
                      <a:pos x="T1" y="T3"/>
                    </a:cxn>
                    <a:cxn ang="0">
                      <a:pos x="T5" y="T7"/>
                    </a:cxn>
                    <a:cxn ang="0">
                      <a:pos x="T9" y="T11"/>
                    </a:cxn>
                    <a:cxn ang="0">
                      <a:pos x="T13" y="T15"/>
                    </a:cxn>
                    <a:cxn ang="0">
                      <a:pos x="T17" y="T19"/>
                    </a:cxn>
                  </a:cxnLst>
                  <a:rect l="0" t="0" r="r" b="b"/>
                  <a:pathLst>
                    <a:path w="9" h="41">
                      <a:moveTo>
                        <a:pt x="0" y="40"/>
                      </a:moveTo>
                      <a:lnTo>
                        <a:pt x="10" y="40"/>
                      </a:lnTo>
                      <a:lnTo>
                        <a:pt x="10" y="0"/>
                      </a:lnTo>
                      <a:lnTo>
                        <a:pt x="0" y="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3" name="Group 271">
                <a:extLst>
                  <a:ext uri="{FF2B5EF4-FFF2-40B4-BE49-F238E27FC236}">
                    <a16:creationId xmlns:a16="http://schemas.microsoft.com/office/drawing/2014/main" id="{D9426A82-3B9F-7139-4770-C27377B77350}"/>
                  </a:ext>
                </a:extLst>
              </p:cNvPr>
              <p:cNvGrpSpPr>
                <a:grpSpLocks/>
              </p:cNvGrpSpPr>
              <p:nvPr/>
            </p:nvGrpSpPr>
            <p:grpSpPr bwMode="auto">
              <a:xfrm>
                <a:off x="3035" y="791"/>
                <a:ext cx="9" cy="16"/>
                <a:chOff x="3035" y="791"/>
                <a:chExt cx="9" cy="16"/>
              </a:xfrm>
            </p:grpSpPr>
            <p:sp>
              <p:nvSpPr>
                <p:cNvPr id="258" name="Freeform 272">
                  <a:extLst>
                    <a:ext uri="{FF2B5EF4-FFF2-40B4-BE49-F238E27FC236}">
                      <a16:creationId xmlns:a16="http://schemas.microsoft.com/office/drawing/2014/main" id="{220E7AB8-B2CF-A5F2-0B1C-672FD066DE52}"/>
                    </a:ext>
                  </a:extLst>
                </p:cNvPr>
                <p:cNvSpPr>
                  <a:spLocks/>
                </p:cNvSpPr>
                <p:nvPr/>
              </p:nvSpPr>
              <p:spPr bwMode="auto">
                <a:xfrm>
                  <a:off x="3035" y="791"/>
                  <a:ext cx="9" cy="16"/>
                </a:xfrm>
                <a:custGeom>
                  <a:avLst/>
                  <a:gdLst>
                    <a:gd name="T0" fmla="+- 0 3035 3035"/>
                    <a:gd name="T1" fmla="*/ T0 w 9"/>
                    <a:gd name="T2" fmla="+- 0 799 791"/>
                    <a:gd name="T3" fmla="*/ 799 h 16"/>
                    <a:gd name="T4" fmla="+- 0 3045 3035"/>
                    <a:gd name="T5" fmla="*/ T4 w 9"/>
                    <a:gd name="T6" fmla="+- 0 799 791"/>
                    <a:gd name="T7" fmla="*/ 799 h 16"/>
                  </a:gdLst>
                  <a:ahLst/>
                  <a:cxnLst>
                    <a:cxn ang="0">
                      <a:pos x="T1" y="T3"/>
                    </a:cxn>
                    <a:cxn ang="0">
                      <a:pos x="T5" y="T7"/>
                    </a:cxn>
                  </a:cxnLst>
                  <a:rect l="0" t="0" r="r" b="b"/>
                  <a:pathLst>
                    <a:path w="9" h="16">
                      <a:moveTo>
                        <a:pt x="0" y="8"/>
                      </a:moveTo>
                      <a:lnTo>
                        <a:pt x="10" y="8"/>
                      </a:lnTo>
                    </a:path>
                  </a:pathLst>
                </a:custGeom>
                <a:noFill/>
                <a:ln w="11532">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44" name="Group 273">
                <a:extLst>
                  <a:ext uri="{FF2B5EF4-FFF2-40B4-BE49-F238E27FC236}">
                    <a16:creationId xmlns:a16="http://schemas.microsoft.com/office/drawing/2014/main" id="{E385A21B-6D20-4EC4-3DC4-4039A4A76F8D}"/>
                  </a:ext>
                </a:extLst>
              </p:cNvPr>
              <p:cNvGrpSpPr>
                <a:grpSpLocks/>
              </p:cNvGrpSpPr>
              <p:nvPr/>
            </p:nvGrpSpPr>
            <p:grpSpPr bwMode="auto">
              <a:xfrm>
                <a:off x="3047" y="948"/>
                <a:ext cx="9" cy="41"/>
                <a:chOff x="3047" y="948"/>
                <a:chExt cx="9" cy="41"/>
              </a:xfrm>
            </p:grpSpPr>
            <p:sp>
              <p:nvSpPr>
                <p:cNvPr id="257" name="Freeform 274">
                  <a:extLst>
                    <a:ext uri="{FF2B5EF4-FFF2-40B4-BE49-F238E27FC236}">
                      <a16:creationId xmlns:a16="http://schemas.microsoft.com/office/drawing/2014/main" id="{E8908EB3-CCE5-C8F9-944A-ACA061B409E9}"/>
                    </a:ext>
                  </a:extLst>
                </p:cNvPr>
                <p:cNvSpPr>
                  <a:spLocks/>
                </p:cNvSpPr>
                <p:nvPr/>
              </p:nvSpPr>
              <p:spPr bwMode="auto">
                <a:xfrm>
                  <a:off x="3047" y="948"/>
                  <a:ext cx="9" cy="41"/>
                </a:xfrm>
                <a:custGeom>
                  <a:avLst/>
                  <a:gdLst>
                    <a:gd name="T0" fmla="+- 0 3047 3047"/>
                    <a:gd name="T1" fmla="*/ T0 w 9"/>
                    <a:gd name="T2" fmla="+- 0 988 948"/>
                    <a:gd name="T3" fmla="*/ 988 h 41"/>
                    <a:gd name="T4" fmla="+- 0 3057 3047"/>
                    <a:gd name="T5" fmla="*/ T4 w 9"/>
                    <a:gd name="T6" fmla="+- 0 988 948"/>
                    <a:gd name="T7" fmla="*/ 988 h 41"/>
                    <a:gd name="T8" fmla="+- 0 3057 3047"/>
                    <a:gd name="T9" fmla="*/ T8 w 9"/>
                    <a:gd name="T10" fmla="+- 0 948 948"/>
                    <a:gd name="T11" fmla="*/ 948 h 41"/>
                    <a:gd name="T12" fmla="+- 0 3047 3047"/>
                    <a:gd name="T13" fmla="*/ T12 w 9"/>
                    <a:gd name="T14" fmla="+- 0 948 948"/>
                    <a:gd name="T15" fmla="*/ 948 h 41"/>
                    <a:gd name="T16" fmla="+- 0 3047 3047"/>
                    <a:gd name="T17" fmla="*/ T16 w 9"/>
                    <a:gd name="T18" fmla="+- 0 988 948"/>
                    <a:gd name="T19" fmla="*/ 988 h 41"/>
                  </a:gdLst>
                  <a:ahLst/>
                  <a:cxnLst>
                    <a:cxn ang="0">
                      <a:pos x="T1" y="T3"/>
                    </a:cxn>
                    <a:cxn ang="0">
                      <a:pos x="T5" y="T7"/>
                    </a:cxn>
                    <a:cxn ang="0">
                      <a:pos x="T9" y="T11"/>
                    </a:cxn>
                    <a:cxn ang="0">
                      <a:pos x="T13" y="T15"/>
                    </a:cxn>
                    <a:cxn ang="0">
                      <a:pos x="T17" y="T19"/>
                    </a:cxn>
                  </a:cxnLst>
                  <a:rect l="0" t="0" r="r" b="b"/>
                  <a:pathLst>
                    <a:path w="9" h="41">
                      <a:moveTo>
                        <a:pt x="0" y="40"/>
                      </a:moveTo>
                      <a:lnTo>
                        <a:pt x="10" y="40"/>
                      </a:lnTo>
                      <a:lnTo>
                        <a:pt x="10" y="0"/>
                      </a:lnTo>
                      <a:lnTo>
                        <a:pt x="0" y="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275">
                <a:extLst>
                  <a:ext uri="{FF2B5EF4-FFF2-40B4-BE49-F238E27FC236}">
                    <a16:creationId xmlns:a16="http://schemas.microsoft.com/office/drawing/2014/main" id="{95B0A655-C18D-3E29-E70D-589E340455F6}"/>
                  </a:ext>
                </a:extLst>
              </p:cNvPr>
              <p:cNvGrpSpPr>
                <a:grpSpLocks/>
              </p:cNvGrpSpPr>
              <p:nvPr/>
            </p:nvGrpSpPr>
            <p:grpSpPr bwMode="auto">
              <a:xfrm>
                <a:off x="3047" y="925"/>
                <a:ext cx="9" cy="18"/>
                <a:chOff x="3047" y="925"/>
                <a:chExt cx="9" cy="18"/>
              </a:xfrm>
            </p:grpSpPr>
            <p:sp>
              <p:nvSpPr>
                <p:cNvPr id="256" name="Freeform 276">
                  <a:extLst>
                    <a:ext uri="{FF2B5EF4-FFF2-40B4-BE49-F238E27FC236}">
                      <a16:creationId xmlns:a16="http://schemas.microsoft.com/office/drawing/2014/main" id="{2C05846B-2215-8C11-A411-FA5924A81003}"/>
                    </a:ext>
                  </a:extLst>
                </p:cNvPr>
                <p:cNvSpPr>
                  <a:spLocks/>
                </p:cNvSpPr>
                <p:nvPr/>
              </p:nvSpPr>
              <p:spPr bwMode="auto">
                <a:xfrm>
                  <a:off x="3047" y="925"/>
                  <a:ext cx="9" cy="18"/>
                </a:xfrm>
                <a:custGeom>
                  <a:avLst/>
                  <a:gdLst>
                    <a:gd name="T0" fmla="+- 0 3047 3047"/>
                    <a:gd name="T1" fmla="*/ T0 w 9"/>
                    <a:gd name="T2" fmla="+- 0 943 925"/>
                    <a:gd name="T3" fmla="*/ 943 h 18"/>
                    <a:gd name="T4" fmla="+- 0 3057 3047"/>
                    <a:gd name="T5" fmla="*/ T4 w 9"/>
                    <a:gd name="T6" fmla="+- 0 943 925"/>
                    <a:gd name="T7" fmla="*/ 943 h 18"/>
                    <a:gd name="T8" fmla="+- 0 3057 3047"/>
                    <a:gd name="T9" fmla="*/ T8 w 9"/>
                    <a:gd name="T10" fmla="+- 0 925 925"/>
                    <a:gd name="T11" fmla="*/ 925 h 18"/>
                    <a:gd name="T12" fmla="+- 0 3047 3047"/>
                    <a:gd name="T13" fmla="*/ T12 w 9"/>
                    <a:gd name="T14" fmla="+- 0 925 925"/>
                    <a:gd name="T15" fmla="*/ 925 h 18"/>
                    <a:gd name="T16" fmla="+- 0 3047 3047"/>
                    <a:gd name="T17" fmla="*/ T16 w 9"/>
                    <a:gd name="T18" fmla="+- 0 943 925"/>
                    <a:gd name="T19" fmla="*/ 943 h 18"/>
                  </a:gdLst>
                  <a:ahLst/>
                  <a:cxnLst>
                    <a:cxn ang="0">
                      <a:pos x="T1" y="T3"/>
                    </a:cxn>
                    <a:cxn ang="0">
                      <a:pos x="T5" y="T7"/>
                    </a:cxn>
                    <a:cxn ang="0">
                      <a:pos x="T9" y="T11"/>
                    </a:cxn>
                    <a:cxn ang="0">
                      <a:pos x="T13" y="T15"/>
                    </a:cxn>
                    <a:cxn ang="0">
                      <a:pos x="T17" y="T19"/>
                    </a:cxn>
                  </a:cxnLst>
                  <a:rect l="0" t="0" r="r" b="b"/>
                  <a:pathLst>
                    <a:path w="9" h="18">
                      <a:moveTo>
                        <a:pt x="0" y="18"/>
                      </a:moveTo>
                      <a:lnTo>
                        <a:pt x="10" y="18"/>
                      </a:lnTo>
                      <a:lnTo>
                        <a:pt x="10" y="0"/>
                      </a:lnTo>
                      <a:lnTo>
                        <a:pt x="0" y="0"/>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6" name="Group 277">
                <a:extLst>
                  <a:ext uri="{FF2B5EF4-FFF2-40B4-BE49-F238E27FC236}">
                    <a16:creationId xmlns:a16="http://schemas.microsoft.com/office/drawing/2014/main" id="{1C6E20ED-29D4-C32E-4B06-00E43DB6A2CC}"/>
                  </a:ext>
                </a:extLst>
              </p:cNvPr>
              <p:cNvGrpSpPr>
                <a:grpSpLocks/>
              </p:cNvGrpSpPr>
              <p:nvPr/>
            </p:nvGrpSpPr>
            <p:grpSpPr bwMode="auto">
              <a:xfrm>
                <a:off x="3047" y="880"/>
                <a:ext cx="9" cy="41"/>
                <a:chOff x="3047" y="880"/>
                <a:chExt cx="9" cy="41"/>
              </a:xfrm>
            </p:grpSpPr>
            <p:sp>
              <p:nvSpPr>
                <p:cNvPr id="255" name="Freeform 278">
                  <a:extLst>
                    <a:ext uri="{FF2B5EF4-FFF2-40B4-BE49-F238E27FC236}">
                      <a16:creationId xmlns:a16="http://schemas.microsoft.com/office/drawing/2014/main" id="{1C488D7D-AF10-7AA5-B29B-7E998291FEA8}"/>
                    </a:ext>
                  </a:extLst>
                </p:cNvPr>
                <p:cNvSpPr>
                  <a:spLocks/>
                </p:cNvSpPr>
                <p:nvPr/>
              </p:nvSpPr>
              <p:spPr bwMode="auto">
                <a:xfrm>
                  <a:off x="3047" y="880"/>
                  <a:ext cx="9" cy="41"/>
                </a:xfrm>
                <a:custGeom>
                  <a:avLst/>
                  <a:gdLst>
                    <a:gd name="T0" fmla="+- 0 3047 3047"/>
                    <a:gd name="T1" fmla="*/ T0 w 9"/>
                    <a:gd name="T2" fmla="+- 0 921 880"/>
                    <a:gd name="T3" fmla="*/ 921 h 41"/>
                    <a:gd name="T4" fmla="+- 0 3057 3047"/>
                    <a:gd name="T5" fmla="*/ T4 w 9"/>
                    <a:gd name="T6" fmla="+- 0 921 880"/>
                    <a:gd name="T7" fmla="*/ 921 h 41"/>
                    <a:gd name="T8" fmla="+- 0 3057 3047"/>
                    <a:gd name="T9" fmla="*/ T8 w 9"/>
                    <a:gd name="T10" fmla="+- 0 880 880"/>
                    <a:gd name="T11" fmla="*/ 880 h 41"/>
                    <a:gd name="T12" fmla="+- 0 3047 3047"/>
                    <a:gd name="T13" fmla="*/ T12 w 9"/>
                    <a:gd name="T14" fmla="+- 0 880 880"/>
                    <a:gd name="T15" fmla="*/ 880 h 41"/>
                    <a:gd name="T16" fmla="+- 0 3047 3047"/>
                    <a:gd name="T17" fmla="*/ T16 w 9"/>
                    <a:gd name="T18" fmla="+- 0 921 880"/>
                    <a:gd name="T19" fmla="*/ 921 h 41"/>
                  </a:gdLst>
                  <a:ahLst/>
                  <a:cxnLst>
                    <a:cxn ang="0">
                      <a:pos x="T1" y="T3"/>
                    </a:cxn>
                    <a:cxn ang="0">
                      <a:pos x="T5" y="T7"/>
                    </a:cxn>
                    <a:cxn ang="0">
                      <a:pos x="T9" y="T11"/>
                    </a:cxn>
                    <a:cxn ang="0">
                      <a:pos x="T13" y="T15"/>
                    </a:cxn>
                    <a:cxn ang="0">
                      <a:pos x="T17" y="T19"/>
                    </a:cxn>
                  </a:cxnLst>
                  <a:rect l="0" t="0" r="r" b="b"/>
                  <a:pathLst>
                    <a:path w="9" h="41">
                      <a:moveTo>
                        <a:pt x="0" y="41"/>
                      </a:moveTo>
                      <a:lnTo>
                        <a:pt x="10" y="41"/>
                      </a:lnTo>
                      <a:lnTo>
                        <a:pt x="10" y="0"/>
                      </a:lnTo>
                      <a:lnTo>
                        <a:pt x="0" y="0"/>
                      </a:lnTo>
                      <a:lnTo>
                        <a:pt x="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7" name="Group 279">
                <a:extLst>
                  <a:ext uri="{FF2B5EF4-FFF2-40B4-BE49-F238E27FC236}">
                    <a16:creationId xmlns:a16="http://schemas.microsoft.com/office/drawing/2014/main" id="{3C772EF4-78FC-4DFC-D3E1-7E508FA690F2}"/>
                  </a:ext>
                </a:extLst>
              </p:cNvPr>
              <p:cNvGrpSpPr>
                <a:grpSpLocks/>
              </p:cNvGrpSpPr>
              <p:nvPr/>
            </p:nvGrpSpPr>
            <p:grpSpPr bwMode="auto">
              <a:xfrm>
                <a:off x="3047" y="858"/>
                <a:ext cx="9" cy="18"/>
                <a:chOff x="3047" y="858"/>
                <a:chExt cx="9" cy="18"/>
              </a:xfrm>
            </p:grpSpPr>
            <p:sp>
              <p:nvSpPr>
                <p:cNvPr id="254" name="Freeform 280">
                  <a:extLst>
                    <a:ext uri="{FF2B5EF4-FFF2-40B4-BE49-F238E27FC236}">
                      <a16:creationId xmlns:a16="http://schemas.microsoft.com/office/drawing/2014/main" id="{85305EAE-2A16-2395-784B-0449F5F59200}"/>
                    </a:ext>
                  </a:extLst>
                </p:cNvPr>
                <p:cNvSpPr>
                  <a:spLocks/>
                </p:cNvSpPr>
                <p:nvPr/>
              </p:nvSpPr>
              <p:spPr bwMode="auto">
                <a:xfrm>
                  <a:off x="3047" y="858"/>
                  <a:ext cx="9" cy="18"/>
                </a:xfrm>
                <a:custGeom>
                  <a:avLst/>
                  <a:gdLst>
                    <a:gd name="T0" fmla="+- 0 3047 3047"/>
                    <a:gd name="T1" fmla="*/ T0 w 9"/>
                    <a:gd name="T2" fmla="+- 0 876 858"/>
                    <a:gd name="T3" fmla="*/ 876 h 18"/>
                    <a:gd name="T4" fmla="+- 0 3057 3047"/>
                    <a:gd name="T5" fmla="*/ T4 w 9"/>
                    <a:gd name="T6" fmla="+- 0 876 858"/>
                    <a:gd name="T7" fmla="*/ 876 h 18"/>
                    <a:gd name="T8" fmla="+- 0 3057 3047"/>
                    <a:gd name="T9" fmla="*/ T8 w 9"/>
                    <a:gd name="T10" fmla="+- 0 858 858"/>
                    <a:gd name="T11" fmla="*/ 858 h 18"/>
                    <a:gd name="T12" fmla="+- 0 3047 3047"/>
                    <a:gd name="T13" fmla="*/ T12 w 9"/>
                    <a:gd name="T14" fmla="+- 0 858 858"/>
                    <a:gd name="T15" fmla="*/ 858 h 18"/>
                    <a:gd name="T16" fmla="+- 0 3047 3047"/>
                    <a:gd name="T17" fmla="*/ T16 w 9"/>
                    <a:gd name="T18" fmla="+- 0 876 858"/>
                    <a:gd name="T19" fmla="*/ 876 h 18"/>
                  </a:gdLst>
                  <a:ahLst/>
                  <a:cxnLst>
                    <a:cxn ang="0">
                      <a:pos x="T1" y="T3"/>
                    </a:cxn>
                    <a:cxn ang="0">
                      <a:pos x="T5" y="T7"/>
                    </a:cxn>
                    <a:cxn ang="0">
                      <a:pos x="T9" y="T11"/>
                    </a:cxn>
                    <a:cxn ang="0">
                      <a:pos x="T13" y="T15"/>
                    </a:cxn>
                    <a:cxn ang="0">
                      <a:pos x="T17" y="T19"/>
                    </a:cxn>
                  </a:cxnLst>
                  <a:rect l="0" t="0" r="r" b="b"/>
                  <a:pathLst>
                    <a:path w="9" h="18">
                      <a:moveTo>
                        <a:pt x="0" y="18"/>
                      </a:moveTo>
                      <a:lnTo>
                        <a:pt x="10" y="18"/>
                      </a:lnTo>
                      <a:lnTo>
                        <a:pt x="10" y="0"/>
                      </a:lnTo>
                      <a:lnTo>
                        <a:pt x="0" y="0"/>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8" name="Group 281">
                <a:extLst>
                  <a:ext uri="{FF2B5EF4-FFF2-40B4-BE49-F238E27FC236}">
                    <a16:creationId xmlns:a16="http://schemas.microsoft.com/office/drawing/2014/main" id="{BAD94A9D-2257-4653-E2EE-48C84E03082C}"/>
                  </a:ext>
                </a:extLst>
              </p:cNvPr>
              <p:cNvGrpSpPr>
                <a:grpSpLocks/>
              </p:cNvGrpSpPr>
              <p:nvPr/>
            </p:nvGrpSpPr>
            <p:grpSpPr bwMode="auto">
              <a:xfrm>
                <a:off x="3047" y="813"/>
                <a:ext cx="9" cy="41"/>
                <a:chOff x="3047" y="813"/>
                <a:chExt cx="9" cy="41"/>
              </a:xfrm>
            </p:grpSpPr>
            <p:sp>
              <p:nvSpPr>
                <p:cNvPr id="253" name="Freeform 282">
                  <a:extLst>
                    <a:ext uri="{FF2B5EF4-FFF2-40B4-BE49-F238E27FC236}">
                      <a16:creationId xmlns:a16="http://schemas.microsoft.com/office/drawing/2014/main" id="{22A09E83-DC45-7BB7-F8AC-07C5621F94CF}"/>
                    </a:ext>
                  </a:extLst>
                </p:cNvPr>
                <p:cNvSpPr>
                  <a:spLocks/>
                </p:cNvSpPr>
                <p:nvPr/>
              </p:nvSpPr>
              <p:spPr bwMode="auto">
                <a:xfrm>
                  <a:off x="3047" y="813"/>
                  <a:ext cx="9" cy="41"/>
                </a:xfrm>
                <a:custGeom>
                  <a:avLst/>
                  <a:gdLst>
                    <a:gd name="T0" fmla="+- 0 3047 3047"/>
                    <a:gd name="T1" fmla="*/ T0 w 9"/>
                    <a:gd name="T2" fmla="+- 0 853 813"/>
                    <a:gd name="T3" fmla="*/ 853 h 41"/>
                    <a:gd name="T4" fmla="+- 0 3057 3047"/>
                    <a:gd name="T5" fmla="*/ T4 w 9"/>
                    <a:gd name="T6" fmla="+- 0 853 813"/>
                    <a:gd name="T7" fmla="*/ 853 h 41"/>
                    <a:gd name="T8" fmla="+- 0 3057 3047"/>
                    <a:gd name="T9" fmla="*/ T8 w 9"/>
                    <a:gd name="T10" fmla="+- 0 813 813"/>
                    <a:gd name="T11" fmla="*/ 813 h 41"/>
                    <a:gd name="T12" fmla="+- 0 3047 3047"/>
                    <a:gd name="T13" fmla="*/ T12 w 9"/>
                    <a:gd name="T14" fmla="+- 0 813 813"/>
                    <a:gd name="T15" fmla="*/ 813 h 41"/>
                    <a:gd name="T16" fmla="+- 0 3047 3047"/>
                    <a:gd name="T17" fmla="*/ T16 w 9"/>
                    <a:gd name="T18" fmla="+- 0 853 813"/>
                    <a:gd name="T19" fmla="*/ 853 h 41"/>
                  </a:gdLst>
                  <a:ahLst/>
                  <a:cxnLst>
                    <a:cxn ang="0">
                      <a:pos x="T1" y="T3"/>
                    </a:cxn>
                    <a:cxn ang="0">
                      <a:pos x="T5" y="T7"/>
                    </a:cxn>
                    <a:cxn ang="0">
                      <a:pos x="T9" y="T11"/>
                    </a:cxn>
                    <a:cxn ang="0">
                      <a:pos x="T13" y="T15"/>
                    </a:cxn>
                    <a:cxn ang="0">
                      <a:pos x="T17" y="T19"/>
                    </a:cxn>
                  </a:cxnLst>
                  <a:rect l="0" t="0" r="r" b="b"/>
                  <a:pathLst>
                    <a:path w="9" h="41">
                      <a:moveTo>
                        <a:pt x="0" y="40"/>
                      </a:moveTo>
                      <a:lnTo>
                        <a:pt x="10" y="40"/>
                      </a:lnTo>
                      <a:lnTo>
                        <a:pt x="10" y="0"/>
                      </a:lnTo>
                      <a:lnTo>
                        <a:pt x="0" y="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9" name="Group 283">
                <a:extLst>
                  <a:ext uri="{FF2B5EF4-FFF2-40B4-BE49-F238E27FC236}">
                    <a16:creationId xmlns:a16="http://schemas.microsoft.com/office/drawing/2014/main" id="{D1E79DD2-3DB1-467B-8882-2504090D4DE2}"/>
                  </a:ext>
                </a:extLst>
              </p:cNvPr>
              <p:cNvGrpSpPr>
                <a:grpSpLocks/>
              </p:cNvGrpSpPr>
              <p:nvPr/>
            </p:nvGrpSpPr>
            <p:grpSpPr bwMode="auto">
              <a:xfrm>
                <a:off x="3047" y="791"/>
                <a:ext cx="9" cy="16"/>
                <a:chOff x="3047" y="791"/>
                <a:chExt cx="9" cy="16"/>
              </a:xfrm>
            </p:grpSpPr>
            <p:sp>
              <p:nvSpPr>
                <p:cNvPr id="252" name="Freeform 284">
                  <a:extLst>
                    <a:ext uri="{FF2B5EF4-FFF2-40B4-BE49-F238E27FC236}">
                      <a16:creationId xmlns:a16="http://schemas.microsoft.com/office/drawing/2014/main" id="{2DECF21C-34F1-02C6-E07E-DAA10C49E8AE}"/>
                    </a:ext>
                  </a:extLst>
                </p:cNvPr>
                <p:cNvSpPr>
                  <a:spLocks/>
                </p:cNvSpPr>
                <p:nvPr/>
              </p:nvSpPr>
              <p:spPr bwMode="auto">
                <a:xfrm>
                  <a:off x="3047" y="791"/>
                  <a:ext cx="9" cy="16"/>
                </a:xfrm>
                <a:custGeom>
                  <a:avLst/>
                  <a:gdLst>
                    <a:gd name="T0" fmla="+- 0 3047 3047"/>
                    <a:gd name="T1" fmla="*/ T0 w 9"/>
                    <a:gd name="T2" fmla="+- 0 799 791"/>
                    <a:gd name="T3" fmla="*/ 799 h 16"/>
                    <a:gd name="T4" fmla="+- 0 3057 3047"/>
                    <a:gd name="T5" fmla="*/ T4 w 9"/>
                    <a:gd name="T6" fmla="+- 0 799 791"/>
                    <a:gd name="T7" fmla="*/ 799 h 16"/>
                  </a:gdLst>
                  <a:ahLst/>
                  <a:cxnLst>
                    <a:cxn ang="0">
                      <a:pos x="T1" y="T3"/>
                    </a:cxn>
                    <a:cxn ang="0">
                      <a:pos x="T5" y="T7"/>
                    </a:cxn>
                  </a:cxnLst>
                  <a:rect l="0" t="0" r="r" b="b"/>
                  <a:pathLst>
                    <a:path w="9" h="16">
                      <a:moveTo>
                        <a:pt x="0" y="8"/>
                      </a:moveTo>
                      <a:lnTo>
                        <a:pt x="10" y="8"/>
                      </a:lnTo>
                    </a:path>
                  </a:pathLst>
                </a:custGeom>
                <a:noFill/>
                <a:ln w="11532">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50" name="Group 285">
                <a:extLst>
                  <a:ext uri="{FF2B5EF4-FFF2-40B4-BE49-F238E27FC236}">
                    <a16:creationId xmlns:a16="http://schemas.microsoft.com/office/drawing/2014/main" id="{301AA3C4-5514-95F8-8734-0D014376C2C5}"/>
                  </a:ext>
                </a:extLst>
              </p:cNvPr>
              <p:cNvGrpSpPr>
                <a:grpSpLocks/>
              </p:cNvGrpSpPr>
              <p:nvPr/>
            </p:nvGrpSpPr>
            <p:grpSpPr bwMode="auto">
              <a:xfrm>
                <a:off x="3060" y="948"/>
                <a:ext cx="9" cy="41"/>
                <a:chOff x="3060" y="948"/>
                <a:chExt cx="9" cy="41"/>
              </a:xfrm>
            </p:grpSpPr>
            <p:sp>
              <p:nvSpPr>
                <p:cNvPr id="251" name="Freeform 286">
                  <a:extLst>
                    <a:ext uri="{FF2B5EF4-FFF2-40B4-BE49-F238E27FC236}">
                      <a16:creationId xmlns:a16="http://schemas.microsoft.com/office/drawing/2014/main" id="{38C96BBE-57C7-B018-8E24-3BF8C6EF8BD4}"/>
                    </a:ext>
                  </a:extLst>
                </p:cNvPr>
                <p:cNvSpPr>
                  <a:spLocks/>
                </p:cNvSpPr>
                <p:nvPr/>
              </p:nvSpPr>
              <p:spPr bwMode="auto">
                <a:xfrm>
                  <a:off x="3060" y="948"/>
                  <a:ext cx="9" cy="41"/>
                </a:xfrm>
                <a:custGeom>
                  <a:avLst/>
                  <a:gdLst>
                    <a:gd name="T0" fmla="+- 0 3060 3060"/>
                    <a:gd name="T1" fmla="*/ T0 w 9"/>
                    <a:gd name="T2" fmla="+- 0 988 948"/>
                    <a:gd name="T3" fmla="*/ 988 h 41"/>
                    <a:gd name="T4" fmla="+- 0 3069 3060"/>
                    <a:gd name="T5" fmla="*/ T4 w 9"/>
                    <a:gd name="T6" fmla="+- 0 988 948"/>
                    <a:gd name="T7" fmla="*/ 988 h 41"/>
                    <a:gd name="T8" fmla="+- 0 3069 3060"/>
                    <a:gd name="T9" fmla="*/ T8 w 9"/>
                    <a:gd name="T10" fmla="+- 0 948 948"/>
                    <a:gd name="T11" fmla="*/ 948 h 41"/>
                    <a:gd name="T12" fmla="+- 0 3060 3060"/>
                    <a:gd name="T13" fmla="*/ T12 w 9"/>
                    <a:gd name="T14" fmla="+- 0 948 948"/>
                    <a:gd name="T15" fmla="*/ 948 h 41"/>
                    <a:gd name="T16" fmla="+- 0 3060 3060"/>
                    <a:gd name="T17" fmla="*/ T16 w 9"/>
                    <a:gd name="T18" fmla="+- 0 988 948"/>
                    <a:gd name="T19" fmla="*/ 988 h 41"/>
                  </a:gdLst>
                  <a:ahLst/>
                  <a:cxnLst>
                    <a:cxn ang="0">
                      <a:pos x="T1" y="T3"/>
                    </a:cxn>
                    <a:cxn ang="0">
                      <a:pos x="T5" y="T7"/>
                    </a:cxn>
                    <a:cxn ang="0">
                      <a:pos x="T9" y="T11"/>
                    </a:cxn>
                    <a:cxn ang="0">
                      <a:pos x="T13" y="T15"/>
                    </a:cxn>
                    <a:cxn ang="0">
                      <a:pos x="T17" y="T19"/>
                    </a:cxn>
                  </a:cxnLst>
                  <a:rect l="0" t="0" r="r" b="b"/>
                  <a:pathLst>
                    <a:path w="9" h="41">
                      <a:moveTo>
                        <a:pt x="0" y="40"/>
                      </a:moveTo>
                      <a:lnTo>
                        <a:pt x="9" y="40"/>
                      </a:lnTo>
                      <a:lnTo>
                        <a:pt x="9" y="0"/>
                      </a:lnTo>
                      <a:lnTo>
                        <a:pt x="0" y="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1" name="Group 287">
                <a:extLst>
                  <a:ext uri="{FF2B5EF4-FFF2-40B4-BE49-F238E27FC236}">
                    <a16:creationId xmlns:a16="http://schemas.microsoft.com/office/drawing/2014/main" id="{D3401068-E3A7-B4ED-6AE7-B75C40162B54}"/>
                  </a:ext>
                </a:extLst>
              </p:cNvPr>
              <p:cNvGrpSpPr>
                <a:grpSpLocks/>
              </p:cNvGrpSpPr>
              <p:nvPr/>
            </p:nvGrpSpPr>
            <p:grpSpPr bwMode="auto">
              <a:xfrm>
                <a:off x="1398" y="925"/>
                <a:ext cx="69" cy="32"/>
                <a:chOff x="1398" y="925"/>
                <a:chExt cx="69" cy="32"/>
              </a:xfrm>
            </p:grpSpPr>
            <p:sp>
              <p:nvSpPr>
                <p:cNvPr id="250" name="Freeform 288">
                  <a:extLst>
                    <a:ext uri="{FF2B5EF4-FFF2-40B4-BE49-F238E27FC236}">
                      <a16:creationId xmlns:a16="http://schemas.microsoft.com/office/drawing/2014/main" id="{8606DA24-593B-A61F-C84C-BA4A7516E62D}"/>
                    </a:ext>
                  </a:extLst>
                </p:cNvPr>
                <p:cNvSpPr>
                  <a:spLocks/>
                </p:cNvSpPr>
                <p:nvPr/>
              </p:nvSpPr>
              <p:spPr bwMode="auto">
                <a:xfrm>
                  <a:off x="1398" y="925"/>
                  <a:ext cx="69" cy="32"/>
                </a:xfrm>
                <a:custGeom>
                  <a:avLst/>
                  <a:gdLst>
                    <a:gd name="T0" fmla="+- 0 1398 1398"/>
                    <a:gd name="T1" fmla="*/ T0 w 69"/>
                    <a:gd name="T2" fmla="+- 0 940 925"/>
                    <a:gd name="T3" fmla="*/ 940 h 32"/>
                    <a:gd name="T4" fmla="+- 0 1467 1398"/>
                    <a:gd name="T5" fmla="*/ T4 w 69"/>
                    <a:gd name="T6" fmla="+- 0 940 925"/>
                    <a:gd name="T7" fmla="*/ 940 h 32"/>
                  </a:gdLst>
                  <a:ahLst/>
                  <a:cxnLst>
                    <a:cxn ang="0">
                      <a:pos x="T1" y="T3"/>
                    </a:cxn>
                    <a:cxn ang="0">
                      <a:pos x="T5" y="T7"/>
                    </a:cxn>
                  </a:cxnLst>
                  <a:rect l="0" t="0" r="r" b="b"/>
                  <a:pathLst>
                    <a:path w="69" h="32">
                      <a:moveTo>
                        <a:pt x="0" y="15"/>
                      </a:moveTo>
                      <a:lnTo>
                        <a:pt x="69" y="15"/>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52" name="Group 289">
                <a:extLst>
                  <a:ext uri="{FF2B5EF4-FFF2-40B4-BE49-F238E27FC236}">
                    <a16:creationId xmlns:a16="http://schemas.microsoft.com/office/drawing/2014/main" id="{95D6F32E-3F6A-BE5B-DD41-EB291CC24F1F}"/>
                  </a:ext>
                </a:extLst>
              </p:cNvPr>
              <p:cNvGrpSpPr>
                <a:grpSpLocks/>
              </p:cNvGrpSpPr>
              <p:nvPr/>
            </p:nvGrpSpPr>
            <p:grpSpPr bwMode="auto">
              <a:xfrm>
                <a:off x="1398" y="881"/>
                <a:ext cx="69" cy="32"/>
                <a:chOff x="1398" y="881"/>
                <a:chExt cx="69" cy="32"/>
              </a:xfrm>
            </p:grpSpPr>
            <p:sp>
              <p:nvSpPr>
                <p:cNvPr id="249" name="Freeform 290">
                  <a:extLst>
                    <a:ext uri="{FF2B5EF4-FFF2-40B4-BE49-F238E27FC236}">
                      <a16:creationId xmlns:a16="http://schemas.microsoft.com/office/drawing/2014/main" id="{013B8A45-8D59-84CB-1829-9B2C8A229016}"/>
                    </a:ext>
                  </a:extLst>
                </p:cNvPr>
                <p:cNvSpPr>
                  <a:spLocks/>
                </p:cNvSpPr>
                <p:nvPr/>
              </p:nvSpPr>
              <p:spPr bwMode="auto">
                <a:xfrm>
                  <a:off x="1398" y="881"/>
                  <a:ext cx="69" cy="32"/>
                </a:xfrm>
                <a:custGeom>
                  <a:avLst/>
                  <a:gdLst>
                    <a:gd name="T0" fmla="+- 0 1398 1398"/>
                    <a:gd name="T1" fmla="*/ T0 w 69"/>
                    <a:gd name="T2" fmla="+- 0 896 881"/>
                    <a:gd name="T3" fmla="*/ 896 h 32"/>
                    <a:gd name="T4" fmla="+- 0 1467 1398"/>
                    <a:gd name="T5" fmla="*/ T4 w 69"/>
                    <a:gd name="T6" fmla="+- 0 896 881"/>
                    <a:gd name="T7" fmla="*/ 896 h 32"/>
                  </a:gdLst>
                  <a:ahLst/>
                  <a:cxnLst>
                    <a:cxn ang="0">
                      <a:pos x="T1" y="T3"/>
                    </a:cxn>
                    <a:cxn ang="0">
                      <a:pos x="T5" y="T7"/>
                    </a:cxn>
                  </a:cxnLst>
                  <a:rect l="0" t="0" r="r" b="b"/>
                  <a:pathLst>
                    <a:path w="69" h="32">
                      <a:moveTo>
                        <a:pt x="0" y="15"/>
                      </a:moveTo>
                      <a:lnTo>
                        <a:pt x="69" y="15"/>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53" name="Group 291">
                <a:extLst>
                  <a:ext uri="{FF2B5EF4-FFF2-40B4-BE49-F238E27FC236}">
                    <a16:creationId xmlns:a16="http://schemas.microsoft.com/office/drawing/2014/main" id="{8670C30F-B552-CB8F-40C4-3C2DFD89F13B}"/>
                  </a:ext>
                </a:extLst>
              </p:cNvPr>
              <p:cNvGrpSpPr>
                <a:grpSpLocks/>
              </p:cNvGrpSpPr>
              <p:nvPr/>
            </p:nvGrpSpPr>
            <p:grpSpPr bwMode="auto">
              <a:xfrm>
                <a:off x="1398" y="837"/>
                <a:ext cx="69" cy="32"/>
                <a:chOff x="1398" y="837"/>
                <a:chExt cx="69" cy="32"/>
              </a:xfrm>
            </p:grpSpPr>
            <p:sp>
              <p:nvSpPr>
                <p:cNvPr id="248" name="Freeform 292">
                  <a:extLst>
                    <a:ext uri="{FF2B5EF4-FFF2-40B4-BE49-F238E27FC236}">
                      <a16:creationId xmlns:a16="http://schemas.microsoft.com/office/drawing/2014/main" id="{3A22C43B-5C45-2243-6C99-44C4CA0FF040}"/>
                    </a:ext>
                  </a:extLst>
                </p:cNvPr>
                <p:cNvSpPr>
                  <a:spLocks/>
                </p:cNvSpPr>
                <p:nvPr/>
              </p:nvSpPr>
              <p:spPr bwMode="auto">
                <a:xfrm>
                  <a:off x="1398" y="837"/>
                  <a:ext cx="69" cy="32"/>
                </a:xfrm>
                <a:custGeom>
                  <a:avLst/>
                  <a:gdLst>
                    <a:gd name="T0" fmla="+- 0 1398 1398"/>
                    <a:gd name="T1" fmla="*/ T0 w 69"/>
                    <a:gd name="T2" fmla="+- 0 852 837"/>
                    <a:gd name="T3" fmla="*/ 852 h 32"/>
                    <a:gd name="T4" fmla="+- 0 1467 1398"/>
                    <a:gd name="T5" fmla="*/ T4 w 69"/>
                    <a:gd name="T6" fmla="+- 0 852 837"/>
                    <a:gd name="T7" fmla="*/ 852 h 32"/>
                  </a:gdLst>
                  <a:ahLst/>
                  <a:cxnLst>
                    <a:cxn ang="0">
                      <a:pos x="T1" y="T3"/>
                    </a:cxn>
                    <a:cxn ang="0">
                      <a:pos x="T5" y="T7"/>
                    </a:cxn>
                  </a:cxnLst>
                  <a:rect l="0" t="0" r="r" b="b"/>
                  <a:pathLst>
                    <a:path w="69" h="32">
                      <a:moveTo>
                        <a:pt x="0" y="15"/>
                      </a:moveTo>
                      <a:lnTo>
                        <a:pt x="69" y="15"/>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54" name="Group 293">
                <a:extLst>
                  <a:ext uri="{FF2B5EF4-FFF2-40B4-BE49-F238E27FC236}">
                    <a16:creationId xmlns:a16="http://schemas.microsoft.com/office/drawing/2014/main" id="{598EA19B-11E3-D099-98A0-CED25F9E081D}"/>
                  </a:ext>
                </a:extLst>
              </p:cNvPr>
              <p:cNvGrpSpPr>
                <a:grpSpLocks/>
              </p:cNvGrpSpPr>
              <p:nvPr/>
            </p:nvGrpSpPr>
            <p:grpSpPr bwMode="auto">
              <a:xfrm>
                <a:off x="1398" y="793"/>
                <a:ext cx="69" cy="32"/>
                <a:chOff x="1398" y="793"/>
                <a:chExt cx="69" cy="32"/>
              </a:xfrm>
            </p:grpSpPr>
            <p:sp>
              <p:nvSpPr>
                <p:cNvPr id="247" name="Freeform 294">
                  <a:extLst>
                    <a:ext uri="{FF2B5EF4-FFF2-40B4-BE49-F238E27FC236}">
                      <a16:creationId xmlns:a16="http://schemas.microsoft.com/office/drawing/2014/main" id="{FDA10DDB-02E0-3B34-285B-B3BBB5F52372}"/>
                    </a:ext>
                  </a:extLst>
                </p:cNvPr>
                <p:cNvSpPr>
                  <a:spLocks/>
                </p:cNvSpPr>
                <p:nvPr/>
              </p:nvSpPr>
              <p:spPr bwMode="auto">
                <a:xfrm>
                  <a:off x="1398" y="793"/>
                  <a:ext cx="69" cy="32"/>
                </a:xfrm>
                <a:custGeom>
                  <a:avLst/>
                  <a:gdLst>
                    <a:gd name="T0" fmla="+- 0 1398 1398"/>
                    <a:gd name="T1" fmla="*/ T0 w 69"/>
                    <a:gd name="T2" fmla="+- 0 808 793"/>
                    <a:gd name="T3" fmla="*/ 808 h 32"/>
                    <a:gd name="T4" fmla="+- 0 1467 1398"/>
                    <a:gd name="T5" fmla="*/ T4 w 69"/>
                    <a:gd name="T6" fmla="+- 0 808 793"/>
                    <a:gd name="T7" fmla="*/ 808 h 32"/>
                  </a:gdLst>
                  <a:ahLst/>
                  <a:cxnLst>
                    <a:cxn ang="0">
                      <a:pos x="T1" y="T3"/>
                    </a:cxn>
                    <a:cxn ang="0">
                      <a:pos x="T5" y="T7"/>
                    </a:cxn>
                  </a:cxnLst>
                  <a:rect l="0" t="0" r="r" b="b"/>
                  <a:pathLst>
                    <a:path w="69" h="32">
                      <a:moveTo>
                        <a:pt x="0" y="15"/>
                      </a:moveTo>
                      <a:lnTo>
                        <a:pt x="69" y="15"/>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55" name="Group 295">
                <a:extLst>
                  <a:ext uri="{FF2B5EF4-FFF2-40B4-BE49-F238E27FC236}">
                    <a16:creationId xmlns:a16="http://schemas.microsoft.com/office/drawing/2014/main" id="{94DBD15E-9C8E-1D7B-2B7B-F564CAE8EADB}"/>
                  </a:ext>
                </a:extLst>
              </p:cNvPr>
              <p:cNvGrpSpPr>
                <a:grpSpLocks/>
              </p:cNvGrpSpPr>
              <p:nvPr/>
            </p:nvGrpSpPr>
            <p:grpSpPr bwMode="auto">
              <a:xfrm>
                <a:off x="1398" y="749"/>
                <a:ext cx="69" cy="32"/>
                <a:chOff x="1398" y="749"/>
                <a:chExt cx="69" cy="32"/>
              </a:xfrm>
            </p:grpSpPr>
            <p:sp>
              <p:nvSpPr>
                <p:cNvPr id="246" name="Freeform 296">
                  <a:extLst>
                    <a:ext uri="{FF2B5EF4-FFF2-40B4-BE49-F238E27FC236}">
                      <a16:creationId xmlns:a16="http://schemas.microsoft.com/office/drawing/2014/main" id="{36807225-B2FE-A65C-F56E-ACC4AE8C334C}"/>
                    </a:ext>
                  </a:extLst>
                </p:cNvPr>
                <p:cNvSpPr>
                  <a:spLocks/>
                </p:cNvSpPr>
                <p:nvPr/>
              </p:nvSpPr>
              <p:spPr bwMode="auto">
                <a:xfrm>
                  <a:off x="1398" y="749"/>
                  <a:ext cx="69" cy="32"/>
                </a:xfrm>
                <a:custGeom>
                  <a:avLst/>
                  <a:gdLst>
                    <a:gd name="T0" fmla="+- 0 1398 1398"/>
                    <a:gd name="T1" fmla="*/ T0 w 69"/>
                    <a:gd name="T2" fmla="+- 0 765 749"/>
                    <a:gd name="T3" fmla="*/ 765 h 32"/>
                    <a:gd name="T4" fmla="+- 0 1467 1398"/>
                    <a:gd name="T5" fmla="*/ T4 w 69"/>
                    <a:gd name="T6" fmla="+- 0 765 749"/>
                    <a:gd name="T7" fmla="*/ 765 h 32"/>
                  </a:gdLst>
                  <a:ahLst/>
                  <a:cxnLst>
                    <a:cxn ang="0">
                      <a:pos x="T1" y="T3"/>
                    </a:cxn>
                    <a:cxn ang="0">
                      <a:pos x="T5" y="T7"/>
                    </a:cxn>
                  </a:cxnLst>
                  <a:rect l="0" t="0" r="r" b="b"/>
                  <a:pathLst>
                    <a:path w="69" h="32">
                      <a:moveTo>
                        <a:pt x="0" y="16"/>
                      </a:moveTo>
                      <a:lnTo>
                        <a:pt x="69"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56" name="Group 297">
                <a:extLst>
                  <a:ext uri="{FF2B5EF4-FFF2-40B4-BE49-F238E27FC236}">
                    <a16:creationId xmlns:a16="http://schemas.microsoft.com/office/drawing/2014/main" id="{88F47202-F667-849B-FDD5-4818B20AA6F0}"/>
                  </a:ext>
                </a:extLst>
              </p:cNvPr>
              <p:cNvGrpSpPr>
                <a:grpSpLocks/>
              </p:cNvGrpSpPr>
              <p:nvPr/>
            </p:nvGrpSpPr>
            <p:grpSpPr bwMode="auto">
              <a:xfrm>
                <a:off x="1398" y="705"/>
                <a:ext cx="69" cy="32"/>
                <a:chOff x="1398" y="705"/>
                <a:chExt cx="69" cy="32"/>
              </a:xfrm>
            </p:grpSpPr>
            <p:sp>
              <p:nvSpPr>
                <p:cNvPr id="245" name="Freeform 298">
                  <a:extLst>
                    <a:ext uri="{FF2B5EF4-FFF2-40B4-BE49-F238E27FC236}">
                      <a16:creationId xmlns:a16="http://schemas.microsoft.com/office/drawing/2014/main" id="{2B3EEC19-DEDA-83D9-0B9E-ED4F080A41BF}"/>
                    </a:ext>
                  </a:extLst>
                </p:cNvPr>
                <p:cNvSpPr>
                  <a:spLocks/>
                </p:cNvSpPr>
                <p:nvPr/>
              </p:nvSpPr>
              <p:spPr bwMode="auto">
                <a:xfrm>
                  <a:off x="1398" y="705"/>
                  <a:ext cx="69" cy="32"/>
                </a:xfrm>
                <a:custGeom>
                  <a:avLst/>
                  <a:gdLst>
                    <a:gd name="T0" fmla="+- 0 1398 1398"/>
                    <a:gd name="T1" fmla="*/ T0 w 69"/>
                    <a:gd name="T2" fmla="+- 0 721 705"/>
                    <a:gd name="T3" fmla="*/ 721 h 32"/>
                    <a:gd name="T4" fmla="+- 0 1467 1398"/>
                    <a:gd name="T5" fmla="*/ T4 w 69"/>
                    <a:gd name="T6" fmla="+- 0 721 705"/>
                    <a:gd name="T7" fmla="*/ 721 h 32"/>
                  </a:gdLst>
                  <a:ahLst/>
                  <a:cxnLst>
                    <a:cxn ang="0">
                      <a:pos x="T1" y="T3"/>
                    </a:cxn>
                    <a:cxn ang="0">
                      <a:pos x="T5" y="T7"/>
                    </a:cxn>
                  </a:cxnLst>
                  <a:rect l="0" t="0" r="r" b="b"/>
                  <a:pathLst>
                    <a:path w="69" h="32">
                      <a:moveTo>
                        <a:pt x="0" y="16"/>
                      </a:moveTo>
                      <a:lnTo>
                        <a:pt x="69"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57" name="Group 299">
                <a:extLst>
                  <a:ext uri="{FF2B5EF4-FFF2-40B4-BE49-F238E27FC236}">
                    <a16:creationId xmlns:a16="http://schemas.microsoft.com/office/drawing/2014/main" id="{3832B291-DC5D-64AB-A936-DE16838CF668}"/>
                  </a:ext>
                </a:extLst>
              </p:cNvPr>
              <p:cNvGrpSpPr>
                <a:grpSpLocks/>
              </p:cNvGrpSpPr>
              <p:nvPr/>
            </p:nvGrpSpPr>
            <p:grpSpPr bwMode="auto">
              <a:xfrm>
                <a:off x="1398" y="661"/>
                <a:ext cx="69" cy="32"/>
                <a:chOff x="1398" y="661"/>
                <a:chExt cx="69" cy="32"/>
              </a:xfrm>
            </p:grpSpPr>
            <p:sp>
              <p:nvSpPr>
                <p:cNvPr id="244" name="Freeform 300">
                  <a:extLst>
                    <a:ext uri="{FF2B5EF4-FFF2-40B4-BE49-F238E27FC236}">
                      <a16:creationId xmlns:a16="http://schemas.microsoft.com/office/drawing/2014/main" id="{B1278FC8-103F-81A0-A6B3-8B60C807AA42}"/>
                    </a:ext>
                  </a:extLst>
                </p:cNvPr>
                <p:cNvSpPr>
                  <a:spLocks/>
                </p:cNvSpPr>
                <p:nvPr/>
              </p:nvSpPr>
              <p:spPr bwMode="auto">
                <a:xfrm>
                  <a:off x="1398" y="661"/>
                  <a:ext cx="69" cy="32"/>
                </a:xfrm>
                <a:custGeom>
                  <a:avLst/>
                  <a:gdLst>
                    <a:gd name="T0" fmla="+- 0 1398 1398"/>
                    <a:gd name="T1" fmla="*/ T0 w 69"/>
                    <a:gd name="T2" fmla="+- 0 677 661"/>
                    <a:gd name="T3" fmla="*/ 677 h 32"/>
                    <a:gd name="T4" fmla="+- 0 1467 1398"/>
                    <a:gd name="T5" fmla="*/ T4 w 69"/>
                    <a:gd name="T6" fmla="+- 0 677 661"/>
                    <a:gd name="T7" fmla="*/ 677 h 32"/>
                  </a:gdLst>
                  <a:ahLst/>
                  <a:cxnLst>
                    <a:cxn ang="0">
                      <a:pos x="T1" y="T3"/>
                    </a:cxn>
                    <a:cxn ang="0">
                      <a:pos x="T5" y="T7"/>
                    </a:cxn>
                  </a:cxnLst>
                  <a:rect l="0" t="0" r="r" b="b"/>
                  <a:pathLst>
                    <a:path w="69" h="32">
                      <a:moveTo>
                        <a:pt x="0" y="16"/>
                      </a:moveTo>
                      <a:lnTo>
                        <a:pt x="69"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58" name="Group 301">
                <a:extLst>
                  <a:ext uri="{FF2B5EF4-FFF2-40B4-BE49-F238E27FC236}">
                    <a16:creationId xmlns:a16="http://schemas.microsoft.com/office/drawing/2014/main" id="{0F0A55B2-5F1A-A920-F67F-F0811630754C}"/>
                  </a:ext>
                </a:extLst>
              </p:cNvPr>
              <p:cNvGrpSpPr>
                <a:grpSpLocks/>
              </p:cNvGrpSpPr>
              <p:nvPr/>
            </p:nvGrpSpPr>
            <p:grpSpPr bwMode="auto">
              <a:xfrm>
                <a:off x="1398" y="617"/>
                <a:ext cx="69" cy="32"/>
                <a:chOff x="1398" y="617"/>
                <a:chExt cx="69" cy="32"/>
              </a:xfrm>
            </p:grpSpPr>
            <p:sp>
              <p:nvSpPr>
                <p:cNvPr id="243" name="Freeform 302">
                  <a:extLst>
                    <a:ext uri="{FF2B5EF4-FFF2-40B4-BE49-F238E27FC236}">
                      <a16:creationId xmlns:a16="http://schemas.microsoft.com/office/drawing/2014/main" id="{FE494B8F-5B08-1B1C-8AE8-BE0134DEBD12}"/>
                    </a:ext>
                  </a:extLst>
                </p:cNvPr>
                <p:cNvSpPr>
                  <a:spLocks/>
                </p:cNvSpPr>
                <p:nvPr/>
              </p:nvSpPr>
              <p:spPr bwMode="auto">
                <a:xfrm>
                  <a:off x="1398" y="617"/>
                  <a:ext cx="69" cy="32"/>
                </a:xfrm>
                <a:custGeom>
                  <a:avLst/>
                  <a:gdLst>
                    <a:gd name="T0" fmla="+- 0 1398 1398"/>
                    <a:gd name="T1" fmla="*/ T0 w 69"/>
                    <a:gd name="T2" fmla="+- 0 633 617"/>
                    <a:gd name="T3" fmla="*/ 633 h 32"/>
                    <a:gd name="T4" fmla="+- 0 1467 1398"/>
                    <a:gd name="T5" fmla="*/ T4 w 69"/>
                    <a:gd name="T6" fmla="+- 0 633 617"/>
                    <a:gd name="T7" fmla="*/ 633 h 32"/>
                  </a:gdLst>
                  <a:ahLst/>
                  <a:cxnLst>
                    <a:cxn ang="0">
                      <a:pos x="T1" y="T3"/>
                    </a:cxn>
                    <a:cxn ang="0">
                      <a:pos x="T5" y="T7"/>
                    </a:cxn>
                  </a:cxnLst>
                  <a:rect l="0" t="0" r="r" b="b"/>
                  <a:pathLst>
                    <a:path w="69" h="32">
                      <a:moveTo>
                        <a:pt x="0" y="16"/>
                      </a:moveTo>
                      <a:lnTo>
                        <a:pt x="69"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59" name="Group 303">
                <a:extLst>
                  <a:ext uri="{FF2B5EF4-FFF2-40B4-BE49-F238E27FC236}">
                    <a16:creationId xmlns:a16="http://schemas.microsoft.com/office/drawing/2014/main" id="{BBF237BA-E648-DFB2-C15F-3E8C89F56FD4}"/>
                  </a:ext>
                </a:extLst>
              </p:cNvPr>
              <p:cNvGrpSpPr>
                <a:grpSpLocks/>
              </p:cNvGrpSpPr>
              <p:nvPr/>
            </p:nvGrpSpPr>
            <p:grpSpPr bwMode="auto">
              <a:xfrm>
                <a:off x="1398" y="573"/>
                <a:ext cx="69" cy="32"/>
                <a:chOff x="1398" y="573"/>
                <a:chExt cx="69" cy="32"/>
              </a:xfrm>
            </p:grpSpPr>
            <p:sp>
              <p:nvSpPr>
                <p:cNvPr id="242" name="Freeform 304">
                  <a:extLst>
                    <a:ext uri="{FF2B5EF4-FFF2-40B4-BE49-F238E27FC236}">
                      <a16:creationId xmlns:a16="http://schemas.microsoft.com/office/drawing/2014/main" id="{B8A367A3-548F-F1C8-DA7A-DC6BBAF482A0}"/>
                    </a:ext>
                  </a:extLst>
                </p:cNvPr>
                <p:cNvSpPr>
                  <a:spLocks/>
                </p:cNvSpPr>
                <p:nvPr/>
              </p:nvSpPr>
              <p:spPr bwMode="auto">
                <a:xfrm>
                  <a:off x="1398" y="573"/>
                  <a:ext cx="69" cy="32"/>
                </a:xfrm>
                <a:custGeom>
                  <a:avLst/>
                  <a:gdLst>
                    <a:gd name="T0" fmla="+- 0 1398 1398"/>
                    <a:gd name="T1" fmla="*/ T0 w 69"/>
                    <a:gd name="T2" fmla="+- 0 589 573"/>
                    <a:gd name="T3" fmla="*/ 589 h 32"/>
                    <a:gd name="T4" fmla="+- 0 1467 1398"/>
                    <a:gd name="T5" fmla="*/ T4 w 69"/>
                    <a:gd name="T6" fmla="+- 0 589 573"/>
                    <a:gd name="T7" fmla="*/ 589 h 32"/>
                  </a:gdLst>
                  <a:ahLst/>
                  <a:cxnLst>
                    <a:cxn ang="0">
                      <a:pos x="T1" y="T3"/>
                    </a:cxn>
                    <a:cxn ang="0">
                      <a:pos x="T5" y="T7"/>
                    </a:cxn>
                  </a:cxnLst>
                  <a:rect l="0" t="0" r="r" b="b"/>
                  <a:pathLst>
                    <a:path w="69" h="32">
                      <a:moveTo>
                        <a:pt x="0" y="16"/>
                      </a:moveTo>
                      <a:lnTo>
                        <a:pt x="69" y="16"/>
                      </a:lnTo>
                    </a:path>
                  </a:pathLst>
                </a:custGeom>
                <a:noFill/>
                <a:ln w="21336">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60" name="Group 305">
                <a:extLst>
                  <a:ext uri="{FF2B5EF4-FFF2-40B4-BE49-F238E27FC236}">
                    <a16:creationId xmlns:a16="http://schemas.microsoft.com/office/drawing/2014/main" id="{EDC2E345-AAE2-937B-36F2-2FB7A457371D}"/>
                  </a:ext>
                </a:extLst>
              </p:cNvPr>
              <p:cNvGrpSpPr>
                <a:grpSpLocks/>
              </p:cNvGrpSpPr>
              <p:nvPr/>
            </p:nvGrpSpPr>
            <p:grpSpPr bwMode="auto">
              <a:xfrm>
                <a:off x="2061" y="922"/>
                <a:ext cx="25" cy="28"/>
                <a:chOff x="2061" y="922"/>
                <a:chExt cx="25" cy="28"/>
              </a:xfrm>
            </p:grpSpPr>
            <p:sp>
              <p:nvSpPr>
                <p:cNvPr id="241" name="Freeform 306">
                  <a:extLst>
                    <a:ext uri="{FF2B5EF4-FFF2-40B4-BE49-F238E27FC236}">
                      <a16:creationId xmlns:a16="http://schemas.microsoft.com/office/drawing/2014/main" id="{F4352587-1F8F-A45F-A766-0F9D9F9502B2}"/>
                    </a:ext>
                  </a:extLst>
                </p:cNvPr>
                <p:cNvSpPr>
                  <a:spLocks/>
                </p:cNvSpPr>
                <p:nvPr/>
              </p:nvSpPr>
              <p:spPr bwMode="auto">
                <a:xfrm>
                  <a:off x="2061" y="922"/>
                  <a:ext cx="25" cy="28"/>
                </a:xfrm>
                <a:custGeom>
                  <a:avLst/>
                  <a:gdLst>
                    <a:gd name="T0" fmla="+- 0 2061 2061"/>
                    <a:gd name="T1" fmla="*/ T0 w 25"/>
                    <a:gd name="T2" fmla="+- 0 950 922"/>
                    <a:gd name="T3" fmla="*/ 950 h 28"/>
                    <a:gd name="T4" fmla="+- 0 2086 2061"/>
                    <a:gd name="T5" fmla="*/ T4 w 25"/>
                    <a:gd name="T6" fmla="+- 0 950 922"/>
                    <a:gd name="T7" fmla="*/ 950 h 28"/>
                    <a:gd name="T8" fmla="+- 0 2086 2061"/>
                    <a:gd name="T9" fmla="*/ T8 w 25"/>
                    <a:gd name="T10" fmla="+- 0 922 922"/>
                    <a:gd name="T11" fmla="*/ 922 h 28"/>
                    <a:gd name="T12" fmla="+- 0 2061 2061"/>
                    <a:gd name="T13" fmla="*/ T12 w 25"/>
                    <a:gd name="T14" fmla="+- 0 922 922"/>
                    <a:gd name="T15" fmla="*/ 922 h 28"/>
                    <a:gd name="T16" fmla="+- 0 2061 2061"/>
                    <a:gd name="T17" fmla="*/ T16 w 25"/>
                    <a:gd name="T18" fmla="+- 0 950 922"/>
                    <a:gd name="T19" fmla="*/ 950 h 28"/>
                  </a:gdLst>
                  <a:ahLst/>
                  <a:cxnLst>
                    <a:cxn ang="0">
                      <a:pos x="T1" y="T3"/>
                    </a:cxn>
                    <a:cxn ang="0">
                      <a:pos x="T5" y="T7"/>
                    </a:cxn>
                    <a:cxn ang="0">
                      <a:pos x="T9" y="T11"/>
                    </a:cxn>
                    <a:cxn ang="0">
                      <a:pos x="T13" y="T15"/>
                    </a:cxn>
                    <a:cxn ang="0">
                      <a:pos x="T17" y="T19"/>
                    </a:cxn>
                  </a:cxnLst>
                  <a:rect l="0" t="0" r="r" b="b"/>
                  <a:pathLst>
                    <a:path w="25" h="28">
                      <a:moveTo>
                        <a:pt x="0" y="28"/>
                      </a:moveTo>
                      <a:lnTo>
                        <a:pt x="25" y="28"/>
                      </a:lnTo>
                      <a:lnTo>
                        <a:pt x="25" y="0"/>
                      </a:lnTo>
                      <a:lnTo>
                        <a:pt x="0" y="0"/>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1" name="Group 307">
                <a:extLst>
                  <a:ext uri="{FF2B5EF4-FFF2-40B4-BE49-F238E27FC236}">
                    <a16:creationId xmlns:a16="http://schemas.microsoft.com/office/drawing/2014/main" id="{E984E5ED-9806-DD33-7EE7-6FDA310CFAC0}"/>
                  </a:ext>
                </a:extLst>
              </p:cNvPr>
              <p:cNvGrpSpPr>
                <a:grpSpLocks/>
              </p:cNvGrpSpPr>
              <p:nvPr/>
            </p:nvGrpSpPr>
            <p:grpSpPr bwMode="auto">
              <a:xfrm>
                <a:off x="2061" y="849"/>
                <a:ext cx="25" cy="65"/>
                <a:chOff x="2061" y="849"/>
                <a:chExt cx="25" cy="65"/>
              </a:xfrm>
            </p:grpSpPr>
            <p:sp>
              <p:nvSpPr>
                <p:cNvPr id="240" name="Freeform 308">
                  <a:extLst>
                    <a:ext uri="{FF2B5EF4-FFF2-40B4-BE49-F238E27FC236}">
                      <a16:creationId xmlns:a16="http://schemas.microsoft.com/office/drawing/2014/main" id="{BA37F117-B76A-79E7-F0FD-ABCE3B875125}"/>
                    </a:ext>
                  </a:extLst>
                </p:cNvPr>
                <p:cNvSpPr>
                  <a:spLocks/>
                </p:cNvSpPr>
                <p:nvPr/>
              </p:nvSpPr>
              <p:spPr bwMode="auto">
                <a:xfrm>
                  <a:off x="2061" y="849"/>
                  <a:ext cx="25" cy="65"/>
                </a:xfrm>
                <a:custGeom>
                  <a:avLst/>
                  <a:gdLst>
                    <a:gd name="T0" fmla="+- 0 2061 2061"/>
                    <a:gd name="T1" fmla="*/ T0 w 25"/>
                    <a:gd name="T2" fmla="+- 0 914 849"/>
                    <a:gd name="T3" fmla="*/ 914 h 65"/>
                    <a:gd name="T4" fmla="+- 0 2086 2061"/>
                    <a:gd name="T5" fmla="*/ T4 w 25"/>
                    <a:gd name="T6" fmla="+- 0 914 849"/>
                    <a:gd name="T7" fmla="*/ 914 h 65"/>
                    <a:gd name="T8" fmla="+- 0 2086 2061"/>
                    <a:gd name="T9" fmla="*/ T8 w 25"/>
                    <a:gd name="T10" fmla="+- 0 849 849"/>
                    <a:gd name="T11" fmla="*/ 849 h 65"/>
                    <a:gd name="T12" fmla="+- 0 2061 2061"/>
                    <a:gd name="T13" fmla="*/ T12 w 25"/>
                    <a:gd name="T14" fmla="+- 0 849 849"/>
                    <a:gd name="T15" fmla="*/ 849 h 65"/>
                    <a:gd name="T16" fmla="+- 0 2061 2061"/>
                    <a:gd name="T17" fmla="*/ T16 w 25"/>
                    <a:gd name="T18" fmla="+- 0 914 849"/>
                    <a:gd name="T19" fmla="*/ 914 h 65"/>
                  </a:gdLst>
                  <a:ahLst/>
                  <a:cxnLst>
                    <a:cxn ang="0">
                      <a:pos x="T1" y="T3"/>
                    </a:cxn>
                    <a:cxn ang="0">
                      <a:pos x="T5" y="T7"/>
                    </a:cxn>
                    <a:cxn ang="0">
                      <a:pos x="T9" y="T11"/>
                    </a:cxn>
                    <a:cxn ang="0">
                      <a:pos x="T13" y="T15"/>
                    </a:cxn>
                    <a:cxn ang="0">
                      <a:pos x="T17" y="T19"/>
                    </a:cxn>
                  </a:cxnLst>
                  <a:rect l="0" t="0" r="r" b="b"/>
                  <a:pathLst>
                    <a:path w="25" h="65">
                      <a:moveTo>
                        <a:pt x="0" y="65"/>
                      </a:moveTo>
                      <a:lnTo>
                        <a:pt x="25" y="65"/>
                      </a:lnTo>
                      <a:lnTo>
                        <a:pt x="25" y="0"/>
                      </a:lnTo>
                      <a:lnTo>
                        <a:pt x="0" y="0"/>
                      </a:lnTo>
                      <a:lnTo>
                        <a:pt x="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2" name="Group 309">
                <a:extLst>
                  <a:ext uri="{FF2B5EF4-FFF2-40B4-BE49-F238E27FC236}">
                    <a16:creationId xmlns:a16="http://schemas.microsoft.com/office/drawing/2014/main" id="{D9844916-7CF3-8390-639B-04525D1070CB}"/>
                  </a:ext>
                </a:extLst>
              </p:cNvPr>
              <p:cNvGrpSpPr>
                <a:grpSpLocks/>
              </p:cNvGrpSpPr>
              <p:nvPr/>
            </p:nvGrpSpPr>
            <p:grpSpPr bwMode="auto">
              <a:xfrm>
                <a:off x="2061" y="813"/>
                <a:ext cx="25" cy="28"/>
                <a:chOff x="2061" y="813"/>
                <a:chExt cx="25" cy="28"/>
              </a:xfrm>
            </p:grpSpPr>
            <p:sp>
              <p:nvSpPr>
                <p:cNvPr id="239" name="Freeform 310">
                  <a:extLst>
                    <a:ext uri="{FF2B5EF4-FFF2-40B4-BE49-F238E27FC236}">
                      <a16:creationId xmlns:a16="http://schemas.microsoft.com/office/drawing/2014/main" id="{9B54124F-AF4A-491E-597C-158F5C68097A}"/>
                    </a:ext>
                  </a:extLst>
                </p:cNvPr>
                <p:cNvSpPr>
                  <a:spLocks/>
                </p:cNvSpPr>
                <p:nvPr/>
              </p:nvSpPr>
              <p:spPr bwMode="auto">
                <a:xfrm>
                  <a:off x="2061" y="813"/>
                  <a:ext cx="25" cy="28"/>
                </a:xfrm>
                <a:custGeom>
                  <a:avLst/>
                  <a:gdLst>
                    <a:gd name="T0" fmla="+- 0 2061 2061"/>
                    <a:gd name="T1" fmla="*/ T0 w 25"/>
                    <a:gd name="T2" fmla="+- 0 841 813"/>
                    <a:gd name="T3" fmla="*/ 841 h 28"/>
                    <a:gd name="T4" fmla="+- 0 2086 2061"/>
                    <a:gd name="T5" fmla="*/ T4 w 25"/>
                    <a:gd name="T6" fmla="+- 0 841 813"/>
                    <a:gd name="T7" fmla="*/ 841 h 28"/>
                    <a:gd name="T8" fmla="+- 0 2086 2061"/>
                    <a:gd name="T9" fmla="*/ T8 w 25"/>
                    <a:gd name="T10" fmla="+- 0 813 813"/>
                    <a:gd name="T11" fmla="*/ 813 h 28"/>
                    <a:gd name="T12" fmla="+- 0 2061 2061"/>
                    <a:gd name="T13" fmla="*/ T12 w 25"/>
                    <a:gd name="T14" fmla="+- 0 813 813"/>
                    <a:gd name="T15" fmla="*/ 813 h 28"/>
                    <a:gd name="T16" fmla="+- 0 2061 2061"/>
                    <a:gd name="T17" fmla="*/ T16 w 25"/>
                    <a:gd name="T18" fmla="+- 0 841 813"/>
                    <a:gd name="T19" fmla="*/ 841 h 28"/>
                  </a:gdLst>
                  <a:ahLst/>
                  <a:cxnLst>
                    <a:cxn ang="0">
                      <a:pos x="T1" y="T3"/>
                    </a:cxn>
                    <a:cxn ang="0">
                      <a:pos x="T5" y="T7"/>
                    </a:cxn>
                    <a:cxn ang="0">
                      <a:pos x="T9" y="T11"/>
                    </a:cxn>
                    <a:cxn ang="0">
                      <a:pos x="T13" y="T15"/>
                    </a:cxn>
                    <a:cxn ang="0">
                      <a:pos x="T17" y="T19"/>
                    </a:cxn>
                  </a:cxnLst>
                  <a:rect l="0" t="0" r="r" b="b"/>
                  <a:pathLst>
                    <a:path w="25" h="28">
                      <a:moveTo>
                        <a:pt x="0" y="28"/>
                      </a:moveTo>
                      <a:lnTo>
                        <a:pt x="25" y="28"/>
                      </a:lnTo>
                      <a:lnTo>
                        <a:pt x="25" y="0"/>
                      </a:lnTo>
                      <a:lnTo>
                        <a:pt x="0" y="0"/>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3" name="Group 311">
                <a:extLst>
                  <a:ext uri="{FF2B5EF4-FFF2-40B4-BE49-F238E27FC236}">
                    <a16:creationId xmlns:a16="http://schemas.microsoft.com/office/drawing/2014/main" id="{80DC9100-72E5-510E-DEDA-2D6ADD2B0132}"/>
                  </a:ext>
                </a:extLst>
              </p:cNvPr>
              <p:cNvGrpSpPr>
                <a:grpSpLocks/>
              </p:cNvGrpSpPr>
              <p:nvPr/>
            </p:nvGrpSpPr>
            <p:grpSpPr bwMode="auto">
              <a:xfrm>
                <a:off x="831" y="-89"/>
                <a:ext cx="2418" cy="332"/>
                <a:chOff x="831" y="-89"/>
                <a:chExt cx="2418" cy="332"/>
              </a:xfrm>
            </p:grpSpPr>
            <p:sp>
              <p:nvSpPr>
                <p:cNvPr id="238" name="Freeform 312">
                  <a:extLst>
                    <a:ext uri="{FF2B5EF4-FFF2-40B4-BE49-F238E27FC236}">
                      <a16:creationId xmlns:a16="http://schemas.microsoft.com/office/drawing/2014/main" id="{7E54E5E1-946F-2B69-4512-1B17D7A99848}"/>
                    </a:ext>
                  </a:extLst>
                </p:cNvPr>
                <p:cNvSpPr>
                  <a:spLocks/>
                </p:cNvSpPr>
                <p:nvPr/>
              </p:nvSpPr>
              <p:spPr bwMode="auto">
                <a:xfrm>
                  <a:off x="831" y="-89"/>
                  <a:ext cx="2418" cy="332"/>
                </a:xfrm>
                <a:custGeom>
                  <a:avLst/>
                  <a:gdLst>
                    <a:gd name="T0" fmla="+- 0 831 831"/>
                    <a:gd name="T1" fmla="*/ T0 w 2418"/>
                    <a:gd name="T2" fmla="+- 0 243 -89"/>
                    <a:gd name="T3" fmla="*/ 243 h 332"/>
                    <a:gd name="T4" fmla="+- 0 3248 831"/>
                    <a:gd name="T5" fmla="*/ T4 w 2418"/>
                    <a:gd name="T6" fmla="+- 0 243 -89"/>
                    <a:gd name="T7" fmla="*/ 243 h 332"/>
                    <a:gd name="T8" fmla="+- 0 3248 831"/>
                    <a:gd name="T9" fmla="*/ T8 w 2418"/>
                    <a:gd name="T10" fmla="+- 0 -89 -89"/>
                    <a:gd name="T11" fmla="*/ -89 h 332"/>
                    <a:gd name="T12" fmla="+- 0 831 831"/>
                    <a:gd name="T13" fmla="*/ T12 w 2418"/>
                    <a:gd name="T14" fmla="+- 0 -89 -89"/>
                    <a:gd name="T15" fmla="*/ -89 h 332"/>
                    <a:gd name="T16" fmla="+- 0 831 831"/>
                    <a:gd name="T17" fmla="*/ T16 w 2418"/>
                    <a:gd name="T18" fmla="+- 0 243 -89"/>
                    <a:gd name="T19" fmla="*/ 243 h 332"/>
                  </a:gdLst>
                  <a:ahLst/>
                  <a:cxnLst>
                    <a:cxn ang="0">
                      <a:pos x="T1" y="T3"/>
                    </a:cxn>
                    <a:cxn ang="0">
                      <a:pos x="T5" y="T7"/>
                    </a:cxn>
                    <a:cxn ang="0">
                      <a:pos x="T9" y="T11"/>
                    </a:cxn>
                    <a:cxn ang="0">
                      <a:pos x="T13" y="T15"/>
                    </a:cxn>
                    <a:cxn ang="0">
                      <a:pos x="T17" y="T19"/>
                    </a:cxn>
                  </a:cxnLst>
                  <a:rect l="0" t="0" r="r" b="b"/>
                  <a:pathLst>
                    <a:path w="2418" h="332">
                      <a:moveTo>
                        <a:pt x="0" y="332"/>
                      </a:moveTo>
                      <a:lnTo>
                        <a:pt x="2417" y="332"/>
                      </a:lnTo>
                      <a:lnTo>
                        <a:pt x="2417" y="0"/>
                      </a:lnTo>
                      <a:lnTo>
                        <a:pt x="0" y="0"/>
                      </a:lnTo>
                      <a:lnTo>
                        <a:pt x="0" y="3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4" name="Group 313">
                <a:extLst>
                  <a:ext uri="{FF2B5EF4-FFF2-40B4-BE49-F238E27FC236}">
                    <a16:creationId xmlns:a16="http://schemas.microsoft.com/office/drawing/2014/main" id="{2CCD723E-3A65-A150-8384-A9D918710D49}"/>
                  </a:ext>
                </a:extLst>
              </p:cNvPr>
              <p:cNvGrpSpPr>
                <a:grpSpLocks/>
              </p:cNvGrpSpPr>
              <p:nvPr/>
            </p:nvGrpSpPr>
            <p:grpSpPr bwMode="auto">
              <a:xfrm>
                <a:off x="831" y="-98"/>
                <a:ext cx="2418" cy="2"/>
                <a:chOff x="831" y="-98"/>
                <a:chExt cx="2418" cy="2"/>
              </a:xfrm>
            </p:grpSpPr>
            <p:sp>
              <p:nvSpPr>
                <p:cNvPr id="235" name="Freeform 314">
                  <a:extLst>
                    <a:ext uri="{FF2B5EF4-FFF2-40B4-BE49-F238E27FC236}">
                      <a16:creationId xmlns:a16="http://schemas.microsoft.com/office/drawing/2014/main" id="{DB440426-2B6E-76CC-02AF-2C624BF38FE9}"/>
                    </a:ext>
                  </a:extLst>
                </p:cNvPr>
                <p:cNvSpPr>
                  <a:spLocks/>
                </p:cNvSpPr>
                <p:nvPr/>
              </p:nvSpPr>
              <p:spPr bwMode="auto">
                <a:xfrm>
                  <a:off x="831" y="-98"/>
                  <a:ext cx="2418" cy="2"/>
                </a:xfrm>
                <a:custGeom>
                  <a:avLst/>
                  <a:gdLst>
                    <a:gd name="T0" fmla="+- 0 831 831"/>
                    <a:gd name="T1" fmla="*/ T0 w 2418"/>
                    <a:gd name="T2" fmla="+- 0 3248 831"/>
                    <a:gd name="T3" fmla="*/ T2 w 2418"/>
                  </a:gdLst>
                  <a:ahLst/>
                  <a:cxnLst>
                    <a:cxn ang="0">
                      <a:pos x="T1" y="0"/>
                    </a:cxn>
                    <a:cxn ang="0">
                      <a:pos x="T3" y="0"/>
                    </a:cxn>
                  </a:cxnLst>
                  <a:rect l="0" t="0" r="r" b="b"/>
                  <a:pathLst>
                    <a:path w="2418">
                      <a:moveTo>
                        <a:pt x="0" y="0"/>
                      </a:moveTo>
                      <a:lnTo>
                        <a:pt x="2417" y="0"/>
                      </a:lnTo>
                    </a:path>
                  </a:pathLst>
                </a:custGeom>
                <a:noFill/>
                <a:ln w="12700">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36" name="Picture 315">
                  <a:extLst>
                    <a:ext uri="{FF2B5EF4-FFF2-40B4-BE49-F238E27FC236}">
                      <a16:creationId xmlns:a16="http://schemas.microsoft.com/office/drawing/2014/main" id="{6B3DD32C-BE31-1CF2-E205-A8F45CDDAA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1" y="373"/>
                  <a:ext cx="317"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7" name="Picture 316">
                  <a:extLst>
                    <a:ext uri="{FF2B5EF4-FFF2-40B4-BE49-F238E27FC236}">
                      <a16:creationId xmlns:a16="http://schemas.microsoft.com/office/drawing/2014/main" id="{212115D7-C7DE-AB40-254C-420E927B38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4" y="301"/>
                  <a:ext cx="23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5" name="Group 317">
                <a:extLst>
                  <a:ext uri="{FF2B5EF4-FFF2-40B4-BE49-F238E27FC236}">
                    <a16:creationId xmlns:a16="http://schemas.microsoft.com/office/drawing/2014/main" id="{40CB06E8-6F4B-E87A-770F-8AD027E5A594}"/>
                  </a:ext>
                </a:extLst>
              </p:cNvPr>
              <p:cNvGrpSpPr>
                <a:grpSpLocks/>
              </p:cNvGrpSpPr>
              <p:nvPr/>
            </p:nvGrpSpPr>
            <p:grpSpPr bwMode="auto">
              <a:xfrm>
                <a:off x="1440" y="-9"/>
                <a:ext cx="2" cy="1229"/>
                <a:chOff x="1440" y="-9"/>
                <a:chExt cx="2" cy="1229"/>
              </a:xfrm>
            </p:grpSpPr>
            <p:sp>
              <p:nvSpPr>
                <p:cNvPr id="234" name="Freeform 318">
                  <a:extLst>
                    <a:ext uri="{FF2B5EF4-FFF2-40B4-BE49-F238E27FC236}">
                      <a16:creationId xmlns:a16="http://schemas.microsoft.com/office/drawing/2014/main" id="{69B8D84F-D2AA-FBA7-2DAB-38035F5FED5C}"/>
                    </a:ext>
                  </a:extLst>
                </p:cNvPr>
                <p:cNvSpPr>
                  <a:spLocks/>
                </p:cNvSpPr>
                <p:nvPr/>
              </p:nvSpPr>
              <p:spPr bwMode="auto">
                <a:xfrm>
                  <a:off x="1440" y="-9"/>
                  <a:ext cx="2" cy="1229"/>
                </a:xfrm>
                <a:custGeom>
                  <a:avLst/>
                  <a:gdLst>
                    <a:gd name="T0" fmla="+- 0 -9 -9"/>
                    <a:gd name="T1" fmla="*/ -9 h 1229"/>
                    <a:gd name="T2" fmla="+- 0 1220 -9"/>
                    <a:gd name="T3" fmla="*/ 1220 h 1229"/>
                  </a:gdLst>
                  <a:ahLst/>
                  <a:cxnLst>
                    <a:cxn ang="0">
                      <a:pos x="0" y="T1"/>
                    </a:cxn>
                    <a:cxn ang="0">
                      <a:pos x="0" y="T3"/>
                    </a:cxn>
                  </a:cxnLst>
                  <a:rect l="0" t="0" r="r" b="b"/>
                  <a:pathLst>
                    <a:path h="1229">
                      <a:moveTo>
                        <a:pt x="0" y="0"/>
                      </a:moveTo>
                      <a:lnTo>
                        <a:pt x="0" y="1229"/>
                      </a:lnTo>
                    </a:path>
                  </a:pathLst>
                </a:custGeom>
                <a:noFill/>
                <a:ln w="12725">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66" name="Group 319">
                <a:extLst>
                  <a:ext uri="{FF2B5EF4-FFF2-40B4-BE49-F238E27FC236}">
                    <a16:creationId xmlns:a16="http://schemas.microsoft.com/office/drawing/2014/main" id="{44406F00-FBD6-5CE7-1EB7-869A16BD7F2F}"/>
                  </a:ext>
                </a:extLst>
              </p:cNvPr>
              <p:cNvGrpSpPr>
                <a:grpSpLocks/>
              </p:cNvGrpSpPr>
              <p:nvPr/>
            </p:nvGrpSpPr>
            <p:grpSpPr bwMode="auto">
              <a:xfrm>
                <a:off x="2039" y="-9"/>
                <a:ext cx="2" cy="1229"/>
                <a:chOff x="2039" y="-9"/>
                <a:chExt cx="2" cy="1229"/>
              </a:xfrm>
            </p:grpSpPr>
            <p:sp>
              <p:nvSpPr>
                <p:cNvPr id="233" name="Freeform 320">
                  <a:extLst>
                    <a:ext uri="{FF2B5EF4-FFF2-40B4-BE49-F238E27FC236}">
                      <a16:creationId xmlns:a16="http://schemas.microsoft.com/office/drawing/2014/main" id="{C2DEA625-A3BB-D565-AC82-0113650A0593}"/>
                    </a:ext>
                  </a:extLst>
                </p:cNvPr>
                <p:cNvSpPr>
                  <a:spLocks/>
                </p:cNvSpPr>
                <p:nvPr/>
              </p:nvSpPr>
              <p:spPr bwMode="auto">
                <a:xfrm>
                  <a:off x="2039" y="-9"/>
                  <a:ext cx="2" cy="1229"/>
                </a:xfrm>
                <a:custGeom>
                  <a:avLst/>
                  <a:gdLst>
                    <a:gd name="T0" fmla="+- 0 -9 -9"/>
                    <a:gd name="T1" fmla="*/ -9 h 1229"/>
                    <a:gd name="T2" fmla="+- 0 1220 -9"/>
                    <a:gd name="T3" fmla="*/ 1220 h 1229"/>
                  </a:gdLst>
                  <a:ahLst/>
                  <a:cxnLst>
                    <a:cxn ang="0">
                      <a:pos x="0" y="T1"/>
                    </a:cxn>
                    <a:cxn ang="0">
                      <a:pos x="0" y="T3"/>
                    </a:cxn>
                  </a:cxnLst>
                  <a:rect l="0" t="0" r="r" b="b"/>
                  <a:pathLst>
                    <a:path h="1229">
                      <a:moveTo>
                        <a:pt x="0" y="0"/>
                      </a:moveTo>
                      <a:lnTo>
                        <a:pt x="0" y="1229"/>
                      </a:lnTo>
                    </a:path>
                  </a:pathLst>
                </a:custGeom>
                <a:noFill/>
                <a:ln w="12725">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67" name="Group 321">
                <a:extLst>
                  <a:ext uri="{FF2B5EF4-FFF2-40B4-BE49-F238E27FC236}">
                    <a16:creationId xmlns:a16="http://schemas.microsoft.com/office/drawing/2014/main" id="{A822AC2A-2444-4821-355C-E2E356B0A91B}"/>
                  </a:ext>
                </a:extLst>
              </p:cNvPr>
              <p:cNvGrpSpPr>
                <a:grpSpLocks/>
              </p:cNvGrpSpPr>
              <p:nvPr/>
            </p:nvGrpSpPr>
            <p:grpSpPr bwMode="auto">
              <a:xfrm>
                <a:off x="2639" y="-9"/>
                <a:ext cx="2" cy="1229"/>
                <a:chOff x="2639" y="-9"/>
                <a:chExt cx="2" cy="1229"/>
              </a:xfrm>
            </p:grpSpPr>
            <p:sp>
              <p:nvSpPr>
                <p:cNvPr id="232" name="Freeform 322">
                  <a:extLst>
                    <a:ext uri="{FF2B5EF4-FFF2-40B4-BE49-F238E27FC236}">
                      <a16:creationId xmlns:a16="http://schemas.microsoft.com/office/drawing/2014/main" id="{1D3B0EAC-CFDA-70C1-0912-50A0A33AAE6A}"/>
                    </a:ext>
                  </a:extLst>
                </p:cNvPr>
                <p:cNvSpPr>
                  <a:spLocks/>
                </p:cNvSpPr>
                <p:nvPr/>
              </p:nvSpPr>
              <p:spPr bwMode="auto">
                <a:xfrm>
                  <a:off x="2639" y="-9"/>
                  <a:ext cx="2" cy="1229"/>
                </a:xfrm>
                <a:custGeom>
                  <a:avLst/>
                  <a:gdLst>
                    <a:gd name="T0" fmla="+- 0 -9 -9"/>
                    <a:gd name="T1" fmla="*/ -9 h 1229"/>
                    <a:gd name="T2" fmla="+- 0 1220 -9"/>
                    <a:gd name="T3" fmla="*/ 1220 h 1229"/>
                  </a:gdLst>
                  <a:ahLst/>
                  <a:cxnLst>
                    <a:cxn ang="0">
                      <a:pos x="0" y="T1"/>
                    </a:cxn>
                    <a:cxn ang="0">
                      <a:pos x="0" y="T3"/>
                    </a:cxn>
                  </a:cxnLst>
                  <a:rect l="0" t="0" r="r" b="b"/>
                  <a:pathLst>
                    <a:path h="1229">
                      <a:moveTo>
                        <a:pt x="0" y="0"/>
                      </a:moveTo>
                      <a:lnTo>
                        <a:pt x="0" y="1229"/>
                      </a:lnTo>
                    </a:path>
                  </a:pathLst>
                </a:custGeom>
                <a:noFill/>
                <a:ln w="12713">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68" name="Group 323">
                <a:extLst>
                  <a:ext uri="{FF2B5EF4-FFF2-40B4-BE49-F238E27FC236}">
                    <a16:creationId xmlns:a16="http://schemas.microsoft.com/office/drawing/2014/main" id="{2D54A324-1712-B791-89BB-016C5CF86716}"/>
                  </a:ext>
                </a:extLst>
              </p:cNvPr>
              <p:cNvGrpSpPr>
                <a:grpSpLocks/>
              </p:cNvGrpSpPr>
              <p:nvPr/>
            </p:nvGrpSpPr>
            <p:grpSpPr bwMode="auto">
              <a:xfrm>
                <a:off x="1250" y="66"/>
                <a:ext cx="1579" cy="628"/>
                <a:chOff x="1250" y="66"/>
                <a:chExt cx="1579" cy="628"/>
              </a:xfrm>
            </p:grpSpPr>
            <p:sp>
              <p:nvSpPr>
                <p:cNvPr id="226" name="Freeform 324">
                  <a:extLst>
                    <a:ext uri="{FF2B5EF4-FFF2-40B4-BE49-F238E27FC236}">
                      <a16:creationId xmlns:a16="http://schemas.microsoft.com/office/drawing/2014/main" id="{454F8A80-8051-3066-742E-096D201AC167}"/>
                    </a:ext>
                  </a:extLst>
                </p:cNvPr>
                <p:cNvSpPr>
                  <a:spLocks/>
                </p:cNvSpPr>
                <p:nvPr/>
              </p:nvSpPr>
              <p:spPr bwMode="auto">
                <a:xfrm>
                  <a:off x="1250" y="66"/>
                  <a:ext cx="1579" cy="628"/>
                </a:xfrm>
                <a:custGeom>
                  <a:avLst/>
                  <a:gdLst>
                    <a:gd name="T0" fmla="+- 0 1647 1250"/>
                    <a:gd name="T1" fmla="*/ T0 w 1579"/>
                    <a:gd name="T2" fmla="+- 0 66 66"/>
                    <a:gd name="T3" fmla="*/ 66 h 628"/>
                    <a:gd name="T4" fmla="+- 0 1539 1250"/>
                    <a:gd name="T5" fmla="*/ T4 w 1579"/>
                    <a:gd name="T6" fmla="+- 0 66 66"/>
                    <a:gd name="T7" fmla="*/ 66 h 628"/>
                    <a:gd name="T8" fmla="+- 0 1250 1250"/>
                    <a:gd name="T9" fmla="*/ T8 w 1579"/>
                    <a:gd name="T10" fmla="+- 0 694 66"/>
                    <a:gd name="T11" fmla="*/ 694 h 628"/>
                    <a:gd name="T12" fmla="+- 0 2829 1250"/>
                    <a:gd name="T13" fmla="*/ T12 w 1579"/>
                    <a:gd name="T14" fmla="+- 0 694 66"/>
                    <a:gd name="T15" fmla="*/ 694 h 628"/>
                    <a:gd name="T16" fmla="+- 0 2710 1250"/>
                    <a:gd name="T17" fmla="*/ T16 w 1579"/>
                    <a:gd name="T18" fmla="+- 0 434 66"/>
                    <a:gd name="T19" fmla="*/ 434 h 628"/>
                    <a:gd name="T20" fmla="+- 0 1816 1250"/>
                    <a:gd name="T21" fmla="*/ T20 w 1579"/>
                    <a:gd name="T22" fmla="+- 0 434 66"/>
                    <a:gd name="T23" fmla="*/ 434 h 628"/>
                    <a:gd name="T24" fmla="+- 0 1647 1250"/>
                    <a:gd name="T25" fmla="*/ T24 w 1579"/>
                    <a:gd name="T26" fmla="+- 0 66 66"/>
                    <a:gd name="T27" fmla="*/ 66 h 628"/>
                  </a:gdLst>
                  <a:ahLst/>
                  <a:cxnLst>
                    <a:cxn ang="0">
                      <a:pos x="T1" y="T3"/>
                    </a:cxn>
                    <a:cxn ang="0">
                      <a:pos x="T5" y="T7"/>
                    </a:cxn>
                    <a:cxn ang="0">
                      <a:pos x="T9" y="T11"/>
                    </a:cxn>
                    <a:cxn ang="0">
                      <a:pos x="T13" y="T15"/>
                    </a:cxn>
                    <a:cxn ang="0">
                      <a:pos x="T17" y="T19"/>
                    </a:cxn>
                    <a:cxn ang="0">
                      <a:pos x="T21" y="T23"/>
                    </a:cxn>
                    <a:cxn ang="0">
                      <a:pos x="T25" y="T27"/>
                    </a:cxn>
                  </a:cxnLst>
                  <a:rect l="0" t="0" r="r" b="b"/>
                  <a:pathLst>
                    <a:path w="1579" h="628">
                      <a:moveTo>
                        <a:pt x="397" y="0"/>
                      </a:moveTo>
                      <a:lnTo>
                        <a:pt x="289" y="0"/>
                      </a:lnTo>
                      <a:lnTo>
                        <a:pt x="0" y="628"/>
                      </a:lnTo>
                      <a:lnTo>
                        <a:pt x="1579" y="628"/>
                      </a:lnTo>
                      <a:lnTo>
                        <a:pt x="1460" y="368"/>
                      </a:lnTo>
                      <a:lnTo>
                        <a:pt x="566" y="368"/>
                      </a:lnTo>
                      <a:lnTo>
                        <a:pt x="3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325">
                  <a:extLst>
                    <a:ext uri="{FF2B5EF4-FFF2-40B4-BE49-F238E27FC236}">
                      <a16:creationId xmlns:a16="http://schemas.microsoft.com/office/drawing/2014/main" id="{5F15C0BE-8C1A-5091-D768-22DE01A4906A}"/>
                    </a:ext>
                  </a:extLst>
                </p:cNvPr>
                <p:cNvSpPr>
                  <a:spLocks/>
                </p:cNvSpPr>
                <p:nvPr/>
              </p:nvSpPr>
              <p:spPr bwMode="auto">
                <a:xfrm>
                  <a:off x="1250" y="66"/>
                  <a:ext cx="1579" cy="628"/>
                </a:xfrm>
                <a:custGeom>
                  <a:avLst/>
                  <a:gdLst>
                    <a:gd name="T0" fmla="+- 0 2094 1250"/>
                    <a:gd name="T1" fmla="*/ T0 w 1579"/>
                    <a:gd name="T2" fmla="+- 0 66 66"/>
                    <a:gd name="T3" fmla="*/ 66 h 628"/>
                    <a:gd name="T4" fmla="+- 0 1985 1250"/>
                    <a:gd name="T5" fmla="*/ T4 w 1579"/>
                    <a:gd name="T6" fmla="+- 0 66 66"/>
                    <a:gd name="T7" fmla="*/ 66 h 628"/>
                    <a:gd name="T8" fmla="+- 0 1816 1250"/>
                    <a:gd name="T9" fmla="*/ T8 w 1579"/>
                    <a:gd name="T10" fmla="+- 0 434 66"/>
                    <a:gd name="T11" fmla="*/ 434 h 628"/>
                    <a:gd name="T12" fmla="+- 0 2263 1250"/>
                    <a:gd name="T13" fmla="*/ T12 w 1579"/>
                    <a:gd name="T14" fmla="+- 0 434 66"/>
                    <a:gd name="T15" fmla="*/ 434 h 628"/>
                    <a:gd name="T16" fmla="+- 0 2094 1250"/>
                    <a:gd name="T17" fmla="*/ T16 w 1579"/>
                    <a:gd name="T18" fmla="+- 0 66 66"/>
                    <a:gd name="T19" fmla="*/ 66 h 628"/>
                  </a:gdLst>
                  <a:ahLst/>
                  <a:cxnLst>
                    <a:cxn ang="0">
                      <a:pos x="T1" y="T3"/>
                    </a:cxn>
                    <a:cxn ang="0">
                      <a:pos x="T5" y="T7"/>
                    </a:cxn>
                    <a:cxn ang="0">
                      <a:pos x="T9" y="T11"/>
                    </a:cxn>
                    <a:cxn ang="0">
                      <a:pos x="T13" y="T15"/>
                    </a:cxn>
                    <a:cxn ang="0">
                      <a:pos x="T17" y="T19"/>
                    </a:cxn>
                  </a:cxnLst>
                  <a:rect l="0" t="0" r="r" b="b"/>
                  <a:pathLst>
                    <a:path w="1579" h="628">
                      <a:moveTo>
                        <a:pt x="844" y="0"/>
                      </a:moveTo>
                      <a:lnTo>
                        <a:pt x="735" y="0"/>
                      </a:lnTo>
                      <a:lnTo>
                        <a:pt x="566" y="368"/>
                      </a:lnTo>
                      <a:lnTo>
                        <a:pt x="1013" y="368"/>
                      </a:lnTo>
                      <a:lnTo>
                        <a:pt x="84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326">
                  <a:extLst>
                    <a:ext uri="{FF2B5EF4-FFF2-40B4-BE49-F238E27FC236}">
                      <a16:creationId xmlns:a16="http://schemas.microsoft.com/office/drawing/2014/main" id="{73A7F6CF-840B-077A-5CE7-1DEB34D4C645}"/>
                    </a:ext>
                  </a:extLst>
                </p:cNvPr>
                <p:cNvSpPr>
                  <a:spLocks/>
                </p:cNvSpPr>
                <p:nvPr/>
              </p:nvSpPr>
              <p:spPr bwMode="auto">
                <a:xfrm>
                  <a:off x="1250" y="66"/>
                  <a:ext cx="1579" cy="628"/>
                </a:xfrm>
                <a:custGeom>
                  <a:avLst/>
                  <a:gdLst>
                    <a:gd name="T0" fmla="+- 0 2540 1250"/>
                    <a:gd name="T1" fmla="*/ T0 w 1579"/>
                    <a:gd name="T2" fmla="+- 0 66 66"/>
                    <a:gd name="T3" fmla="*/ 66 h 628"/>
                    <a:gd name="T4" fmla="+- 0 2432 1250"/>
                    <a:gd name="T5" fmla="*/ T4 w 1579"/>
                    <a:gd name="T6" fmla="+- 0 66 66"/>
                    <a:gd name="T7" fmla="*/ 66 h 628"/>
                    <a:gd name="T8" fmla="+- 0 2263 1250"/>
                    <a:gd name="T9" fmla="*/ T8 w 1579"/>
                    <a:gd name="T10" fmla="+- 0 434 66"/>
                    <a:gd name="T11" fmla="*/ 434 h 628"/>
                    <a:gd name="T12" fmla="+- 0 2710 1250"/>
                    <a:gd name="T13" fmla="*/ T12 w 1579"/>
                    <a:gd name="T14" fmla="+- 0 434 66"/>
                    <a:gd name="T15" fmla="*/ 434 h 628"/>
                    <a:gd name="T16" fmla="+- 0 2540 1250"/>
                    <a:gd name="T17" fmla="*/ T16 w 1579"/>
                    <a:gd name="T18" fmla="+- 0 66 66"/>
                    <a:gd name="T19" fmla="*/ 66 h 628"/>
                  </a:gdLst>
                  <a:ahLst/>
                  <a:cxnLst>
                    <a:cxn ang="0">
                      <a:pos x="T1" y="T3"/>
                    </a:cxn>
                    <a:cxn ang="0">
                      <a:pos x="T5" y="T7"/>
                    </a:cxn>
                    <a:cxn ang="0">
                      <a:pos x="T9" y="T11"/>
                    </a:cxn>
                    <a:cxn ang="0">
                      <a:pos x="T13" y="T15"/>
                    </a:cxn>
                    <a:cxn ang="0">
                      <a:pos x="T17" y="T19"/>
                    </a:cxn>
                  </a:cxnLst>
                  <a:rect l="0" t="0" r="r" b="b"/>
                  <a:pathLst>
                    <a:path w="1579" h="628">
                      <a:moveTo>
                        <a:pt x="1290" y="0"/>
                      </a:moveTo>
                      <a:lnTo>
                        <a:pt x="1182" y="0"/>
                      </a:lnTo>
                      <a:lnTo>
                        <a:pt x="1013" y="368"/>
                      </a:lnTo>
                      <a:lnTo>
                        <a:pt x="1460" y="368"/>
                      </a:lnTo>
                      <a:lnTo>
                        <a:pt x="129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29" name="Picture 327">
                  <a:extLst>
                    <a:ext uri="{FF2B5EF4-FFF2-40B4-BE49-F238E27FC236}">
                      <a16:creationId xmlns:a16="http://schemas.microsoft.com/office/drawing/2014/main" id="{36B62C0C-B928-500F-D1B0-0FD8259BA5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8" y="-256"/>
                  <a:ext cx="182"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0" name="Picture 328">
                  <a:extLst>
                    <a:ext uri="{FF2B5EF4-FFF2-40B4-BE49-F238E27FC236}">
                      <a16:creationId xmlns:a16="http://schemas.microsoft.com/office/drawing/2014/main" id="{6DEB5D3E-53BD-3CD5-3426-73EC21B4AA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9" y="-256"/>
                  <a:ext cx="178"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1" name="Picture 329">
                  <a:extLst>
                    <a:ext uri="{FF2B5EF4-FFF2-40B4-BE49-F238E27FC236}">
                      <a16:creationId xmlns:a16="http://schemas.microsoft.com/office/drawing/2014/main" id="{0E732364-0085-0C4E-D469-2653FABC277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95" y="-256"/>
                  <a:ext cx="182"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9" name="Group 330">
                <a:extLst>
                  <a:ext uri="{FF2B5EF4-FFF2-40B4-BE49-F238E27FC236}">
                    <a16:creationId xmlns:a16="http://schemas.microsoft.com/office/drawing/2014/main" id="{F3016714-885A-29D5-0793-99191DBDD869}"/>
                  </a:ext>
                </a:extLst>
              </p:cNvPr>
              <p:cNvGrpSpPr>
                <a:grpSpLocks/>
              </p:cNvGrpSpPr>
              <p:nvPr/>
            </p:nvGrpSpPr>
            <p:grpSpPr bwMode="auto">
              <a:xfrm>
                <a:off x="2958" y="1020"/>
                <a:ext cx="87" cy="528"/>
                <a:chOff x="2958" y="1020"/>
                <a:chExt cx="87" cy="528"/>
              </a:xfrm>
            </p:grpSpPr>
            <p:sp>
              <p:nvSpPr>
                <p:cNvPr id="225" name="Freeform 331">
                  <a:extLst>
                    <a:ext uri="{FF2B5EF4-FFF2-40B4-BE49-F238E27FC236}">
                      <a16:creationId xmlns:a16="http://schemas.microsoft.com/office/drawing/2014/main" id="{B3D178C9-B8B4-A5FD-20E0-A1F388C02749}"/>
                    </a:ext>
                  </a:extLst>
                </p:cNvPr>
                <p:cNvSpPr>
                  <a:spLocks/>
                </p:cNvSpPr>
                <p:nvPr/>
              </p:nvSpPr>
              <p:spPr bwMode="auto">
                <a:xfrm>
                  <a:off x="2958" y="1020"/>
                  <a:ext cx="87" cy="528"/>
                </a:xfrm>
                <a:custGeom>
                  <a:avLst/>
                  <a:gdLst>
                    <a:gd name="T0" fmla="+- 0 3042 2958"/>
                    <a:gd name="T1" fmla="*/ T0 w 87"/>
                    <a:gd name="T2" fmla="+- 0 1020 1020"/>
                    <a:gd name="T3" fmla="*/ 1020 h 528"/>
                    <a:gd name="T4" fmla="+- 0 2959 2958"/>
                    <a:gd name="T5" fmla="*/ T4 w 87"/>
                    <a:gd name="T6" fmla="+- 0 1028 1020"/>
                    <a:gd name="T7" fmla="*/ 1028 h 528"/>
                    <a:gd name="T8" fmla="+- 0 2958 2958"/>
                    <a:gd name="T9" fmla="*/ T8 w 87"/>
                    <a:gd name="T10" fmla="+- 0 1080 1020"/>
                    <a:gd name="T11" fmla="*/ 1080 h 528"/>
                    <a:gd name="T12" fmla="+- 0 2978 2958"/>
                    <a:gd name="T13" fmla="*/ T12 w 87"/>
                    <a:gd name="T14" fmla="+- 0 1265 1020"/>
                    <a:gd name="T15" fmla="*/ 1265 h 528"/>
                    <a:gd name="T16" fmla="+- 0 2979 2958"/>
                    <a:gd name="T17" fmla="*/ T16 w 87"/>
                    <a:gd name="T18" fmla="+- 0 1265 1020"/>
                    <a:gd name="T19" fmla="*/ 1265 h 528"/>
                    <a:gd name="T20" fmla="+- 0 3011 2958"/>
                    <a:gd name="T21" fmla="*/ T20 w 87"/>
                    <a:gd name="T22" fmla="+- 0 1500 1020"/>
                    <a:gd name="T23" fmla="*/ 1500 h 528"/>
                    <a:gd name="T24" fmla="+- 0 2964 2958"/>
                    <a:gd name="T25" fmla="*/ T24 w 87"/>
                    <a:gd name="T26" fmla="+- 0 1533 1020"/>
                    <a:gd name="T27" fmla="*/ 1533 h 528"/>
                    <a:gd name="T28" fmla="+- 0 2961 2958"/>
                    <a:gd name="T29" fmla="*/ T28 w 87"/>
                    <a:gd name="T30" fmla="+- 0 1544 1020"/>
                    <a:gd name="T31" fmla="*/ 1544 h 528"/>
                    <a:gd name="T32" fmla="+- 0 2961 2958"/>
                    <a:gd name="T33" fmla="*/ T32 w 87"/>
                    <a:gd name="T34" fmla="+- 0 1547 1020"/>
                    <a:gd name="T35" fmla="*/ 1547 h 528"/>
                    <a:gd name="T36" fmla="+- 0 3042 2958"/>
                    <a:gd name="T37" fmla="*/ T36 w 87"/>
                    <a:gd name="T38" fmla="+- 0 1547 1020"/>
                    <a:gd name="T39" fmla="*/ 1547 h 528"/>
                    <a:gd name="T40" fmla="+- 0 3042 2958"/>
                    <a:gd name="T41" fmla="*/ T40 w 87"/>
                    <a:gd name="T42" fmla="+- 0 1532 1020"/>
                    <a:gd name="T43" fmla="*/ 1532 h 528"/>
                    <a:gd name="T44" fmla="+- 0 3040 2958"/>
                    <a:gd name="T45" fmla="*/ T44 w 87"/>
                    <a:gd name="T46" fmla="+- 0 1507 1020"/>
                    <a:gd name="T47" fmla="*/ 1507 h 528"/>
                    <a:gd name="T48" fmla="+- 0 3039 2958"/>
                    <a:gd name="T49" fmla="*/ T48 w 87"/>
                    <a:gd name="T50" fmla="+- 0 1500 1020"/>
                    <a:gd name="T51" fmla="*/ 1500 h 528"/>
                    <a:gd name="T52" fmla="+- 0 3041 2958"/>
                    <a:gd name="T53" fmla="*/ T52 w 87"/>
                    <a:gd name="T54" fmla="+- 0 1406 1020"/>
                    <a:gd name="T55" fmla="*/ 1406 h 528"/>
                    <a:gd name="T56" fmla="+- 0 3042 2958"/>
                    <a:gd name="T57" fmla="*/ T56 w 87"/>
                    <a:gd name="T58" fmla="+- 0 1356 1020"/>
                    <a:gd name="T59" fmla="*/ 1356 h 528"/>
                    <a:gd name="T60" fmla="+- 0 3041 2958"/>
                    <a:gd name="T61" fmla="*/ T60 w 87"/>
                    <a:gd name="T62" fmla="+- 0 1322 1020"/>
                    <a:gd name="T63" fmla="*/ 1322 h 528"/>
                    <a:gd name="T64" fmla="+- 0 3035 2958"/>
                    <a:gd name="T65" fmla="*/ T64 w 87"/>
                    <a:gd name="T66" fmla="+- 0 1280 1020"/>
                    <a:gd name="T67" fmla="*/ 1280 h 528"/>
                    <a:gd name="T68" fmla="+- 0 3030 2958"/>
                    <a:gd name="T69" fmla="*/ T68 w 87"/>
                    <a:gd name="T70" fmla="+- 0 1250 1020"/>
                    <a:gd name="T71" fmla="*/ 1250 h 528"/>
                    <a:gd name="T72" fmla="+- 0 3030 2958"/>
                    <a:gd name="T73" fmla="*/ T72 w 87"/>
                    <a:gd name="T74" fmla="+- 0 1221 1020"/>
                    <a:gd name="T75" fmla="*/ 1221 h 528"/>
                    <a:gd name="T76" fmla="+- 0 3031 2958"/>
                    <a:gd name="T77" fmla="*/ T76 w 87"/>
                    <a:gd name="T78" fmla="+- 0 1184 1020"/>
                    <a:gd name="T79" fmla="*/ 1184 h 528"/>
                    <a:gd name="T80" fmla="+- 0 3033 2958"/>
                    <a:gd name="T81" fmla="*/ T80 w 87"/>
                    <a:gd name="T82" fmla="+- 0 1144 1020"/>
                    <a:gd name="T83" fmla="*/ 1144 h 528"/>
                    <a:gd name="T84" fmla="+- 0 3044 2958"/>
                    <a:gd name="T85" fmla="*/ T84 w 87"/>
                    <a:gd name="T86" fmla="+- 0 1067 1020"/>
                    <a:gd name="T87" fmla="*/ 1067 h 528"/>
                    <a:gd name="T88" fmla="+- 0 3045 2958"/>
                    <a:gd name="T89" fmla="*/ T88 w 87"/>
                    <a:gd name="T90" fmla="+- 0 1040 1020"/>
                    <a:gd name="T91" fmla="*/ 1040 h 528"/>
                    <a:gd name="T92" fmla="+- 0 3043 2958"/>
                    <a:gd name="T93" fmla="*/ T92 w 87"/>
                    <a:gd name="T94" fmla="+- 0 1025 1020"/>
                    <a:gd name="T95" fmla="*/ 1025 h 528"/>
                    <a:gd name="T96" fmla="+- 0 3042 2958"/>
                    <a:gd name="T97" fmla="*/ T96 w 87"/>
                    <a:gd name="T98" fmla="+- 0 1020 1020"/>
                    <a:gd name="T99" fmla="*/ 1020 h 52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87" h="528">
                      <a:moveTo>
                        <a:pt x="84" y="0"/>
                      </a:moveTo>
                      <a:lnTo>
                        <a:pt x="1" y="8"/>
                      </a:lnTo>
                      <a:lnTo>
                        <a:pt x="0" y="60"/>
                      </a:lnTo>
                      <a:lnTo>
                        <a:pt x="20" y="245"/>
                      </a:lnTo>
                      <a:lnTo>
                        <a:pt x="21" y="245"/>
                      </a:lnTo>
                      <a:lnTo>
                        <a:pt x="53" y="480"/>
                      </a:lnTo>
                      <a:lnTo>
                        <a:pt x="6" y="513"/>
                      </a:lnTo>
                      <a:lnTo>
                        <a:pt x="3" y="524"/>
                      </a:lnTo>
                      <a:lnTo>
                        <a:pt x="3" y="527"/>
                      </a:lnTo>
                      <a:lnTo>
                        <a:pt x="84" y="527"/>
                      </a:lnTo>
                      <a:lnTo>
                        <a:pt x="84" y="512"/>
                      </a:lnTo>
                      <a:lnTo>
                        <a:pt x="82" y="487"/>
                      </a:lnTo>
                      <a:lnTo>
                        <a:pt x="81" y="480"/>
                      </a:lnTo>
                      <a:lnTo>
                        <a:pt x="83" y="386"/>
                      </a:lnTo>
                      <a:lnTo>
                        <a:pt x="84" y="336"/>
                      </a:lnTo>
                      <a:lnTo>
                        <a:pt x="83" y="302"/>
                      </a:lnTo>
                      <a:lnTo>
                        <a:pt x="77" y="260"/>
                      </a:lnTo>
                      <a:lnTo>
                        <a:pt x="72" y="230"/>
                      </a:lnTo>
                      <a:lnTo>
                        <a:pt x="72" y="201"/>
                      </a:lnTo>
                      <a:lnTo>
                        <a:pt x="73" y="164"/>
                      </a:lnTo>
                      <a:lnTo>
                        <a:pt x="75" y="124"/>
                      </a:lnTo>
                      <a:lnTo>
                        <a:pt x="86" y="47"/>
                      </a:lnTo>
                      <a:lnTo>
                        <a:pt x="87" y="20"/>
                      </a:lnTo>
                      <a:lnTo>
                        <a:pt x="85" y="5"/>
                      </a:lnTo>
                      <a:lnTo>
                        <a:pt x="84" y="0"/>
                      </a:lnTo>
                      <a:close/>
                    </a:path>
                  </a:pathLst>
                </a:custGeom>
                <a:solidFill>
                  <a:srgbClr val="6240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0" name="Group 332">
                <a:extLst>
                  <a:ext uri="{FF2B5EF4-FFF2-40B4-BE49-F238E27FC236}">
                    <a16:creationId xmlns:a16="http://schemas.microsoft.com/office/drawing/2014/main" id="{8EFC4346-D68A-357C-515C-E7964E11348E}"/>
                  </a:ext>
                </a:extLst>
              </p:cNvPr>
              <p:cNvGrpSpPr>
                <a:grpSpLocks/>
              </p:cNvGrpSpPr>
              <p:nvPr/>
            </p:nvGrpSpPr>
            <p:grpSpPr bwMode="auto">
              <a:xfrm>
                <a:off x="2958" y="1020"/>
                <a:ext cx="84" cy="528"/>
                <a:chOff x="2958" y="1020"/>
                <a:chExt cx="84" cy="528"/>
              </a:xfrm>
            </p:grpSpPr>
            <p:sp>
              <p:nvSpPr>
                <p:cNvPr id="222" name="Freeform 333">
                  <a:extLst>
                    <a:ext uri="{FF2B5EF4-FFF2-40B4-BE49-F238E27FC236}">
                      <a16:creationId xmlns:a16="http://schemas.microsoft.com/office/drawing/2014/main" id="{3645BE9A-F62B-C859-B654-2B4FAA2A5198}"/>
                    </a:ext>
                  </a:extLst>
                </p:cNvPr>
                <p:cNvSpPr>
                  <a:spLocks/>
                </p:cNvSpPr>
                <p:nvPr/>
              </p:nvSpPr>
              <p:spPr bwMode="auto">
                <a:xfrm>
                  <a:off x="2958" y="1020"/>
                  <a:ext cx="84" cy="528"/>
                </a:xfrm>
                <a:custGeom>
                  <a:avLst/>
                  <a:gdLst>
                    <a:gd name="T0" fmla="+- 0 3030 2958"/>
                    <a:gd name="T1" fmla="*/ T0 w 84"/>
                    <a:gd name="T2" fmla="+- 0 1222 1020"/>
                    <a:gd name="T3" fmla="*/ 1222 h 528"/>
                    <a:gd name="T4" fmla="+- 0 2979 2958"/>
                    <a:gd name="T5" fmla="*/ T4 w 84"/>
                    <a:gd name="T6" fmla="+- 0 1222 1020"/>
                    <a:gd name="T7" fmla="*/ 1222 h 528"/>
                    <a:gd name="T8" fmla="+- 0 2985 2958"/>
                    <a:gd name="T9" fmla="*/ T8 w 84"/>
                    <a:gd name="T10" fmla="+- 0 1223 1020"/>
                    <a:gd name="T11" fmla="*/ 1223 h 528"/>
                    <a:gd name="T12" fmla="+- 0 3023 2958"/>
                    <a:gd name="T13" fmla="*/ T12 w 84"/>
                    <a:gd name="T14" fmla="+- 0 1300 1020"/>
                    <a:gd name="T15" fmla="*/ 1300 h 528"/>
                    <a:gd name="T16" fmla="+- 0 3030 2958"/>
                    <a:gd name="T17" fmla="*/ T16 w 84"/>
                    <a:gd name="T18" fmla="+- 0 1384 1020"/>
                    <a:gd name="T19" fmla="*/ 1384 h 528"/>
                    <a:gd name="T20" fmla="+- 0 3032 2958"/>
                    <a:gd name="T21" fmla="*/ T20 w 84"/>
                    <a:gd name="T22" fmla="+- 0 1411 1020"/>
                    <a:gd name="T23" fmla="*/ 1411 h 528"/>
                    <a:gd name="T24" fmla="+- 0 3034 2958"/>
                    <a:gd name="T25" fmla="*/ T24 w 84"/>
                    <a:gd name="T26" fmla="+- 0 1440 1020"/>
                    <a:gd name="T27" fmla="*/ 1440 h 528"/>
                    <a:gd name="T28" fmla="+- 0 3026 2958"/>
                    <a:gd name="T29" fmla="*/ T28 w 84"/>
                    <a:gd name="T30" fmla="+- 0 1510 1020"/>
                    <a:gd name="T31" fmla="*/ 1510 h 528"/>
                    <a:gd name="T32" fmla="+- 0 3006 2958"/>
                    <a:gd name="T33" fmla="*/ T32 w 84"/>
                    <a:gd name="T34" fmla="+- 0 1547 1020"/>
                    <a:gd name="T35" fmla="*/ 1547 h 528"/>
                    <a:gd name="T36" fmla="+- 0 3042 2958"/>
                    <a:gd name="T37" fmla="*/ T36 w 84"/>
                    <a:gd name="T38" fmla="+- 0 1547 1020"/>
                    <a:gd name="T39" fmla="*/ 1547 h 528"/>
                    <a:gd name="T40" fmla="+- 0 3042 2958"/>
                    <a:gd name="T41" fmla="*/ T40 w 84"/>
                    <a:gd name="T42" fmla="+- 0 1532 1020"/>
                    <a:gd name="T43" fmla="*/ 1532 h 528"/>
                    <a:gd name="T44" fmla="+- 0 3040 2958"/>
                    <a:gd name="T45" fmla="*/ T44 w 84"/>
                    <a:gd name="T46" fmla="+- 0 1507 1020"/>
                    <a:gd name="T47" fmla="*/ 1507 h 528"/>
                    <a:gd name="T48" fmla="+- 0 3039 2958"/>
                    <a:gd name="T49" fmla="*/ T48 w 84"/>
                    <a:gd name="T50" fmla="+- 0 1500 1020"/>
                    <a:gd name="T51" fmla="*/ 1500 h 528"/>
                    <a:gd name="T52" fmla="+- 0 3041 2958"/>
                    <a:gd name="T53" fmla="*/ T52 w 84"/>
                    <a:gd name="T54" fmla="+- 0 1406 1020"/>
                    <a:gd name="T55" fmla="*/ 1406 h 528"/>
                    <a:gd name="T56" fmla="+- 0 3042 2958"/>
                    <a:gd name="T57" fmla="*/ T56 w 84"/>
                    <a:gd name="T58" fmla="+- 0 1356 1020"/>
                    <a:gd name="T59" fmla="*/ 1356 h 528"/>
                    <a:gd name="T60" fmla="+- 0 3041 2958"/>
                    <a:gd name="T61" fmla="*/ T60 w 84"/>
                    <a:gd name="T62" fmla="+- 0 1322 1020"/>
                    <a:gd name="T63" fmla="*/ 1322 h 528"/>
                    <a:gd name="T64" fmla="+- 0 3035 2958"/>
                    <a:gd name="T65" fmla="*/ T64 w 84"/>
                    <a:gd name="T66" fmla="+- 0 1280 1020"/>
                    <a:gd name="T67" fmla="*/ 1280 h 528"/>
                    <a:gd name="T68" fmla="+- 0 3030 2958"/>
                    <a:gd name="T69" fmla="*/ T68 w 84"/>
                    <a:gd name="T70" fmla="+- 0 1250 1020"/>
                    <a:gd name="T71" fmla="*/ 1250 h 528"/>
                    <a:gd name="T72" fmla="+- 0 3030 2958"/>
                    <a:gd name="T73" fmla="*/ T72 w 84"/>
                    <a:gd name="T74" fmla="+- 0 1222 1020"/>
                    <a:gd name="T75" fmla="*/ 1222 h 52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Lst>
                  <a:rect l="0" t="0" r="r" b="b"/>
                  <a:pathLst>
                    <a:path w="84" h="528">
                      <a:moveTo>
                        <a:pt x="72" y="202"/>
                      </a:moveTo>
                      <a:lnTo>
                        <a:pt x="21" y="202"/>
                      </a:lnTo>
                      <a:lnTo>
                        <a:pt x="27" y="203"/>
                      </a:lnTo>
                      <a:lnTo>
                        <a:pt x="65" y="280"/>
                      </a:lnTo>
                      <a:lnTo>
                        <a:pt x="72" y="364"/>
                      </a:lnTo>
                      <a:lnTo>
                        <a:pt x="74" y="391"/>
                      </a:lnTo>
                      <a:lnTo>
                        <a:pt x="76" y="420"/>
                      </a:lnTo>
                      <a:lnTo>
                        <a:pt x="68" y="490"/>
                      </a:lnTo>
                      <a:lnTo>
                        <a:pt x="48" y="527"/>
                      </a:lnTo>
                      <a:lnTo>
                        <a:pt x="84" y="527"/>
                      </a:lnTo>
                      <a:lnTo>
                        <a:pt x="84" y="512"/>
                      </a:lnTo>
                      <a:lnTo>
                        <a:pt x="82" y="487"/>
                      </a:lnTo>
                      <a:lnTo>
                        <a:pt x="81" y="480"/>
                      </a:lnTo>
                      <a:lnTo>
                        <a:pt x="83" y="386"/>
                      </a:lnTo>
                      <a:lnTo>
                        <a:pt x="84" y="336"/>
                      </a:lnTo>
                      <a:lnTo>
                        <a:pt x="83" y="302"/>
                      </a:lnTo>
                      <a:lnTo>
                        <a:pt x="77" y="260"/>
                      </a:lnTo>
                      <a:lnTo>
                        <a:pt x="72" y="230"/>
                      </a:lnTo>
                      <a:lnTo>
                        <a:pt x="72" y="202"/>
                      </a:lnTo>
                      <a:close/>
                    </a:path>
                  </a:pathLst>
                </a:custGeom>
                <a:solidFill>
                  <a:srgbClr val="1414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334">
                  <a:extLst>
                    <a:ext uri="{FF2B5EF4-FFF2-40B4-BE49-F238E27FC236}">
                      <a16:creationId xmlns:a16="http://schemas.microsoft.com/office/drawing/2014/main" id="{6EDFC1A5-E989-1391-0D71-FFB29AE9670C}"/>
                    </a:ext>
                  </a:extLst>
                </p:cNvPr>
                <p:cNvSpPr>
                  <a:spLocks/>
                </p:cNvSpPr>
                <p:nvPr/>
              </p:nvSpPr>
              <p:spPr bwMode="auto">
                <a:xfrm>
                  <a:off x="2958" y="1020"/>
                  <a:ext cx="84" cy="528"/>
                </a:xfrm>
                <a:custGeom>
                  <a:avLst/>
                  <a:gdLst>
                    <a:gd name="T0" fmla="+- 0 3042 2958"/>
                    <a:gd name="T1" fmla="*/ T0 w 84"/>
                    <a:gd name="T2" fmla="+- 0 1020 1020"/>
                    <a:gd name="T3" fmla="*/ 1020 h 528"/>
                    <a:gd name="T4" fmla="+- 0 2959 2958"/>
                    <a:gd name="T5" fmla="*/ T4 w 84"/>
                    <a:gd name="T6" fmla="+- 0 1028 1020"/>
                    <a:gd name="T7" fmla="*/ 1028 h 528"/>
                    <a:gd name="T8" fmla="+- 0 2958 2958"/>
                    <a:gd name="T9" fmla="*/ T8 w 84"/>
                    <a:gd name="T10" fmla="+- 0 1080 1020"/>
                    <a:gd name="T11" fmla="*/ 1080 h 528"/>
                    <a:gd name="T12" fmla="+- 0 2974 2958"/>
                    <a:gd name="T13" fmla="*/ T12 w 84"/>
                    <a:gd name="T14" fmla="+- 0 1222 1020"/>
                    <a:gd name="T15" fmla="*/ 1222 h 528"/>
                    <a:gd name="T16" fmla="+- 0 2979 2958"/>
                    <a:gd name="T17" fmla="*/ T16 w 84"/>
                    <a:gd name="T18" fmla="+- 0 1222 1020"/>
                    <a:gd name="T19" fmla="*/ 1222 h 528"/>
                    <a:gd name="T20" fmla="+- 0 3030 2958"/>
                    <a:gd name="T21" fmla="*/ T20 w 84"/>
                    <a:gd name="T22" fmla="+- 0 1222 1020"/>
                    <a:gd name="T23" fmla="*/ 1222 h 528"/>
                    <a:gd name="T24" fmla="+- 0 3030 2958"/>
                    <a:gd name="T25" fmla="*/ T24 w 84"/>
                    <a:gd name="T26" fmla="+- 0 1221 1020"/>
                    <a:gd name="T27" fmla="*/ 1221 h 528"/>
                    <a:gd name="T28" fmla="+- 0 3031 2958"/>
                    <a:gd name="T29" fmla="*/ T28 w 84"/>
                    <a:gd name="T30" fmla="+- 0 1184 1020"/>
                    <a:gd name="T31" fmla="*/ 1184 h 528"/>
                    <a:gd name="T32" fmla="+- 0 3033 2958"/>
                    <a:gd name="T33" fmla="*/ T32 w 84"/>
                    <a:gd name="T34" fmla="+- 0 1144 1020"/>
                    <a:gd name="T35" fmla="*/ 1144 h 528"/>
                    <a:gd name="T36" fmla="+- 0 3044 2958"/>
                    <a:gd name="T37" fmla="*/ T36 w 84"/>
                    <a:gd name="T38" fmla="+- 0 1067 1020"/>
                    <a:gd name="T39" fmla="*/ 1067 h 528"/>
                    <a:gd name="T40" fmla="+- 0 3045 2958"/>
                    <a:gd name="T41" fmla="*/ T40 w 84"/>
                    <a:gd name="T42" fmla="+- 0 1040 1020"/>
                    <a:gd name="T43" fmla="*/ 1040 h 528"/>
                    <a:gd name="T44" fmla="+- 0 3043 2958"/>
                    <a:gd name="T45" fmla="*/ T44 w 84"/>
                    <a:gd name="T46" fmla="+- 0 1025 1020"/>
                    <a:gd name="T47" fmla="*/ 1025 h 528"/>
                    <a:gd name="T48" fmla="+- 0 3042 2958"/>
                    <a:gd name="T49" fmla="*/ T48 w 84"/>
                    <a:gd name="T50" fmla="+- 0 1020 1020"/>
                    <a:gd name="T51" fmla="*/ 1020 h 52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Lst>
                  <a:rect l="0" t="0" r="r" b="b"/>
                  <a:pathLst>
                    <a:path w="84" h="528">
                      <a:moveTo>
                        <a:pt x="84" y="0"/>
                      </a:moveTo>
                      <a:lnTo>
                        <a:pt x="1" y="8"/>
                      </a:lnTo>
                      <a:lnTo>
                        <a:pt x="0" y="60"/>
                      </a:lnTo>
                      <a:lnTo>
                        <a:pt x="16" y="202"/>
                      </a:lnTo>
                      <a:lnTo>
                        <a:pt x="21" y="202"/>
                      </a:lnTo>
                      <a:lnTo>
                        <a:pt x="72" y="202"/>
                      </a:lnTo>
                      <a:lnTo>
                        <a:pt x="72" y="201"/>
                      </a:lnTo>
                      <a:lnTo>
                        <a:pt x="73" y="164"/>
                      </a:lnTo>
                      <a:lnTo>
                        <a:pt x="75" y="124"/>
                      </a:lnTo>
                      <a:lnTo>
                        <a:pt x="86" y="47"/>
                      </a:lnTo>
                      <a:lnTo>
                        <a:pt x="87" y="20"/>
                      </a:lnTo>
                      <a:lnTo>
                        <a:pt x="85" y="5"/>
                      </a:lnTo>
                      <a:lnTo>
                        <a:pt x="84" y="0"/>
                      </a:lnTo>
                      <a:close/>
                    </a:path>
                  </a:pathLst>
                </a:custGeom>
                <a:solidFill>
                  <a:srgbClr val="1414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24" name="Picture 335">
                  <a:extLst>
                    <a:ext uri="{FF2B5EF4-FFF2-40B4-BE49-F238E27FC236}">
                      <a16:creationId xmlns:a16="http://schemas.microsoft.com/office/drawing/2014/main" id="{F710BF3E-D7BA-04BD-227E-7CC1BA78F10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5" y="622"/>
                  <a:ext cx="168"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1" name="Group 336">
                <a:extLst>
                  <a:ext uri="{FF2B5EF4-FFF2-40B4-BE49-F238E27FC236}">
                    <a16:creationId xmlns:a16="http://schemas.microsoft.com/office/drawing/2014/main" id="{B042208D-1F36-1C51-B702-738718FB9995}"/>
                  </a:ext>
                </a:extLst>
              </p:cNvPr>
              <p:cNvGrpSpPr>
                <a:grpSpLocks/>
              </p:cNvGrpSpPr>
              <p:nvPr/>
            </p:nvGrpSpPr>
            <p:grpSpPr bwMode="auto">
              <a:xfrm>
                <a:off x="2884" y="1010"/>
                <a:ext cx="86" cy="538"/>
                <a:chOff x="2884" y="1010"/>
                <a:chExt cx="86" cy="538"/>
              </a:xfrm>
            </p:grpSpPr>
            <p:sp>
              <p:nvSpPr>
                <p:cNvPr id="221" name="Freeform 337">
                  <a:extLst>
                    <a:ext uri="{FF2B5EF4-FFF2-40B4-BE49-F238E27FC236}">
                      <a16:creationId xmlns:a16="http://schemas.microsoft.com/office/drawing/2014/main" id="{5BA814B1-084B-A940-F58D-FECEAF932850}"/>
                    </a:ext>
                  </a:extLst>
                </p:cNvPr>
                <p:cNvSpPr>
                  <a:spLocks/>
                </p:cNvSpPr>
                <p:nvPr/>
              </p:nvSpPr>
              <p:spPr bwMode="auto">
                <a:xfrm>
                  <a:off x="2884" y="1010"/>
                  <a:ext cx="86" cy="538"/>
                </a:xfrm>
                <a:custGeom>
                  <a:avLst/>
                  <a:gdLst>
                    <a:gd name="T0" fmla="+- 0 2896 2884"/>
                    <a:gd name="T1" fmla="*/ T0 w 86"/>
                    <a:gd name="T2" fmla="+- 0 1010 1010"/>
                    <a:gd name="T3" fmla="*/ 1010 h 538"/>
                    <a:gd name="T4" fmla="+- 0 2894 2884"/>
                    <a:gd name="T5" fmla="*/ T4 w 86"/>
                    <a:gd name="T6" fmla="+- 0 1068 1010"/>
                    <a:gd name="T7" fmla="*/ 1068 h 538"/>
                    <a:gd name="T8" fmla="+- 0 2895 2884"/>
                    <a:gd name="T9" fmla="*/ T8 w 86"/>
                    <a:gd name="T10" fmla="+- 0 1115 1010"/>
                    <a:gd name="T11" fmla="*/ 1115 h 538"/>
                    <a:gd name="T12" fmla="+- 0 2900 2884"/>
                    <a:gd name="T13" fmla="*/ T12 w 86"/>
                    <a:gd name="T14" fmla="+- 0 1181 1010"/>
                    <a:gd name="T15" fmla="*/ 1181 h 538"/>
                    <a:gd name="T16" fmla="+- 0 2907 2884"/>
                    <a:gd name="T17" fmla="*/ T16 w 86"/>
                    <a:gd name="T18" fmla="+- 0 1264 1010"/>
                    <a:gd name="T19" fmla="*/ 1264 h 538"/>
                    <a:gd name="T20" fmla="+- 0 2938 2884"/>
                    <a:gd name="T21" fmla="*/ T20 w 86"/>
                    <a:gd name="T22" fmla="+- 0 1506 1010"/>
                    <a:gd name="T23" fmla="*/ 1506 h 538"/>
                    <a:gd name="T24" fmla="+- 0 2931 2884"/>
                    <a:gd name="T25" fmla="*/ T24 w 86"/>
                    <a:gd name="T26" fmla="+- 0 1514 1010"/>
                    <a:gd name="T27" fmla="*/ 1514 h 538"/>
                    <a:gd name="T28" fmla="+- 0 2921 2884"/>
                    <a:gd name="T29" fmla="*/ T28 w 86"/>
                    <a:gd name="T30" fmla="+- 0 1523 1010"/>
                    <a:gd name="T31" fmla="*/ 1523 h 538"/>
                    <a:gd name="T32" fmla="+- 0 2909 2884"/>
                    <a:gd name="T33" fmla="*/ T32 w 86"/>
                    <a:gd name="T34" fmla="+- 0 1529 1010"/>
                    <a:gd name="T35" fmla="*/ 1529 h 538"/>
                    <a:gd name="T36" fmla="+- 0 2898 2884"/>
                    <a:gd name="T37" fmla="*/ T36 w 86"/>
                    <a:gd name="T38" fmla="+- 0 1532 1010"/>
                    <a:gd name="T39" fmla="*/ 1532 h 538"/>
                    <a:gd name="T40" fmla="+- 0 2887 2884"/>
                    <a:gd name="T41" fmla="*/ T40 w 86"/>
                    <a:gd name="T42" fmla="+- 0 1533 1010"/>
                    <a:gd name="T43" fmla="*/ 1533 h 538"/>
                    <a:gd name="T44" fmla="+- 0 2885 2884"/>
                    <a:gd name="T45" fmla="*/ T44 w 86"/>
                    <a:gd name="T46" fmla="+- 0 1544 1010"/>
                    <a:gd name="T47" fmla="*/ 1544 h 538"/>
                    <a:gd name="T48" fmla="+- 0 2884 2884"/>
                    <a:gd name="T49" fmla="*/ T48 w 86"/>
                    <a:gd name="T50" fmla="+- 0 1547 1010"/>
                    <a:gd name="T51" fmla="*/ 1547 h 538"/>
                    <a:gd name="T52" fmla="+- 0 2970 2884"/>
                    <a:gd name="T53" fmla="*/ T52 w 86"/>
                    <a:gd name="T54" fmla="+- 0 1547 1010"/>
                    <a:gd name="T55" fmla="*/ 1547 h 538"/>
                    <a:gd name="T56" fmla="+- 0 2969 2884"/>
                    <a:gd name="T57" fmla="*/ T56 w 86"/>
                    <a:gd name="T58" fmla="+- 0 1530 1010"/>
                    <a:gd name="T59" fmla="*/ 1530 h 538"/>
                    <a:gd name="T60" fmla="+- 0 2968 2884"/>
                    <a:gd name="T61" fmla="*/ T60 w 86"/>
                    <a:gd name="T62" fmla="+- 0 1516 1010"/>
                    <a:gd name="T63" fmla="*/ 1516 h 538"/>
                    <a:gd name="T64" fmla="+- 0 2965 2884"/>
                    <a:gd name="T65" fmla="*/ T64 w 86"/>
                    <a:gd name="T66" fmla="+- 0 1503 1010"/>
                    <a:gd name="T67" fmla="*/ 1503 h 538"/>
                    <a:gd name="T68" fmla="+- 0 2964 2884"/>
                    <a:gd name="T69" fmla="*/ T68 w 86"/>
                    <a:gd name="T70" fmla="+- 0 1503 1010"/>
                    <a:gd name="T71" fmla="*/ 1503 h 538"/>
                    <a:gd name="T72" fmla="+- 0 2969 2884"/>
                    <a:gd name="T73" fmla="*/ T72 w 86"/>
                    <a:gd name="T74" fmla="+- 0 1414 1010"/>
                    <a:gd name="T75" fmla="*/ 1414 h 538"/>
                    <a:gd name="T76" fmla="+- 0 2970 2884"/>
                    <a:gd name="T77" fmla="*/ T76 w 86"/>
                    <a:gd name="T78" fmla="+- 0 1359 1010"/>
                    <a:gd name="T79" fmla="*/ 1359 h 538"/>
                    <a:gd name="T80" fmla="+- 0 2969 2884"/>
                    <a:gd name="T81" fmla="*/ T80 w 86"/>
                    <a:gd name="T82" fmla="+- 0 1322 1010"/>
                    <a:gd name="T83" fmla="*/ 1322 h 538"/>
                    <a:gd name="T84" fmla="+- 0 2966 2884"/>
                    <a:gd name="T85" fmla="*/ T84 w 86"/>
                    <a:gd name="T86" fmla="+- 0 1299 1010"/>
                    <a:gd name="T87" fmla="*/ 1299 h 538"/>
                    <a:gd name="T88" fmla="+- 0 2958 2884"/>
                    <a:gd name="T89" fmla="*/ T88 w 86"/>
                    <a:gd name="T90" fmla="+- 0 1248 1010"/>
                    <a:gd name="T91" fmla="*/ 1248 h 538"/>
                    <a:gd name="T92" fmla="+- 0 2958 2884"/>
                    <a:gd name="T93" fmla="*/ T92 w 86"/>
                    <a:gd name="T94" fmla="+- 0 1213 1010"/>
                    <a:gd name="T95" fmla="*/ 1213 h 538"/>
                    <a:gd name="T96" fmla="+- 0 2959 2884"/>
                    <a:gd name="T97" fmla="*/ T96 w 86"/>
                    <a:gd name="T98" fmla="+- 0 1169 1010"/>
                    <a:gd name="T99" fmla="*/ 1169 h 538"/>
                    <a:gd name="T100" fmla="+- 0 2963 2884"/>
                    <a:gd name="T101" fmla="*/ T100 w 86"/>
                    <a:gd name="T102" fmla="+- 0 1116 1010"/>
                    <a:gd name="T103" fmla="*/ 1116 h 538"/>
                    <a:gd name="T104" fmla="+- 0 2966 2884"/>
                    <a:gd name="T105" fmla="*/ T104 w 86"/>
                    <a:gd name="T106" fmla="+- 0 1014 1010"/>
                    <a:gd name="T107" fmla="*/ 1014 h 538"/>
                    <a:gd name="T108" fmla="+- 0 2896 2884"/>
                    <a:gd name="T109" fmla="*/ T108 w 86"/>
                    <a:gd name="T110" fmla="+- 0 1010 1010"/>
                    <a:gd name="T111" fmla="*/ 1010 h 5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Lst>
                  <a:rect l="0" t="0" r="r" b="b"/>
                  <a:pathLst>
                    <a:path w="86" h="538">
                      <a:moveTo>
                        <a:pt x="12" y="0"/>
                      </a:moveTo>
                      <a:lnTo>
                        <a:pt x="10" y="58"/>
                      </a:lnTo>
                      <a:lnTo>
                        <a:pt x="11" y="105"/>
                      </a:lnTo>
                      <a:lnTo>
                        <a:pt x="16" y="171"/>
                      </a:lnTo>
                      <a:lnTo>
                        <a:pt x="23" y="254"/>
                      </a:lnTo>
                      <a:lnTo>
                        <a:pt x="54" y="496"/>
                      </a:lnTo>
                      <a:lnTo>
                        <a:pt x="47" y="504"/>
                      </a:lnTo>
                      <a:lnTo>
                        <a:pt x="37" y="513"/>
                      </a:lnTo>
                      <a:lnTo>
                        <a:pt x="25" y="519"/>
                      </a:lnTo>
                      <a:lnTo>
                        <a:pt x="14" y="522"/>
                      </a:lnTo>
                      <a:lnTo>
                        <a:pt x="3" y="523"/>
                      </a:lnTo>
                      <a:lnTo>
                        <a:pt x="1" y="534"/>
                      </a:lnTo>
                      <a:lnTo>
                        <a:pt x="0" y="537"/>
                      </a:lnTo>
                      <a:lnTo>
                        <a:pt x="86" y="537"/>
                      </a:lnTo>
                      <a:lnTo>
                        <a:pt x="85" y="520"/>
                      </a:lnTo>
                      <a:lnTo>
                        <a:pt x="84" y="506"/>
                      </a:lnTo>
                      <a:lnTo>
                        <a:pt x="81" y="493"/>
                      </a:lnTo>
                      <a:lnTo>
                        <a:pt x="80" y="493"/>
                      </a:lnTo>
                      <a:lnTo>
                        <a:pt x="85" y="404"/>
                      </a:lnTo>
                      <a:lnTo>
                        <a:pt x="86" y="349"/>
                      </a:lnTo>
                      <a:lnTo>
                        <a:pt x="85" y="312"/>
                      </a:lnTo>
                      <a:lnTo>
                        <a:pt x="82" y="289"/>
                      </a:lnTo>
                      <a:lnTo>
                        <a:pt x="74" y="238"/>
                      </a:lnTo>
                      <a:lnTo>
                        <a:pt x="74" y="203"/>
                      </a:lnTo>
                      <a:lnTo>
                        <a:pt x="75" y="159"/>
                      </a:lnTo>
                      <a:lnTo>
                        <a:pt x="79" y="106"/>
                      </a:lnTo>
                      <a:lnTo>
                        <a:pt x="82" y="4"/>
                      </a:lnTo>
                      <a:lnTo>
                        <a:pt x="12" y="0"/>
                      </a:lnTo>
                      <a:close/>
                    </a:path>
                  </a:pathLst>
                </a:custGeom>
                <a:solidFill>
                  <a:srgbClr val="6240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2" name="Group 338">
                <a:extLst>
                  <a:ext uri="{FF2B5EF4-FFF2-40B4-BE49-F238E27FC236}">
                    <a16:creationId xmlns:a16="http://schemas.microsoft.com/office/drawing/2014/main" id="{00D3F902-5126-40AF-C752-3296255922B3}"/>
                  </a:ext>
                </a:extLst>
              </p:cNvPr>
              <p:cNvGrpSpPr>
                <a:grpSpLocks/>
              </p:cNvGrpSpPr>
              <p:nvPr/>
            </p:nvGrpSpPr>
            <p:grpSpPr bwMode="auto">
              <a:xfrm>
                <a:off x="2894" y="1010"/>
                <a:ext cx="77" cy="538"/>
                <a:chOff x="2894" y="1010"/>
                <a:chExt cx="77" cy="538"/>
              </a:xfrm>
            </p:grpSpPr>
            <p:sp>
              <p:nvSpPr>
                <p:cNvPr id="219" name="Freeform 339">
                  <a:extLst>
                    <a:ext uri="{FF2B5EF4-FFF2-40B4-BE49-F238E27FC236}">
                      <a16:creationId xmlns:a16="http://schemas.microsoft.com/office/drawing/2014/main" id="{53BBFD7E-CB98-0DBD-0F9B-3DAE2E361DA1}"/>
                    </a:ext>
                  </a:extLst>
                </p:cNvPr>
                <p:cNvSpPr>
                  <a:spLocks/>
                </p:cNvSpPr>
                <p:nvPr/>
              </p:nvSpPr>
              <p:spPr bwMode="auto">
                <a:xfrm>
                  <a:off x="2894" y="1010"/>
                  <a:ext cx="77" cy="538"/>
                </a:xfrm>
                <a:custGeom>
                  <a:avLst/>
                  <a:gdLst>
                    <a:gd name="T0" fmla="+- 0 2958 2894"/>
                    <a:gd name="T1" fmla="*/ T0 w 77"/>
                    <a:gd name="T2" fmla="+- 0 1218 1010"/>
                    <a:gd name="T3" fmla="*/ 1218 h 538"/>
                    <a:gd name="T4" fmla="+- 0 2909 2894"/>
                    <a:gd name="T5" fmla="*/ T4 w 77"/>
                    <a:gd name="T6" fmla="+- 0 1218 1010"/>
                    <a:gd name="T7" fmla="*/ 1218 h 538"/>
                    <a:gd name="T8" fmla="+- 0 2916 2894"/>
                    <a:gd name="T9" fmla="*/ T8 w 77"/>
                    <a:gd name="T10" fmla="+- 0 1220 1010"/>
                    <a:gd name="T11" fmla="*/ 1220 h 538"/>
                    <a:gd name="T12" fmla="+- 0 2950 2894"/>
                    <a:gd name="T13" fmla="*/ T12 w 77"/>
                    <a:gd name="T14" fmla="+- 0 1298 1010"/>
                    <a:gd name="T15" fmla="*/ 1298 h 538"/>
                    <a:gd name="T16" fmla="+- 0 2956 2894"/>
                    <a:gd name="T17" fmla="*/ T16 w 77"/>
                    <a:gd name="T18" fmla="+- 0 1390 1010"/>
                    <a:gd name="T19" fmla="*/ 1390 h 538"/>
                    <a:gd name="T20" fmla="+- 0 2958 2894"/>
                    <a:gd name="T21" fmla="*/ T20 w 77"/>
                    <a:gd name="T22" fmla="+- 0 1456 1010"/>
                    <a:gd name="T23" fmla="*/ 1456 h 538"/>
                    <a:gd name="T24" fmla="+- 0 2959 2894"/>
                    <a:gd name="T25" fmla="*/ T24 w 77"/>
                    <a:gd name="T26" fmla="+- 0 1480 1010"/>
                    <a:gd name="T27" fmla="*/ 1480 h 538"/>
                    <a:gd name="T28" fmla="+- 0 2960 2894"/>
                    <a:gd name="T29" fmla="*/ T28 w 77"/>
                    <a:gd name="T30" fmla="+- 0 1505 1010"/>
                    <a:gd name="T31" fmla="*/ 1505 h 538"/>
                    <a:gd name="T32" fmla="+- 0 2956 2894"/>
                    <a:gd name="T33" fmla="*/ T32 w 77"/>
                    <a:gd name="T34" fmla="+- 0 1528 1010"/>
                    <a:gd name="T35" fmla="*/ 1528 h 538"/>
                    <a:gd name="T36" fmla="+- 0 2944 2894"/>
                    <a:gd name="T37" fmla="*/ T36 w 77"/>
                    <a:gd name="T38" fmla="+- 0 1547 1010"/>
                    <a:gd name="T39" fmla="*/ 1547 h 538"/>
                    <a:gd name="T40" fmla="+- 0 2970 2894"/>
                    <a:gd name="T41" fmla="*/ T40 w 77"/>
                    <a:gd name="T42" fmla="+- 0 1547 1010"/>
                    <a:gd name="T43" fmla="*/ 1547 h 538"/>
                    <a:gd name="T44" fmla="+- 0 2969 2894"/>
                    <a:gd name="T45" fmla="*/ T44 w 77"/>
                    <a:gd name="T46" fmla="+- 0 1530 1010"/>
                    <a:gd name="T47" fmla="*/ 1530 h 538"/>
                    <a:gd name="T48" fmla="+- 0 2968 2894"/>
                    <a:gd name="T49" fmla="*/ T48 w 77"/>
                    <a:gd name="T50" fmla="+- 0 1516 1010"/>
                    <a:gd name="T51" fmla="*/ 1516 h 538"/>
                    <a:gd name="T52" fmla="+- 0 2965 2894"/>
                    <a:gd name="T53" fmla="*/ T52 w 77"/>
                    <a:gd name="T54" fmla="+- 0 1503 1010"/>
                    <a:gd name="T55" fmla="*/ 1503 h 538"/>
                    <a:gd name="T56" fmla="+- 0 2964 2894"/>
                    <a:gd name="T57" fmla="*/ T56 w 77"/>
                    <a:gd name="T58" fmla="+- 0 1503 1010"/>
                    <a:gd name="T59" fmla="*/ 1503 h 538"/>
                    <a:gd name="T60" fmla="+- 0 2969 2894"/>
                    <a:gd name="T61" fmla="*/ T60 w 77"/>
                    <a:gd name="T62" fmla="+- 0 1414 1010"/>
                    <a:gd name="T63" fmla="*/ 1414 h 538"/>
                    <a:gd name="T64" fmla="+- 0 2970 2894"/>
                    <a:gd name="T65" fmla="*/ T64 w 77"/>
                    <a:gd name="T66" fmla="+- 0 1359 1010"/>
                    <a:gd name="T67" fmla="*/ 1359 h 538"/>
                    <a:gd name="T68" fmla="+- 0 2969 2894"/>
                    <a:gd name="T69" fmla="*/ T68 w 77"/>
                    <a:gd name="T70" fmla="+- 0 1322 1010"/>
                    <a:gd name="T71" fmla="*/ 1322 h 538"/>
                    <a:gd name="T72" fmla="+- 0 2966 2894"/>
                    <a:gd name="T73" fmla="*/ T72 w 77"/>
                    <a:gd name="T74" fmla="+- 0 1299 1010"/>
                    <a:gd name="T75" fmla="*/ 1299 h 538"/>
                    <a:gd name="T76" fmla="+- 0 2958 2894"/>
                    <a:gd name="T77" fmla="*/ T76 w 77"/>
                    <a:gd name="T78" fmla="+- 0 1248 1010"/>
                    <a:gd name="T79" fmla="*/ 1248 h 538"/>
                    <a:gd name="T80" fmla="+- 0 2958 2894"/>
                    <a:gd name="T81" fmla="*/ T80 w 77"/>
                    <a:gd name="T82" fmla="+- 0 1218 1010"/>
                    <a:gd name="T83" fmla="*/ 1218 h 5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Lst>
                  <a:rect l="0" t="0" r="r" b="b"/>
                  <a:pathLst>
                    <a:path w="77" h="538">
                      <a:moveTo>
                        <a:pt x="64" y="208"/>
                      </a:moveTo>
                      <a:lnTo>
                        <a:pt x="15" y="208"/>
                      </a:lnTo>
                      <a:lnTo>
                        <a:pt x="22" y="210"/>
                      </a:lnTo>
                      <a:lnTo>
                        <a:pt x="56" y="288"/>
                      </a:lnTo>
                      <a:lnTo>
                        <a:pt x="62" y="380"/>
                      </a:lnTo>
                      <a:lnTo>
                        <a:pt x="64" y="446"/>
                      </a:lnTo>
                      <a:lnTo>
                        <a:pt x="65" y="470"/>
                      </a:lnTo>
                      <a:lnTo>
                        <a:pt x="66" y="495"/>
                      </a:lnTo>
                      <a:lnTo>
                        <a:pt x="62" y="518"/>
                      </a:lnTo>
                      <a:lnTo>
                        <a:pt x="50" y="537"/>
                      </a:lnTo>
                      <a:lnTo>
                        <a:pt x="76" y="537"/>
                      </a:lnTo>
                      <a:lnTo>
                        <a:pt x="75" y="520"/>
                      </a:lnTo>
                      <a:lnTo>
                        <a:pt x="74" y="506"/>
                      </a:lnTo>
                      <a:lnTo>
                        <a:pt x="71" y="493"/>
                      </a:lnTo>
                      <a:lnTo>
                        <a:pt x="70" y="493"/>
                      </a:lnTo>
                      <a:lnTo>
                        <a:pt x="75" y="404"/>
                      </a:lnTo>
                      <a:lnTo>
                        <a:pt x="76" y="349"/>
                      </a:lnTo>
                      <a:lnTo>
                        <a:pt x="75" y="312"/>
                      </a:lnTo>
                      <a:lnTo>
                        <a:pt x="72" y="289"/>
                      </a:lnTo>
                      <a:lnTo>
                        <a:pt x="64" y="238"/>
                      </a:lnTo>
                      <a:lnTo>
                        <a:pt x="64" y="208"/>
                      </a:lnTo>
                      <a:close/>
                    </a:path>
                  </a:pathLst>
                </a:custGeom>
                <a:solidFill>
                  <a:srgbClr val="1414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340">
                  <a:extLst>
                    <a:ext uri="{FF2B5EF4-FFF2-40B4-BE49-F238E27FC236}">
                      <a16:creationId xmlns:a16="http://schemas.microsoft.com/office/drawing/2014/main" id="{C0B0B677-983E-5084-0C06-0EF148D44902}"/>
                    </a:ext>
                  </a:extLst>
                </p:cNvPr>
                <p:cNvSpPr>
                  <a:spLocks/>
                </p:cNvSpPr>
                <p:nvPr/>
              </p:nvSpPr>
              <p:spPr bwMode="auto">
                <a:xfrm>
                  <a:off x="2894" y="1010"/>
                  <a:ext cx="77" cy="538"/>
                </a:xfrm>
                <a:custGeom>
                  <a:avLst/>
                  <a:gdLst>
                    <a:gd name="T0" fmla="+- 0 2896 2894"/>
                    <a:gd name="T1" fmla="*/ T0 w 77"/>
                    <a:gd name="T2" fmla="+- 0 1010 1010"/>
                    <a:gd name="T3" fmla="*/ 1010 h 538"/>
                    <a:gd name="T4" fmla="+- 0 2894 2894"/>
                    <a:gd name="T5" fmla="*/ T4 w 77"/>
                    <a:gd name="T6" fmla="+- 0 1068 1010"/>
                    <a:gd name="T7" fmla="*/ 1068 h 538"/>
                    <a:gd name="T8" fmla="+- 0 2894 2894"/>
                    <a:gd name="T9" fmla="*/ T8 w 77"/>
                    <a:gd name="T10" fmla="+- 0 1096 1010"/>
                    <a:gd name="T11" fmla="*/ 1096 h 538"/>
                    <a:gd name="T12" fmla="+- 0 2896 2894"/>
                    <a:gd name="T13" fmla="*/ T12 w 77"/>
                    <a:gd name="T14" fmla="+- 0 1135 1010"/>
                    <a:gd name="T15" fmla="*/ 1135 h 538"/>
                    <a:gd name="T16" fmla="+- 0 2903 2894"/>
                    <a:gd name="T17" fmla="*/ T16 w 77"/>
                    <a:gd name="T18" fmla="+- 0 1219 1010"/>
                    <a:gd name="T19" fmla="*/ 1219 h 538"/>
                    <a:gd name="T20" fmla="+- 0 2909 2894"/>
                    <a:gd name="T21" fmla="*/ T20 w 77"/>
                    <a:gd name="T22" fmla="+- 0 1218 1010"/>
                    <a:gd name="T23" fmla="*/ 1218 h 538"/>
                    <a:gd name="T24" fmla="+- 0 2958 2894"/>
                    <a:gd name="T25" fmla="*/ T24 w 77"/>
                    <a:gd name="T26" fmla="+- 0 1218 1010"/>
                    <a:gd name="T27" fmla="*/ 1218 h 538"/>
                    <a:gd name="T28" fmla="+- 0 2958 2894"/>
                    <a:gd name="T29" fmla="*/ T28 w 77"/>
                    <a:gd name="T30" fmla="+- 0 1213 1010"/>
                    <a:gd name="T31" fmla="*/ 1213 h 538"/>
                    <a:gd name="T32" fmla="+- 0 2959 2894"/>
                    <a:gd name="T33" fmla="*/ T32 w 77"/>
                    <a:gd name="T34" fmla="+- 0 1169 1010"/>
                    <a:gd name="T35" fmla="*/ 1169 h 538"/>
                    <a:gd name="T36" fmla="+- 0 2963 2894"/>
                    <a:gd name="T37" fmla="*/ T36 w 77"/>
                    <a:gd name="T38" fmla="+- 0 1116 1010"/>
                    <a:gd name="T39" fmla="*/ 1116 h 538"/>
                    <a:gd name="T40" fmla="+- 0 2966 2894"/>
                    <a:gd name="T41" fmla="*/ T40 w 77"/>
                    <a:gd name="T42" fmla="+- 0 1014 1010"/>
                    <a:gd name="T43" fmla="*/ 1014 h 538"/>
                    <a:gd name="T44" fmla="+- 0 2896 2894"/>
                    <a:gd name="T45" fmla="*/ T44 w 77"/>
                    <a:gd name="T46" fmla="+- 0 1010 1010"/>
                    <a:gd name="T47" fmla="*/ 1010 h 53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77" h="538">
                      <a:moveTo>
                        <a:pt x="2" y="0"/>
                      </a:moveTo>
                      <a:lnTo>
                        <a:pt x="0" y="58"/>
                      </a:lnTo>
                      <a:lnTo>
                        <a:pt x="0" y="86"/>
                      </a:lnTo>
                      <a:lnTo>
                        <a:pt x="2" y="125"/>
                      </a:lnTo>
                      <a:lnTo>
                        <a:pt x="9" y="209"/>
                      </a:lnTo>
                      <a:lnTo>
                        <a:pt x="15" y="208"/>
                      </a:lnTo>
                      <a:lnTo>
                        <a:pt x="64" y="208"/>
                      </a:lnTo>
                      <a:lnTo>
                        <a:pt x="64" y="203"/>
                      </a:lnTo>
                      <a:lnTo>
                        <a:pt x="65" y="159"/>
                      </a:lnTo>
                      <a:lnTo>
                        <a:pt x="69" y="106"/>
                      </a:lnTo>
                      <a:lnTo>
                        <a:pt x="72" y="4"/>
                      </a:lnTo>
                      <a:lnTo>
                        <a:pt x="2" y="0"/>
                      </a:lnTo>
                      <a:close/>
                    </a:path>
                  </a:pathLst>
                </a:custGeom>
                <a:solidFill>
                  <a:srgbClr val="1414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3" name="Group 341">
                <a:extLst>
                  <a:ext uri="{FF2B5EF4-FFF2-40B4-BE49-F238E27FC236}">
                    <a16:creationId xmlns:a16="http://schemas.microsoft.com/office/drawing/2014/main" id="{1B3ED3E5-4163-2275-58AB-9AD890B2A428}"/>
                  </a:ext>
                </a:extLst>
              </p:cNvPr>
              <p:cNvGrpSpPr>
                <a:grpSpLocks/>
              </p:cNvGrpSpPr>
              <p:nvPr/>
            </p:nvGrpSpPr>
            <p:grpSpPr bwMode="auto">
              <a:xfrm>
                <a:off x="2884" y="1529"/>
                <a:ext cx="158" cy="19"/>
                <a:chOff x="2884" y="1529"/>
                <a:chExt cx="158" cy="19"/>
              </a:xfrm>
            </p:grpSpPr>
            <p:sp>
              <p:nvSpPr>
                <p:cNvPr id="209" name="Freeform 342">
                  <a:extLst>
                    <a:ext uri="{FF2B5EF4-FFF2-40B4-BE49-F238E27FC236}">
                      <a16:creationId xmlns:a16="http://schemas.microsoft.com/office/drawing/2014/main" id="{99469E76-359B-91F0-1D98-AE3A71735877}"/>
                    </a:ext>
                  </a:extLst>
                </p:cNvPr>
                <p:cNvSpPr>
                  <a:spLocks/>
                </p:cNvSpPr>
                <p:nvPr/>
              </p:nvSpPr>
              <p:spPr bwMode="auto">
                <a:xfrm>
                  <a:off x="2884" y="1529"/>
                  <a:ext cx="158" cy="19"/>
                </a:xfrm>
                <a:custGeom>
                  <a:avLst/>
                  <a:gdLst>
                    <a:gd name="T0" fmla="+- 0 2903 2884"/>
                    <a:gd name="T1" fmla="*/ T0 w 158"/>
                    <a:gd name="T2" fmla="+- 0 1531 1529"/>
                    <a:gd name="T3" fmla="*/ 1531 h 19"/>
                    <a:gd name="T4" fmla="+- 0 2900 2884"/>
                    <a:gd name="T5" fmla="*/ T4 w 158"/>
                    <a:gd name="T6" fmla="+- 0 1532 1529"/>
                    <a:gd name="T7" fmla="*/ 1532 h 19"/>
                    <a:gd name="T8" fmla="+- 0 2887 2884"/>
                    <a:gd name="T9" fmla="*/ T8 w 158"/>
                    <a:gd name="T10" fmla="+- 0 1533 1529"/>
                    <a:gd name="T11" fmla="*/ 1533 h 19"/>
                    <a:gd name="T12" fmla="+- 0 2885 2884"/>
                    <a:gd name="T13" fmla="*/ T12 w 158"/>
                    <a:gd name="T14" fmla="+- 0 1544 1529"/>
                    <a:gd name="T15" fmla="*/ 1544 h 19"/>
                    <a:gd name="T16" fmla="+- 0 2884 2884"/>
                    <a:gd name="T17" fmla="*/ T16 w 158"/>
                    <a:gd name="T18" fmla="+- 0 1547 1529"/>
                    <a:gd name="T19" fmla="*/ 1547 h 19"/>
                    <a:gd name="T20" fmla="+- 0 3042 2884"/>
                    <a:gd name="T21" fmla="*/ T20 w 158"/>
                    <a:gd name="T22" fmla="+- 0 1547 1529"/>
                    <a:gd name="T23" fmla="*/ 1547 h 19"/>
                    <a:gd name="T24" fmla="+- 0 3042 2884"/>
                    <a:gd name="T25" fmla="*/ T24 w 158"/>
                    <a:gd name="T26" fmla="+- 0 1537 1529"/>
                    <a:gd name="T27" fmla="*/ 1537 h 19"/>
                    <a:gd name="T28" fmla="+- 0 2998 2884"/>
                    <a:gd name="T29" fmla="*/ T28 w 158"/>
                    <a:gd name="T30" fmla="+- 0 1537 1529"/>
                    <a:gd name="T31" fmla="*/ 1537 h 19"/>
                    <a:gd name="T32" fmla="+- 0 2993 2884"/>
                    <a:gd name="T33" fmla="*/ T32 w 158"/>
                    <a:gd name="T34" fmla="+- 0 1537 1529"/>
                    <a:gd name="T35" fmla="*/ 1537 h 19"/>
                    <a:gd name="T36" fmla="+- 0 2993 2884"/>
                    <a:gd name="T37" fmla="*/ T36 w 158"/>
                    <a:gd name="T38" fmla="+- 0 1536 1529"/>
                    <a:gd name="T39" fmla="*/ 1536 h 19"/>
                    <a:gd name="T40" fmla="+- 0 2920 2884"/>
                    <a:gd name="T41" fmla="*/ T40 w 158"/>
                    <a:gd name="T42" fmla="+- 0 1536 1529"/>
                    <a:gd name="T43" fmla="*/ 1536 h 19"/>
                    <a:gd name="T44" fmla="+- 0 2903 2884"/>
                    <a:gd name="T45" fmla="*/ T44 w 158"/>
                    <a:gd name="T46" fmla="+- 0 1531 1529"/>
                    <a:gd name="T47" fmla="*/ 1531 h 1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158" h="19">
                      <a:moveTo>
                        <a:pt x="19" y="2"/>
                      </a:moveTo>
                      <a:lnTo>
                        <a:pt x="16" y="3"/>
                      </a:lnTo>
                      <a:lnTo>
                        <a:pt x="3" y="4"/>
                      </a:lnTo>
                      <a:lnTo>
                        <a:pt x="1" y="15"/>
                      </a:lnTo>
                      <a:lnTo>
                        <a:pt x="0" y="18"/>
                      </a:lnTo>
                      <a:lnTo>
                        <a:pt x="158" y="18"/>
                      </a:lnTo>
                      <a:lnTo>
                        <a:pt x="158" y="8"/>
                      </a:lnTo>
                      <a:lnTo>
                        <a:pt x="114" y="8"/>
                      </a:lnTo>
                      <a:lnTo>
                        <a:pt x="109" y="8"/>
                      </a:lnTo>
                      <a:lnTo>
                        <a:pt x="109" y="7"/>
                      </a:lnTo>
                      <a:lnTo>
                        <a:pt x="36" y="7"/>
                      </a:lnTo>
                      <a:lnTo>
                        <a:pt x="19" y="2"/>
                      </a:lnTo>
                      <a:close/>
                    </a:path>
                  </a:pathLst>
                </a:custGeom>
                <a:solidFill>
                  <a:srgbClr val="FDB6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343">
                  <a:extLst>
                    <a:ext uri="{FF2B5EF4-FFF2-40B4-BE49-F238E27FC236}">
                      <a16:creationId xmlns:a16="http://schemas.microsoft.com/office/drawing/2014/main" id="{2E70197B-66D4-D39E-27B0-1B90D312CE38}"/>
                    </a:ext>
                  </a:extLst>
                </p:cNvPr>
                <p:cNvSpPr>
                  <a:spLocks/>
                </p:cNvSpPr>
                <p:nvPr/>
              </p:nvSpPr>
              <p:spPr bwMode="auto">
                <a:xfrm>
                  <a:off x="2884" y="1529"/>
                  <a:ext cx="158" cy="19"/>
                </a:xfrm>
                <a:custGeom>
                  <a:avLst/>
                  <a:gdLst>
                    <a:gd name="T0" fmla="+- 0 3018 2884"/>
                    <a:gd name="T1" fmla="*/ T0 w 158"/>
                    <a:gd name="T2" fmla="+- 0 1534 1529"/>
                    <a:gd name="T3" fmla="*/ 1534 h 19"/>
                    <a:gd name="T4" fmla="+- 0 2998 2884"/>
                    <a:gd name="T5" fmla="*/ T4 w 158"/>
                    <a:gd name="T6" fmla="+- 0 1537 1529"/>
                    <a:gd name="T7" fmla="*/ 1537 h 19"/>
                    <a:gd name="T8" fmla="+- 0 3042 2884"/>
                    <a:gd name="T9" fmla="*/ T8 w 158"/>
                    <a:gd name="T10" fmla="+- 0 1537 1529"/>
                    <a:gd name="T11" fmla="*/ 1537 h 19"/>
                    <a:gd name="T12" fmla="+- 0 3042 2884"/>
                    <a:gd name="T13" fmla="*/ T12 w 158"/>
                    <a:gd name="T14" fmla="+- 0 1534 1529"/>
                    <a:gd name="T15" fmla="*/ 1534 h 19"/>
                    <a:gd name="T16" fmla="+- 0 3034 2884"/>
                    <a:gd name="T17" fmla="*/ T16 w 158"/>
                    <a:gd name="T18" fmla="+- 0 1534 1529"/>
                    <a:gd name="T19" fmla="*/ 1534 h 19"/>
                    <a:gd name="T20" fmla="+- 0 3018 2884"/>
                    <a:gd name="T21" fmla="*/ T20 w 158"/>
                    <a:gd name="T22" fmla="+- 0 1534 1529"/>
                    <a:gd name="T23" fmla="*/ 1534 h 19"/>
                  </a:gdLst>
                  <a:ahLst/>
                  <a:cxnLst>
                    <a:cxn ang="0">
                      <a:pos x="T1" y="T3"/>
                    </a:cxn>
                    <a:cxn ang="0">
                      <a:pos x="T5" y="T7"/>
                    </a:cxn>
                    <a:cxn ang="0">
                      <a:pos x="T9" y="T11"/>
                    </a:cxn>
                    <a:cxn ang="0">
                      <a:pos x="T13" y="T15"/>
                    </a:cxn>
                    <a:cxn ang="0">
                      <a:pos x="T17" y="T19"/>
                    </a:cxn>
                    <a:cxn ang="0">
                      <a:pos x="T21" y="T23"/>
                    </a:cxn>
                  </a:cxnLst>
                  <a:rect l="0" t="0" r="r" b="b"/>
                  <a:pathLst>
                    <a:path w="158" h="19">
                      <a:moveTo>
                        <a:pt x="134" y="5"/>
                      </a:moveTo>
                      <a:lnTo>
                        <a:pt x="114" y="8"/>
                      </a:lnTo>
                      <a:lnTo>
                        <a:pt x="158" y="8"/>
                      </a:lnTo>
                      <a:lnTo>
                        <a:pt x="158" y="5"/>
                      </a:lnTo>
                      <a:lnTo>
                        <a:pt x="150" y="5"/>
                      </a:lnTo>
                      <a:lnTo>
                        <a:pt x="134" y="5"/>
                      </a:lnTo>
                      <a:close/>
                    </a:path>
                  </a:pathLst>
                </a:custGeom>
                <a:solidFill>
                  <a:srgbClr val="FDB6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344">
                  <a:extLst>
                    <a:ext uri="{FF2B5EF4-FFF2-40B4-BE49-F238E27FC236}">
                      <a16:creationId xmlns:a16="http://schemas.microsoft.com/office/drawing/2014/main" id="{87DB4405-2894-8DA7-74E1-319537BB896F}"/>
                    </a:ext>
                  </a:extLst>
                </p:cNvPr>
                <p:cNvSpPr>
                  <a:spLocks/>
                </p:cNvSpPr>
                <p:nvPr/>
              </p:nvSpPr>
              <p:spPr bwMode="auto">
                <a:xfrm>
                  <a:off x="2884" y="1529"/>
                  <a:ext cx="158" cy="19"/>
                </a:xfrm>
                <a:custGeom>
                  <a:avLst/>
                  <a:gdLst>
                    <a:gd name="T0" fmla="+- 0 2970 2884"/>
                    <a:gd name="T1" fmla="*/ T0 w 158"/>
                    <a:gd name="T2" fmla="+- 0 1530 1529"/>
                    <a:gd name="T3" fmla="*/ 1530 h 19"/>
                    <a:gd name="T4" fmla="+- 0 2953 2884"/>
                    <a:gd name="T5" fmla="*/ T4 w 158"/>
                    <a:gd name="T6" fmla="+- 0 1533 1529"/>
                    <a:gd name="T7" fmla="*/ 1533 h 19"/>
                    <a:gd name="T8" fmla="+- 0 2936 2884"/>
                    <a:gd name="T9" fmla="*/ T8 w 158"/>
                    <a:gd name="T10" fmla="+- 0 1536 1529"/>
                    <a:gd name="T11" fmla="*/ 1536 h 19"/>
                    <a:gd name="T12" fmla="+- 0 2920 2884"/>
                    <a:gd name="T13" fmla="*/ T12 w 158"/>
                    <a:gd name="T14" fmla="+- 0 1536 1529"/>
                    <a:gd name="T15" fmla="*/ 1536 h 19"/>
                    <a:gd name="T16" fmla="+- 0 2993 2884"/>
                    <a:gd name="T17" fmla="*/ T16 w 158"/>
                    <a:gd name="T18" fmla="+- 0 1536 1529"/>
                    <a:gd name="T19" fmla="*/ 1536 h 19"/>
                    <a:gd name="T20" fmla="+- 0 2986 2884"/>
                    <a:gd name="T21" fmla="*/ T20 w 158"/>
                    <a:gd name="T22" fmla="+- 0 1533 1529"/>
                    <a:gd name="T23" fmla="*/ 1533 h 19"/>
                    <a:gd name="T24" fmla="+- 0 2970 2884"/>
                    <a:gd name="T25" fmla="*/ T24 w 158"/>
                    <a:gd name="T26" fmla="+- 0 1533 1529"/>
                    <a:gd name="T27" fmla="*/ 1533 h 19"/>
                    <a:gd name="T28" fmla="+- 0 2970 2884"/>
                    <a:gd name="T29" fmla="*/ T28 w 158"/>
                    <a:gd name="T30" fmla="+- 0 1530 1529"/>
                    <a:gd name="T31" fmla="*/ 1530 h 1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58" h="19">
                      <a:moveTo>
                        <a:pt x="86" y="1"/>
                      </a:moveTo>
                      <a:lnTo>
                        <a:pt x="69" y="4"/>
                      </a:lnTo>
                      <a:lnTo>
                        <a:pt x="52" y="7"/>
                      </a:lnTo>
                      <a:lnTo>
                        <a:pt x="36" y="7"/>
                      </a:lnTo>
                      <a:lnTo>
                        <a:pt x="109" y="7"/>
                      </a:lnTo>
                      <a:lnTo>
                        <a:pt x="102" y="4"/>
                      </a:lnTo>
                      <a:lnTo>
                        <a:pt x="86" y="4"/>
                      </a:lnTo>
                      <a:lnTo>
                        <a:pt x="86" y="1"/>
                      </a:lnTo>
                      <a:close/>
                    </a:path>
                  </a:pathLst>
                </a:custGeom>
                <a:solidFill>
                  <a:srgbClr val="FDB6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345">
                  <a:extLst>
                    <a:ext uri="{FF2B5EF4-FFF2-40B4-BE49-F238E27FC236}">
                      <a16:creationId xmlns:a16="http://schemas.microsoft.com/office/drawing/2014/main" id="{2A1275B1-7892-9953-C39E-F8FB0C0939A2}"/>
                    </a:ext>
                  </a:extLst>
                </p:cNvPr>
                <p:cNvSpPr>
                  <a:spLocks/>
                </p:cNvSpPr>
                <p:nvPr/>
              </p:nvSpPr>
              <p:spPr bwMode="auto">
                <a:xfrm>
                  <a:off x="2884" y="1529"/>
                  <a:ext cx="158" cy="19"/>
                </a:xfrm>
                <a:custGeom>
                  <a:avLst/>
                  <a:gdLst>
                    <a:gd name="T0" fmla="+- 0 3042 2884"/>
                    <a:gd name="T1" fmla="*/ T0 w 158"/>
                    <a:gd name="T2" fmla="+- 0 1529 1529"/>
                    <a:gd name="T3" fmla="*/ 1529 h 19"/>
                    <a:gd name="T4" fmla="+- 0 3034 2884"/>
                    <a:gd name="T5" fmla="*/ T4 w 158"/>
                    <a:gd name="T6" fmla="+- 0 1534 1529"/>
                    <a:gd name="T7" fmla="*/ 1534 h 19"/>
                    <a:gd name="T8" fmla="+- 0 3042 2884"/>
                    <a:gd name="T9" fmla="*/ T8 w 158"/>
                    <a:gd name="T10" fmla="+- 0 1534 1529"/>
                    <a:gd name="T11" fmla="*/ 1534 h 19"/>
                    <a:gd name="T12" fmla="+- 0 3042 2884"/>
                    <a:gd name="T13" fmla="*/ T12 w 158"/>
                    <a:gd name="T14" fmla="+- 0 1529 1529"/>
                    <a:gd name="T15" fmla="*/ 1529 h 19"/>
                  </a:gdLst>
                  <a:ahLst/>
                  <a:cxnLst>
                    <a:cxn ang="0">
                      <a:pos x="T1" y="T3"/>
                    </a:cxn>
                    <a:cxn ang="0">
                      <a:pos x="T5" y="T7"/>
                    </a:cxn>
                    <a:cxn ang="0">
                      <a:pos x="T9" y="T11"/>
                    </a:cxn>
                    <a:cxn ang="0">
                      <a:pos x="T13" y="T15"/>
                    </a:cxn>
                  </a:cxnLst>
                  <a:rect l="0" t="0" r="r" b="b"/>
                  <a:pathLst>
                    <a:path w="158" h="19">
                      <a:moveTo>
                        <a:pt x="158" y="0"/>
                      </a:moveTo>
                      <a:lnTo>
                        <a:pt x="150" y="5"/>
                      </a:lnTo>
                      <a:lnTo>
                        <a:pt x="158" y="5"/>
                      </a:lnTo>
                      <a:lnTo>
                        <a:pt x="158" y="0"/>
                      </a:lnTo>
                      <a:close/>
                    </a:path>
                  </a:pathLst>
                </a:custGeom>
                <a:solidFill>
                  <a:srgbClr val="FDB6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346">
                  <a:extLst>
                    <a:ext uri="{FF2B5EF4-FFF2-40B4-BE49-F238E27FC236}">
                      <a16:creationId xmlns:a16="http://schemas.microsoft.com/office/drawing/2014/main" id="{FC07DF5C-3060-B278-FF21-43BD42C1FC51}"/>
                    </a:ext>
                  </a:extLst>
                </p:cNvPr>
                <p:cNvSpPr>
                  <a:spLocks/>
                </p:cNvSpPr>
                <p:nvPr/>
              </p:nvSpPr>
              <p:spPr bwMode="auto">
                <a:xfrm>
                  <a:off x="2884" y="1529"/>
                  <a:ext cx="158" cy="19"/>
                </a:xfrm>
                <a:custGeom>
                  <a:avLst/>
                  <a:gdLst>
                    <a:gd name="T0" fmla="+- 0 2981 2884"/>
                    <a:gd name="T1" fmla="*/ T0 w 158"/>
                    <a:gd name="T2" fmla="+- 0 1530 1529"/>
                    <a:gd name="T3" fmla="*/ 1530 h 19"/>
                    <a:gd name="T4" fmla="+- 0 2970 2884"/>
                    <a:gd name="T5" fmla="*/ T4 w 158"/>
                    <a:gd name="T6" fmla="+- 0 1533 1529"/>
                    <a:gd name="T7" fmla="*/ 1533 h 19"/>
                    <a:gd name="T8" fmla="+- 0 2986 2884"/>
                    <a:gd name="T9" fmla="*/ T8 w 158"/>
                    <a:gd name="T10" fmla="+- 0 1533 1529"/>
                    <a:gd name="T11" fmla="*/ 1533 h 19"/>
                    <a:gd name="T12" fmla="+- 0 2981 2884"/>
                    <a:gd name="T13" fmla="*/ T12 w 158"/>
                    <a:gd name="T14" fmla="+- 0 1530 1529"/>
                    <a:gd name="T15" fmla="*/ 1530 h 19"/>
                  </a:gdLst>
                  <a:ahLst/>
                  <a:cxnLst>
                    <a:cxn ang="0">
                      <a:pos x="T1" y="T3"/>
                    </a:cxn>
                    <a:cxn ang="0">
                      <a:pos x="T5" y="T7"/>
                    </a:cxn>
                    <a:cxn ang="0">
                      <a:pos x="T9" y="T11"/>
                    </a:cxn>
                    <a:cxn ang="0">
                      <a:pos x="T13" y="T15"/>
                    </a:cxn>
                  </a:cxnLst>
                  <a:rect l="0" t="0" r="r" b="b"/>
                  <a:pathLst>
                    <a:path w="158" h="19">
                      <a:moveTo>
                        <a:pt x="97" y="1"/>
                      </a:moveTo>
                      <a:lnTo>
                        <a:pt x="86" y="4"/>
                      </a:lnTo>
                      <a:lnTo>
                        <a:pt x="102" y="4"/>
                      </a:lnTo>
                      <a:lnTo>
                        <a:pt x="97" y="1"/>
                      </a:lnTo>
                      <a:close/>
                    </a:path>
                  </a:pathLst>
                </a:custGeom>
                <a:solidFill>
                  <a:srgbClr val="FDB6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14" name="Picture 347">
                  <a:extLst>
                    <a:ext uri="{FF2B5EF4-FFF2-40B4-BE49-F238E27FC236}">
                      <a16:creationId xmlns:a16="http://schemas.microsoft.com/office/drawing/2014/main" id="{B82A3919-48EE-D54C-FA50-9CDEF1C3DC9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18" y="642"/>
                  <a:ext cx="288" cy="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 name="Picture 348">
                  <a:extLst>
                    <a:ext uri="{FF2B5EF4-FFF2-40B4-BE49-F238E27FC236}">
                      <a16:creationId xmlns:a16="http://schemas.microsoft.com/office/drawing/2014/main" id="{ADFC2C26-12DD-37A3-FDA2-C0DDA1D738C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6" y="786"/>
                  <a:ext cx="451"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 name="Picture 349">
                  <a:extLst>
                    <a:ext uri="{FF2B5EF4-FFF2-40B4-BE49-F238E27FC236}">
                      <a16:creationId xmlns:a16="http://schemas.microsoft.com/office/drawing/2014/main" id="{BB38E0B6-2A51-25D7-7FF7-6704E3C38BE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84" y="742"/>
                  <a:ext cx="120"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 name="Picture 350">
                  <a:extLst>
                    <a:ext uri="{FF2B5EF4-FFF2-40B4-BE49-F238E27FC236}">
                      <a16:creationId xmlns:a16="http://schemas.microsoft.com/office/drawing/2014/main" id="{67C56C1F-9AEF-F283-D29C-337BC407F8C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30" y="592"/>
                  <a:ext cx="1606"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 name="Picture 351">
                  <a:extLst>
                    <a:ext uri="{FF2B5EF4-FFF2-40B4-BE49-F238E27FC236}">
                      <a16:creationId xmlns:a16="http://schemas.microsoft.com/office/drawing/2014/main" id="{00DF1092-8448-8BFE-A183-920C5B200B4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90" y="1016"/>
                  <a:ext cx="18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 name="Group 352">
                <a:extLst>
                  <a:ext uri="{FF2B5EF4-FFF2-40B4-BE49-F238E27FC236}">
                    <a16:creationId xmlns:a16="http://schemas.microsoft.com/office/drawing/2014/main" id="{66879A4E-4D1D-A138-012A-3C643F682BAA}"/>
                  </a:ext>
                </a:extLst>
              </p:cNvPr>
              <p:cNvGrpSpPr>
                <a:grpSpLocks/>
              </p:cNvGrpSpPr>
              <p:nvPr/>
            </p:nvGrpSpPr>
            <p:grpSpPr bwMode="auto">
              <a:xfrm>
                <a:off x="1519" y="1113"/>
                <a:ext cx="127" cy="2"/>
                <a:chOff x="1519" y="1113"/>
                <a:chExt cx="127" cy="2"/>
              </a:xfrm>
            </p:grpSpPr>
            <p:sp>
              <p:nvSpPr>
                <p:cNvPr id="208" name="Freeform 353">
                  <a:extLst>
                    <a:ext uri="{FF2B5EF4-FFF2-40B4-BE49-F238E27FC236}">
                      <a16:creationId xmlns:a16="http://schemas.microsoft.com/office/drawing/2014/main" id="{6FBB24BC-F4C8-E3AD-E286-4798AA36454D}"/>
                    </a:ext>
                  </a:extLst>
                </p:cNvPr>
                <p:cNvSpPr>
                  <a:spLocks/>
                </p:cNvSpPr>
                <p:nvPr/>
              </p:nvSpPr>
              <p:spPr bwMode="auto">
                <a:xfrm>
                  <a:off x="1519" y="1113"/>
                  <a:ext cx="127" cy="2"/>
                </a:xfrm>
                <a:custGeom>
                  <a:avLst/>
                  <a:gdLst>
                    <a:gd name="T0" fmla="+- 0 1519 1519"/>
                    <a:gd name="T1" fmla="*/ T0 w 127"/>
                    <a:gd name="T2" fmla="+- 0 1646 1519"/>
                    <a:gd name="T3" fmla="*/ T2 w 127"/>
                  </a:gdLst>
                  <a:ahLst/>
                  <a:cxnLst>
                    <a:cxn ang="0">
                      <a:pos x="T1" y="0"/>
                    </a:cxn>
                    <a:cxn ang="0">
                      <a:pos x="T3" y="0"/>
                    </a:cxn>
                  </a:cxnLst>
                  <a:rect l="0" t="0" r="r" b="b"/>
                  <a:pathLst>
                    <a:path w="127">
                      <a:moveTo>
                        <a:pt x="0" y="0"/>
                      </a:moveTo>
                      <a:lnTo>
                        <a:pt x="127" y="0"/>
                      </a:lnTo>
                    </a:path>
                  </a:pathLst>
                </a:custGeom>
                <a:noFill/>
                <a:ln w="11342">
                  <a:solidFill>
                    <a:srgbClr val="E76253"/>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75" name="Group 354">
                <a:extLst>
                  <a:ext uri="{FF2B5EF4-FFF2-40B4-BE49-F238E27FC236}">
                    <a16:creationId xmlns:a16="http://schemas.microsoft.com/office/drawing/2014/main" id="{0882FA60-BF88-7E4B-7302-3F2DBEC763C9}"/>
                  </a:ext>
                </a:extLst>
              </p:cNvPr>
              <p:cNvGrpSpPr>
                <a:grpSpLocks/>
              </p:cNvGrpSpPr>
              <p:nvPr/>
            </p:nvGrpSpPr>
            <p:grpSpPr bwMode="auto">
              <a:xfrm>
                <a:off x="1522" y="1078"/>
                <a:ext cx="127" cy="2"/>
                <a:chOff x="1522" y="1078"/>
                <a:chExt cx="127" cy="2"/>
              </a:xfrm>
            </p:grpSpPr>
            <p:sp>
              <p:nvSpPr>
                <p:cNvPr id="207" name="Freeform 355">
                  <a:extLst>
                    <a:ext uri="{FF2B5EF4-FFF2-40B4-BE49-F238E27FC236}">
                      <a16:creationId xmlns:a16="http://schemas.microsoft.com/office/drawing/2014/main" id="{777369BF-28CE-C849-3F16-B6AD8A063CF9}"/>
                    </a:ext>
                  </a:extLst>
                </p:cNvPr>
                <p:cNvSpPr>
                  <a:spLocks/>
                </p:cNvSpPr>
                <p:nvPr/>
              </p:nvSpPr>
              <p:spPr bwMode="auto">
                <a:xfrm>
                  <a:off x="1522" y="1078"/>
                  <a:ext cx="127" cy="2"/>
                </a:xfrm>
                <a:custGeom>
                  <a:avLst/>
                  <a:gdLst>
                    <a:gd name="T0" fmla="+- 0 1522 1522"/>
                    <a:gd name="T1" fmla="*/ T0 w 127"/>
                    <a:gd name="T2" fmla="+- 0 1649 1522"/>
                    <a:gd name="T3" fmla="*/ T2 w 127"/>
                  </a:gdLst>
                  <a:ahLst/>
                  <a:cxnLst>
                    <a:cxn ang="0">
                      <a:pos x="T1" y="0"/>
                    </a:cxn>
                    <a:cxn ang="0">
                      <a:pos x="T3" y="0"/>
                    </a:cxn>
                  </a:cxnLst>
                  <a:rect l="0" t="0" r="r" b="b"/>
                  <a:pathLst>
                    <a:path w="127">
                      <a:moveTo>
                        <a:pt x="0" y="0"/>
                      </a:moveTo>
                      <a:lnTo>
                        <a:pt x="127" y="0"/>
                      </a:lnTo>
                    </a:path>
                  </a:pathLst>
                </a:custGeom>
                <a:noFill/>
                <a:ln w="17450">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76" name="Group 356">
                <a:extLst>
                  <a:ext uri="{FF2B5EF4-FFF2-40B4-BE49-F238E27FC236}">
                    <a16:creationId xmlns:a16="http://schemas.microsoft.com/office/drawing/2014/main" id="{D2E22806-F806-5851-983D-9E253F8C3283}"/>
                  </a:ext>
                </a:extLst>
              </p:cNvPr>
              <p:cNvGrpSpPr>
                <a:grpSpLocks/>
              </p:cNvGrpSpPr>
              <p:nvPr/>
            </p:nvGrpSpPr>
            <p:grpSpPr bwMode="auto">
              <a:xfrm>
                <a:off x="1518" y="1085"/>
                <a:ext cx="135" cy="6"/>
                <a:chOff x="1518" y="1085"/>
                <a:chExt cx="135" cy="6"/>
              </a:xfrm>
            </p:grpSpPr>
            <p:sp>
              <p:nvSpPr>
                <p:cNvPr id="206" name="Freeform 357">
                  <a:extLst>
                    <a:ext uri="{FF2B5EF4-FFF2-40B4-BE49-F238E27FC236}">
                      <a16:creationId xmlns:a16="http://schemas.microsoft.com/office/drawing/2014/main" id="{FF44222C-C340-E5B9-F7B3-EA3EB55C1D68}"/>
                    </a:ext>
                  </a:extLst>
                </p:cNvPr>
                <p:cNvSpPr>
                  <a:spLocks/>
                </p:cNvSpPr>
                <p:nvPr/>
              </p:nvSpPr>
              <p:spPr bwMode="auto">
                <a:xfrm>
                  <a:off x="1518" y="1085"/>
                  <a:ext cx="135" cy="6"/>
                </a:xfrm>
                <a:custGeom>
                  <a:avLst/>
                  <a:gdLst>
                    <a:gd name="T0" fmla="+- 0 1651 1518"/>
                    <a:gd name="T1" fmla="*/ T0 w 135"/>
                    <a:gd name="T2" fmla="+- 0 1085 1085"/>
                    <a:gd name="T3" fmla="*/ 1085 h 6"/>
                    <a:gd name="T4" fmla="+- 0 1519 1518"/>
                    <a:gd name="T5" fmla="*/ T4 w 135"/>
                    <a:gd name="T6" fmla="+- 0 1085 1085"/>
                    <a:gd name="T7" fmla="*/ 1085 h 6"/>
                    <a:gd name="T8" fmla="+- 0 1518 1518"/>
                    <a:gd name="T9" fmla="*/ T8 w 135"/>
                    <a:gd name="T10" fmla="+- 0 1086 1085"/>
                    <a:gd name="T11" fmla="*/ 1086 h 6"/>
                    <a:gd name="T12" fmla="+- 0 1518 1518"/>
                    <a:gd name="T13" fmla="*/ T12 w 135"/>
                    <a:gd name="T14" fmla="+- 0 1089 1085"/>
                    <a:gd name="T15" fmla="*/ 1089 h 6"/>
                    <a:gd name="T16" fmla="+- 0 1519 1518"/>
                    <a:gd name="T17" fmla="*/ T16 w 135"/>
                    <a:gd name="T18" fmla="+- 0 1090 1085"/>
                    <a:gd name="T19" fmla="*/ 1090 h 6"/>
                    <a:gd name="T20" fmla="+- 0 1651 1518"/>
                    <a:gd name="T21" fmla="*/ T20 w 135"/>
                    <a:gd name="T22" fmla="+- 0 1090 1085"/>
                    <a:gd name="T23" fmla="*/ 1090 h 6"/>
                    <a:gd name="T24" fmla="+- 0 1653 1518"/>
                    <a:gd name="T25" fmla="*/ T24 w 135"/>
                    <a:gd name="T26" fmla="+- 0 1089 1085"/>
                    <a:gd name="T27" fmla="*/ 1089 h 6"/>
                    <a:gd name="T28" fmla="+- 0 1653 1518"/>
                    <a:gd name="T29" fmla="*/ T28 w 135"/>
                    <a:gd name="T30" fmla="+- 0 1086 1085"/>
                    <a:gd name="T31" fmla="*/ 1086 h 6"/>
                    <a:gd name="T32" fmla="+- 0 1651 1518"/>
                    <a:gd name="T33" fmla="*/ T32 w 135"/>
                    <a:gd name="T34" fmla="+- 0 1085 1085"/>
                    <a:gd name="T35" fmla="*/ 1085 h 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35" h="6">
                      <a:moveTo>
                        <a:pt x="133" y="0"/>
                      </a:moveTo>
                      <a:lnTo>
                        <a:pt x="1" y="0"/>
                      </a:lnTo>
                      <a:lnTo>
                        <a:pt x="0" y="1"/>
                      </a:lnTo>
                      <a:lnTo>
                        <a:pt x="0" y="4"/>
                      </a:lnTo>
                      <a:lnTo>
                        <a:pt x="1" y="5"/>
                      </a:lnTo>
                      <a:lnTo>
                        <a:pt x="133" y="5"/>
                      </a:lnTo>
                      <a:lnTo>
                        <a:pt x="135" y="4"/>
                      </a:lnTo>
                      <a:lnTo>
                        <a:pt x="135" y="1"/>
                      </a:lnTo>
                      <a:lnTo>
                        <a:pt x="133" y="0"/>
                      </a:lnTo>
                      <a:close/>
                    </a:path>
                  </a:pathLst>
                </a:custGeom>
                <a:solidFill>
                  <a:srgbClr val="E762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7" name="Group 358">
                <a:extLst>
                  <a:ext uri="{FF2B5EF4-FFF2-40B4-BE49-F238E27FC236}">
                    <a16:creationId xmlns:a16="http://schemas.microsoft.com/office/drawing/2014/main" id="{1AC6475D-786F-B55A-EA0E-81502596C2E5}"/>
                  </a:ext>
                </a:extLst>
              </p:cNvPr>
              <p:cNvGrpSpPr>
                <a:grpSpLocks/>
              </p:cNvGrpSpPr>
              <p:nvPr/>
            </p:nvGrpSpPr>
            <p:grpSpPr bwMode="auto">
              <a:xfrm>
                <a:off x="1518" y="1065"/>
                <a:ext cx="135" cy="6"/>
                <a:chOff x="1518" y="1065"/>
                <a:chExt cx="135" cy="6"/>
              </a:xfrm>
            </p:grpSpPr>
            <p:sp>
              <p:nvSpPr>
                <p:cNvPr id="205" name="Freeform 359">
                  <a:extLst>
                    <a:ext uri="{FF2B5EF4-FFF2-40B4-BE49-F238E27FC236}">
                      <a16:creationId xmlns:a16="http://schemas.microsoft.com/office/drawing/2014/main" id="{035D9DB7-F100-191C-12B5-A118D2BD7073}"/>
                    </a:ext>
                  </a:extLst>
                </p:cNvPr>
                <p:cNvSpPr>
                  <a:spLocks/>
                </p:cNvSpPr>
                <p:nvPr/>
              </p:nvSpPr>
              <p:spPr bwMode="auto">
                <a:xfrm>
                  <a:off x="1518" y="1065"/>
                  <a:ext cx="135" cy="6"/>
                </a:xfrm>
                <a:custGeom>
                  <a:avLst/>
                  <a:gdLst>
                    <a:gd name="T0" fmla="+- 0 1651 1518"/>
                    <a:gd name="T1" fmla="*/ T0 w 135"/>
                    <a:gd name="T2" fmla="+- 0 1065 1065"/>
                    <a:gd name="T3" fmla="*/ 1065 h 6"/>
                    <a:gd name="T4" fmla="+- 0 1519 1518"/>
                    <a:gd name="T5" fmla="*/ T4 w 135"/>
                    <a:gd name="T6" fmla="+- 0 1065 1065"/>
                    <a:gd name="T7" fmla="*/ 1065 h 6"/>
                    <a:gd name="T8" fmla="+- 0 1518 1518"/>
                    <a:gd name="T9" fmla="*/ T8 w 135"/>
                    <a:gd name="T10" fmla="+- 0 1066 1065"/>
                    <a:gd name="T11" fmla="*/ 1066 h 6"/>
                    <a:gd name="T12" fmla="+- 0 1518 1518"/>
                    <a:gd name="T13" fmla="*/ T12 w 135"/>
                    <a:gd name="T14" fmla="+- 0 1069 1065"/>
                    <a:gd name="T15" fmla="*/ 1069 h 6"/>
                    <a:gd name="T16" fmla="+- 0 1519 1518"/>
                    <a:gd name="T17" fmla="*/ T16 w 135"/>
                    <a:gd name="T18" fmla="+- 0 1071 1065"/>
                    <a:gd name="T19" fmla="*/ 1071 h 6"/>
                    <a:gd name="T20" fmla="+- 0 1651 1518"/>
                    <a:gd name="T21" fmla="*/ T20 w 135"/>
                    <a:gd name="T22" fmla="+- 0 1071 1065"/>
                    <a:gd name="T23" fmla="*/ 1071 h 6"/>
                    <a:gd name="T24" fmla="+- 0 1653 1518"/>
                    <a:gd name="T25" fmla="*/ T24 w 135"/>
                    <a:gd name="T26" fmla="+- 0 1069 1065"/>
                    <a:gd name="T27" fmla="*/ 1069 h 6"/>
                    <a:gd name="T28" fmla="+- 0 1653 1518"/>
                    <a:gd name="T29" fmla="*/ T28 w 135"/>
                    <a:gd name="T30" fmla="+- 0 1066 1065"/>
                    <a:gd name="T31" fmla="*/ 1066 h 6"/>
                    <a:gd name="T32" fmla="+- 0 1651 1518"/>
                    <a:gd name="T33" fmla="*/ T32 w 135"/>
                    <a:gd name="T34" fmla="+- 0 1065 1065"/>
                    <a:gd name="T35" fmla="*/ 1065 h 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35" h="6">
                      <a:moveTo>
                        <a:pt x="133" y="0"/>
                      </a:moveTo>
                      <a:lnTo>
                        <a:pt x="1" y="0"/>
                      </a:lnTo>
                      <a:lnTo>
                        <a:pt x="0" y="1"/>
                      </a:lnTo>
                      <a:lnTo>
                        <a:pt x="0" y="4"/>
                      </a:lnTo>
                      <a:lnTo>
                        <a:pt x="1" y="6"/>
                      </a:lnTo>
                      <a:lnTo>
                        <a:pt x="133" y="6"/>
                      </a:lnTo>
                      <a:lnTo>
                        <a:pt x="135" y="4"/>
                      </a:lnTo>
                      <a:lnTo>
                        <a:pt x="135" y="1"/>
                      </a:lnTo>
                      <a:lnTo>
                        <a:pt x="133" y="0"/>
                      </a:lnTo>
                      <a:close/>
                    </a:path>
                  </a:pathLst>
                </a:custGeom>
                <a:solidFill>
                  <a:srgbClr val="E762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8" name="Group 360">
                <a:extLst>
                  <a:ext uri="{FF2B5EF4-FFF2-40B4-BE49-F238E27FC236}">
                    <a16:creationId xmlns:a16="http://schemas.microsoft.com/office/drawing/2014/main" id="{7BC8DDAB-6F38-4549-75EF-95C67F606DF8}"/>
                  </a:ext>
                </a:extLst>
              </p:cNvPr>
              <p:cNvGrpSpPr>
                <a:grpSpLocks/>
              </p:cNvGrpSpPr>
              <p:nvPr/>
            </p:nvGrpSpPr>
            <p:grpSpPr bwMode="auto">
              <a:xfrm>
                <a:off x="1532" y="1098"/>
                <a:ext cx="127" cy="2"/>
                <a:chOff x="1532" y="1098"/>
                <a:chExt cx="127" cy="2"/>
              </a:xfrm>
            </p:grpSpPr>
            <p:sp>
              <p:nvSpPr>
                <p:cNvPr id="204" name="Freeform 361">
                  <a:extLst>
                    <a:ext uri="{FF2B5EF4-FFF2-40B4-BE49-F238E27FC236}">
                      <a16:creationId xmlns:a16="http://schemas.microsoft.com/office/drawing/2014/main" id="{E5F0A723-68B2-704C-86F9-CE9C3863C323}"/>
                    </a:ext>
                  </a:extLst>
                </p:cNvPr>
                <p:cNvSpPr>
                  <a:spLocks/>
                </p:cNvSpPr>
                <p:nvPr/>
              </p:nvSpPr>
              <p:spPr bwMode="auto">
                <a:xfrm>
                  <a:off x="1532" y="1098"/>
                  <a:ext cx="127" cy="2"/>
                </a:xfrm>
                <a:custGeom>
                  <a:avLst/>
                  <a:gdLst>
                    <a:gd name="T0" fmla="+- 0 1532 1532"/>
                    <a:gd name="T1" fmla="*/ T0 w 127"/>
                    <a:gd name="T2" fmla="+- 0 1659 1532"/>
                    <a:gd name="T3" fmla="*/ T2 w 127"/>
                  </a:gdLst>
                  <a:ahLst/>
                  <a:cxnLst>
                    <a:cxn ang="0">
                      <a:pos x="T1" y="0"/>
                    </a:cxn>
                    <a:cxn ang="0">
                      <a:pos x="T3" y="0"/>
                    </a:cxn>
                  </a:cxnLst>
                  <a:rect l="0" t="0" r="r" b="b"/>
                  <a:pathLst>
                    <a:path w="127">
                      <a:moveTo>
                        <a:pt x="0" y="0"/>
                      </a:moveTo>
                      <a:lnTo>
                        <a:pt x="127" y="0"/>
                      </a:lnTo>
                    </a:path>
                  </a:pathLst>
                </a:custGeom>
                <a:noFill/>
                <a:ln w="11265">
                  <a:solidFill>
                    <a:srgbClr val="FDB614"/>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79" name="Group 362">
                <a:extLst>
                  <a:ext uri="{FF2B5EF4-FFF2-40B4-BE49-F238E27FC236}">
                    <a16:creationId xmlns:a16="http://schemas.microsoft.com/office/drawing/2014/main" id="{2C44671F-FC7B-E51B-0A21-EFA13DD455D2}"/>
                  </a:ext>
                </a:extLst>
              </p:cNvPr>
              <p:cNvGrpSpPr>
                <a:grpSpLocks/>
              </p:cNvGrpSpPr>
              <p:nvPr/>
            </p:nvGrpSpPr>
            <p:grpSpPr bwMode="auto">
              <a:xfrm>
                <a:off x="1482" y="788"/>
                <a:ext cx="135" cy="332"/>
                <a:chOff x="1482" y="788"/>
                <a:chExt cx="135" cy="332"/>
              </a:xfrm>
            </p:grpSpPr>
            <p:sp>
              <p:nvSpPr>
                <p:cNvPr id="202" name="Freeform 363">
                  <a:extLst>
                    <a:ext uri="{FF2B5EF4-FFF2-40B4-BE49-F238E27FC236}">
                      <a16:creationId xmlns:a16="http://schemas.microsoft.com/office/drawing/2014/main" id="{410DF8A6-0830-42F7-E4FA-E2BF631618BC}"/>
                    </a:ext>
                  </a:extLst>
                </p:cNvPr>
                <p:cNvSpPr>
                  <a:spLocks/>
                </p:cNvSpPr>
                <p:nvPr/>
              </p:nvSpPr>
              <p:spPr bwMode="auto">
                <a:xfrm>
                  <a:off x="1482" y="788"/>
                  <a:ext cx="135" cy="332"/>
                </a:xfrm>
                <a:custGeom>
                  <a:avLst/>
                  <a:gdLst>
                    <a:gd name="T0" fmla="+- 0 1561 1482"/>
                    <a:gd name="T1" fmla="*/ T0 w 135"/>
                    <a:gd name="T2" fmla="+- 0 945 788"/>
                    <a:gd name="T3" fmla="*/ 945 h 332"/>
                    <a:gd name="T4" fmla="+- 0 1550 1482"/>
                    <a:gd name="T5" fmla="*/ T4 w 135"/>
                    <a:gd name="T6" fmla="+- 0 945 788"/>
                    <a:gd name="T7" fmla="*/ 945 h 332"/>
                    <a:gd name="T8" fmla="+- 0 1606 1482"/>
                    <a:gd name="T9" fmla="*/ T8 w 135"/>
                    <a:gd name="T10" fmla="+- 0 1095 788"/>
                    <a:gd name="T11" fmla="*/ 1095 h 332"/>
                    <a:gd name="T12" fmla="+- 0 1606 1482"/>
                    <a:gd name="T13" fmla="*/ T12 w 135"/>
                    <a:gd name="T14" fmla="+- 0 1100 788"/>
                    <a:gd name="T15" fmla="*/ 1100 h 332"/>
                    <a:gd name="T16" fmla="+- 0 1601 1482"/>
                    <a:gd name="T17" fmla="*/ T16 w 135"/>
                    <a:gd name="T18" fmla="+- 0 1107 788"/>
                    <a:gd name="T19" fmla="*/ 1107 h 332"/>
                    <a:gd name="T20" fmla="+- 0 1598 1482"/>
                    <a:gd name="T21" fmla="*/ T20 w 135"/>
                    <a:gd name="T22" fmla="+- 0 1109 788"/>
                    <a:gd name="T23" fmla="*/ 1109 h 332"/>
                    <a:gd name="T24" fmla="+- 0 1485 1482"/>
                    <a:gd name="T25" fmla="*/ T24 w 135"/>
                    <a:gd name="T26" fmla="+- 0 1109 788"/>
                    <a:gd name="T27" fmla="*/ 1109 h 332"/>
                    <a:gd name="T28" fmla="+- 0 1482 1482"/>
                    <a:gd name="T29" fmla="*/ T28 w 135"/>
                    <a:gd name="T30" fmla="+- 0 1112 788"/>
                    <a:gd name="T31" fmla="*/ 1112 h 332"/>
                    <a:gd name="T32" fmla="+- 0 1482 1482"/>
                    <a:gd name="T33" fmla="*/ T32 w 135"/>
                    <a:gd name="T34" fmla="+- 0 1118 788"/>
                    <a:gd name="T35" fmla="*/ 1118 h 332"/>
                    <a:gd name="T36" fmla="+- 0 1485 1482"/>
                    <a:gd name="T37" fmla="*/ T36 w 135"/>
                    <a:gd name="T38" fmla="+- 0 1120 788"/>
                    <a:gd name="T39" fmla="*/ 1120 h 332"/>
                    <a:gd name="T40" fmla="+- 0 1601 1482"/>
                    <a:gd name="T41" fmla="*/ T40 w 135"/>
                    <a:gd name="T42" fmla="+- 0 1120 788"/>
                    <a:gd name="T43" fmla="*/ 1120 h 332"/>
                    <a:gd name="T44" fmla="+- 0 1608 1482"/>
                    <a:gd name="T45" fmla="*/ T44 w 135"/>
                    <a:gd name="T46" fmla="+- 0 1116 788"/>
                    <a:gd name="T47" fmla="*/ 1116 h 332"/>
                    <a:gd name="T48" fmla="+- 0 1616 1482"/>
                    <a:gd name="T49" fmla="*/ T48 w 135"/>
                    <a:gd name="T50" fmla="+- 0 1103 788"/>
                    <a:gd name="T51" fmla="*/ 1103 h 332"/>
                    <a:gd name="T52" fmla="+- 0 1617 1482"/>
                    <a:gd name="T53" fmla="*/ T52 w 135"/>
                    <a:gd name="T54" fmla="+- 0 1094 788"/>
                    <a:gd name="T55" fmla="*/ 1094 h 332"/>
                    <a:gd name="T56" fmla="+- 0 1561 1482"/>
                    <a:gd name="T57" fmla="*/ T56 w 135"/>
                    <a:gd name="T58" fmla="+- 0 945 788"/>
                    <a:gd name="T59" fmla="*/ 945 h 33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Lst>
                  <a:rect l="0" t="0" r="r" b="b"/>
                  <a:pathLst>
                    <a:path w="135" h="332">
                      <a:moveTo>
                        <a:pt x="79" y="157"/>
                      </a:moveTo>
                      <a:lnTo>
                        <a:pt x="68" y="157"/>
                      </a:lnTo>
                      <a:lnTo>
                        <a:pt x="124" y="307"/>
                      </a:lnTo>
                      <a:lnTo>
                        <a:pt x="124" y="312"/>
                      </a:lnTo>
                      <a:lnTo>
                        <a:pt x="119" y="319"/>
                      </a:lnTo>
                      <a:lnTo>
                        <a:pt x="116" y="321"/>
                      </a:lnTo>
                      <a:lnTo>
                        <a:pt x="3" y="321"/>
                      </a:lnTo>
                      <a:lnTo>
                        <a:pt x="0" y="324"/>
                      </a:lnTo>
                      <a:lnTo>
                        <a:pt x="0" y="330"/>
                      </a:lnTo>
                      <a:lnTo>
                        <a:pt x="3" y="332"/>
                      </a:lnTo>
                      <a:lnTo>
                        <a:pt x="119" y="332"/>
                      </a:lnTo>
                      <a:lnTo>
                        <a:pt x="126" y="328"/>
                      </a:lnTo>
                      <a:lnTo>
                        <a:pt x="134" y="315"/>
                      </a:lnTo>
                      <a:lnTo>
                        <a:pt x="135" y="306"/>
                      </a:lnTo>
                      <a:lnTo>
                        <a:pt x="79" y="157"/>
                      </a:lnTo>
                      <a:close/>
                    </a:path>
                  </a:pathLst>
                </a:custGeom>
                <a:solidFill>
                  <a:srgbClr val="464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364">
                  <a:extLst>
                    <a:ext uri="{FF2B5EF4-FFF2-40B4-BE49-F238E27FC236}">
                      <a16:creationId xmlns:a16="http://schemas.microsoft.com/office/drawing/2014/main" id="{78294AAC-70B4-DE2A-B10D-4388F0F0BC9E}"/>
                    </a:ext>
                  </a:extLst>
                </p:cNvPr>
                <p:cNvSpPr>
                  <a:spLocks/>
                </p:cNvSpPr>
                <p:nvPr/>
              </p:nvSpPr>
              <p:spPr bwMode="auto">
                <a:xfrm>
                  <a:off x="1482" y="788"/>
                  <a:ext cx="135" cy="332"/>
                </a:xfrm>
                <a:custGeom>
                  <a:avLst/>
                  <a:gdLst>
                    <a:gd name="T0" fmla="+- 0 1572 1482"/>
                    <a:gd name="T1" fmla="*/ T0 w 135"/>
                    <a:gd name="T2" fmla="+- 0 788 788"/>
                    <a:gd name="T3" fmla="*/ 788 h 332"/>
                    <a:gd name="T4" fmla="+- 0 1542 1482"/>
                    <a:gd name="T5" fmla="*/ T4 w 135"/>
                    <a:gd name="T6" fmla="+- 0 918 788"/>
                    <a:gd name="T7" fmla="*/ 918 h 332"/>
                    <a:gd name="T8" fmla="+- 0 1541 1482"/>
                    <a:gd name="T9" fmla="*/ T8 w 135"/>
                    <a:gd name="T10" fmla="+- 0 920 788"/>
                    <a:gd name="T11" fmla="*/ 920 h 332"/>
                    <a:gd name="T12" fmla="+- 0 1541 1482"/>
                    <a:gd name="T13" fmla="*/ T12 w 135"/>
                    <a:gd name="T14" fmla="+- 0 921 788"/>
                    <a:gd name="T15" fmla="*/ 921 h 332"/>
                    <a:gd name="T16" fmla="+- 0 1510 1482"/>
                    <a:gd name="T17" fmla="*/ T16 w 135"/>
                    <a:gd name="T18" fmla="+- 0 1053 788"/>
                    <a:gd name="T19" fmla="*/ 1053 h 332"/>
                    <a:gd name="T20" fmla="+- 0 1517 1482"/>
                    <a:gd name="T21" fmla="*/ T20 w 135"/>
                    <a:gd name="T22" fmla="+- 0 1049 788"/>
                    <a:gd name="T23" fmla="*/ 1049 h 332"/>
                    <a:gd name="T24" fmla="+- 0 1525 1482"/>
                    <a:gd name="T25" fmla="*/ T24 w 135"/>
                    <a:gd name="T26" fmla="+- 0 1037 788"/>
                    <a:gd name="T27" fmla="*/ 1037 h 332"/>
                    <a:gd name="T28" fmla="+- 0 1531 1482"/>
                    <a:gd name="T29" fmla="*/ T28 w 135"/>
                    <a:gd name="T30" fmla="+- 0 1023 788"/>
                    <a:gd name="T31" fmla="*/ 1023 h 332"/>
                    <a:gd name="T32" fmla="+- 0 1535 1482"/>
                    <a:gd name="T33" fmla="*/ T32 w 135"/>
                    <a:gd name="T34" fmla="+- 0 1013 788"/>
                    <a:gd name="T35" fmla="*/ 1013 h 332"/>
                    <a:gd name="T36" fmla="+- 0 1550 1482"/>
                    <a:gd name="T37" fmla="*/ T36 w 135"/>
                    <a:gd name="T38" fmla="+- 0 945 788"/>
                    <a:gd name="T39" fmla="*/ 945 h 332"/>
                    <a:gd name="T40" fmla="+- 0 1561 1482"/>
                    <a:gd name="T41" fmla="*/ T40 w 135"/>
                    <a:gd name="T42" fmla="+- 0 945 788"/>
                    <a:gd name="T43" fmla="*/ 945 h 332"/>
                    <a:gd name="T44" fmla="+- 0 1555 1482"/>
                    <a:gd name="T45" fmla="*/ T44 w 135"/>
                    <a:gd name="T46" fmla="+- 0 927 788"/>
                    <a:gd name="T47" fmla="*/ 927 h 332"/>
                    <a:gd name="T48" fmla="+- 0 1567 1482"/>
                    <a:gd name="T49" fmla="*/ T48 w 135"/>
                    <a:gd name="T50" fmla="+- 0 874 788"/>
                    <a:gd name="T51" fmla="*/ 874 h 332"/>
                    <a:gd name="T52" fmla="+- 0 1570 1482"/>
                    <a:gd name="T53" fmla="*/ T52 w 135"/>
                    <a:gd name="T54" fmla="+- 0 857 788"/>
                    <a:gd name="T55" fmla="*/ 857 h 332"/>
                    <a:gd name="T56" fmla="+- 0 1573 1482"/>
                    <a:gd name="T57" fmla="*/ T56 w 135"/>
                    <a:gd name="T58" fmla="+- 0 829 788"/>
                    <a:gd name="T59" fmla="*/ 829 h 332"/>
                    <a:gd name="T60" fmla="+- 0 1575 1482"/>
                    <a:gd name="T61" fmla="*/ T60 w 135"/>
                    <a:gd name="T62" fmla="+- 0 801 788"/>
                    <a:gd name="T63" fmla="*/ 801 h 332"/>
                    <a:gd name="T64" fmla="+- 0 1572 1482"/>
                    <a:gd name="T65" fmla="*/ T64 w 135"/>
                    <a:gd name="T66" fmla="+- 0 788 788"/>
                    <a:gd name="T67" fmla="*/ 788 h 33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Lst>
                  <a:rect l="0" t="0" r="r" b="b"/>
                  <a:pathLst>
                    <a:path w="135" h="332">
                      <a:moveTo>
                        <a:pt x="90" y="0"/>
                      </a:moveTo>
                      <a:lnTo>
                        <a:pt x="60" y="130"/>
                      </a:lnTo>
                      <a:lnTo>
                        <a:pt x="59" y="132"/>
                      </a:lnTo>
                      <a:lnTo>
                        <a:pt x="59" y="133"/>
                      </a:lnTo>
                      <a:lnTo>
                        <a:pt x="28" y="265"/>
                      </a:lnTo>
                      <a:lnTo>
                        <a:pt x="35" y="261"/>
                      </a:lnTo>
                      <a:lnTo>
                        <a:pt x="43" y="249"/>
                      </a:lnTo>
                      <a:lnTo>
                        <a:pt x="49" y="235"/>
                      </a:lnTo>
                      <a:lnTo>
                        <a:pt x="53" y="225"/>
                      </a:lnTo>
                      <a:lnTo>
                        <a:pt x="68" y="157"/>
                      </a:lnTo>
                      <a:lnTo>
                        <a:pt x="79" y="157"/>
                      </a:lnTo>
                      <a:lnTo>
                        <a:pt x="73" y="139"/>
                      </a:lnTo>
                      <a:lnTo>
                        <a:pt x="85" y="86"/>
                      </a:lnTo>
                      <a:lnTo>
                        <a:pt x="88" y="69"/>
                      </a:lnTo>
                      <a:lnTo>
                        <a:pt x="91" y="41"/>
                      </a:lnTo>
                      <a:lnTo>
                        <a:pt x="93" y="13"/>
                      </a:lnTo>
                      <a:lnTo>
                        <a:pt x="90" y="0"/>
                      </a:lnTo>
                      <a:close/>
                    </a:path>
                  </a:pathLst>
                </a:custGeom>
                <a:solidFill>
                  <a:srgbClr val="464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0" name="Group 365">
                <a:extLst>
                  <a:ext uri="{FF2B5EF4-FFF2-40B4-BE49-F238E27FC236}">
                    <a16:creationId xmlns:a16="http://schemas.microsoft.com/office/drawing/2014/main" id="{2D88DAF2-58E9-47A2-D8D7-C4E4D817B878}"/>
                  </a:ext>
                </a:extLst>
              </p:cNvPr>
              <p:cNvGrpSpPr>
                <a:grpSpLocks/>
              </p:cNvGrpSpPr>
              <p:nvPr/>
            </p:nvGrpSpPr>
            <p:grpSpPr bwMode="auto">
              <a:xfrm>
                <a:off x="1499" y="784"/>
                <a:ext cx="73" cy="268"/>
                <a:chOff x="1499" y="784"/>
                <a:chExt cx="73" cy="268"/>
              </a:xfrm>
            </p:grpSpPr>
            <p:sp>
              <p:nvSpPr>
                <p:cNvPr id="201" name="Freeform 366">
                  <a:extLst>
                    <a:ext uri="{FF2B5EF4-FFF2-40B4-BE49-F238E27FC236}">
                      <a16:creationId xmlns:a16="http://schemas.microsoft.com/office/drawing/2014/main" id="{BBF47156-C66F-83CF-90AF-FAD41A7E7B82}"/>
                    </a:ext>
                  </a:extLst>
                </p:cNvPr>
                <p:cNvSpPr>
                  <a:spLocks/>
                </p:cNvSpPr>
                <p:nvPr/>
              </p:nvSpPr>
              <p:spPr bwMode="auto">
                <a:xfrm>
                  <a:off x="1499" y="784"/>
                  <a:ext cx="73" cy="268"/>
                </a:xfrm>
                <a:custGeom>
                  <a:avLst/>
                  <a:gdLst>
                    <a:gd name="T0" fmla="+- 0 1561 1499"/>
                    <a:gd name="T1" fmla="*/ T0 w 73"/>
                    <a:gd name="T2" fmla="+- 0 784 784"/>
                    <a:gd name="T3" fmla="*/ 784 h 268"/>
                    <a:gd name="T4" fmla="+- 0 1499 1499"/>
                    <a:gd name="T5" fmla="*/ T4 w 73"/>
                    <a:gd name="T6" fmla="+- 0 1050 784"/>
                    <a:gd name="T7" fmla="*/ 1050 h 268"/>
                    <a:gd name="T8" fmla="+- 0 1511 1499"/>
                    <a:gd name="T9" fmla="*/ T8 w 73"/>
                    <a:gd name="T10" fmla="+- 0 1053 784"/>
                    <a:gd name="T11" fmla="*/ 1053 h 268"/>
                    <a:gd name="T12" fmla="+- 0 1572 1499"/>
                    <a:gd name="T13" fmla="*/ T12 w 73"/>
                    <a:gd name="T14" fmla="+- 0 788 784"/>
                    <a:gd name="T15" fmla="*/ 788 h 268"/>
                    <a:gd name="T16" fmla="+- 0 1561 1499"/>
                    <a:gd name="T17" fmla="*/ T16 w 73"/>
                    <a:gd name="T18" fmla="+- 0 784 784"/>
                    <a:gd name="T19" fmla="*/ 784 h 268"/>
                  </a:gdLst>
                  <a:ahLst/>
                  <a:cxnLst>
                    <a:cxn ang="0">
                      <a:pos x="T1" y="T3"/>
                    </a:cxn>
                    <a:cxn ang="0">
                      <a:pos x="T5" y="T7"/>
                    </a:cxn>
                    <a:cxn ang="0">
                      <a:pos x="T9" y="T11"/>
                    </a:cxn>
                    <a:cxn ang="0">
                      <a:pos x="T13" y="T15"/>
                    </a:cxn>
                    <a:cxn ang="0">
                      <a:pos x="T17" y="T19"/>
                    </a:cxn>
                  </a:cxnLst>
                  <a:rect l="0" t="0" r="r" b="b"/>
                  <a:pathLst>
                    <a:path w="73" h="268">
                      <a:moveTo>
                        <a:pt x="62" y="0"/>
                      </a:moveTo>
                      <a:lnTo>
                        <a:pt x="0" y="266"/>
                      </a:lnTo>
                      <a:lnTo>
                        <a:pt x="12" y="269"/>
                      </a:lnTo>
                      <a:lnTo>
                        <a:pt x="73" y="4"/>
                      </a:lnTo>
                      <a:lnTo>
                        <a:pt x="62"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1" name="Group 367">
                <a:extLst>
                  <a:ext uri="{FF2B5EF4-FFF2-40B4-BE49-F238E27FC236}">
                    <a16:creationId xmlns:a16="http://schemas.microsoft.com/office/drawing/2014/main" id="{1A441CC3-75C9-A990-E112-9064D0C53644}"/>
                  </a:ext>
                </a:extLst>
              </p:cNvPr>
              <p:cNvGrpSpPr>
                <a:grpSpLocks/>
              </p:cNvGrpSpPr>
              <p:nvPr/>
            </p:nvGrpSpPr>
            <p:grpSpPr bwMode="auto">
              <a:xfrm>
                <a:off x="2617" y="1001"/>
                <a:ext cx="14" cy="60"/>
                <a:chOff x="2617" y="1001"/>
                <a:chExt cx="14" cy="60"/>
              </a:xfrm>
            </p:grpSpPr>
            <p:sp>
              <p:nvSpPr>
                <p:cNvPr id="200" name="Freeform 368">
                  <a:extLst>
                    <a:ext uri="{FF2B5EF4-FFF2-40B4-BE49-F238E27FC236}">
                      <a16:creationId xmlns:a16="http://schemas.microsoft.com/office/drawing/2014/main" id="{59E34C11-B2A9-A2E4-3855-A2B8B5E4EBA6}"/>
                    </a:ext>
                  </a:extLst>
                </p:cNvPr>
                <p:cNvSpPr>
                  <a:spLocks/>
                </p:cNvSpPr>
                <p:nvPr/>
              </p:nvSpPr>
              <p:spPr bwMode="auto">
                <a:xfrm>
                  <a:off x="2617" y="1001"/>
                  <a:ext cx="14" cy="60"/>
                </a:xfrm>
                <a:custGeom>
                  <a:avLst/>
                  <a:gdLst>
                    <a:gd name="T0" fmla="+- 0 2622 2617"/>
                    <a:gd name="T1" fmla="*/ T0 w 14"/>
                    <a:gd name="T2" fmla="+- 0 1001 1001"/>
                    <a:gd name="T3" fmla="*/ 1001 h 60"/>
                    <a:gd name="T4" fmla="+- 0 2617 2617"/>
                    <a:gd name="T5" fmla="*/ T4 w 14"/>
                    <a:gd name="T6" fmla="+- 0 1002 1001"/>
                    <a:gd name="T7" fmla="*/ 1002 h 60"/>
                    <a:gd name="T8" fmla="+- 0 2626 2617"/>
                    <a:gd name="T9" fmla="*/ T8 w 14"/>
                    <a:gd name="T10" fmla="+- 0 1060 1001"/>
                    <a:gd name="T11" fmla="*/ 1060 h 60"/>
                    <a:gd name="T12" fmla="+- 0 2631 2617"/>
                    <a:gd name="T13" fmla="*/ T12 w 14"/>
                    <a:gd name="T14" fmla="+- 0 1060 1001"/>
                    <a:gd name="T15" fmla="*/ 1060 h 60"/>
                    <a:gd name="T16" fmla="+- 0 2622 2617"/>
                    <a:gd name="T17" fmla="*/ T16 w 14"/>
                    <a:gd name="T18" fmla="+- 0 1001 1001"/>
                    <a:gd name="T19" fmla="*/ 1001 h 60"/>
                  </a:gdLst>
                  <a:ahLst/>
                  <a:cxnLst>
                    <a:cxn ang="0">
                      <a:pos x="T1" y="T3"/>
                    </a:cxn>
                    <a:cxn ang="0">
                      <a:pos x="T5" y="T7"/>
                    </a:cxn>
                    <a:cxn ang="0">
                      <a:pos x="T9" y="T11"/>
                    </a:cxn>
                    <a:cxn ang="0">
                      <a:pos x="T13" y="T15"/>
                    </a:cxn>
                    <a:cxn ang="0">
                      <a:pos x="T17" y="T19"/>
                    </a:cxn>
                  </a:cxnLst>
                  <a:rect l="0" t="0" r="r" b="b"/>
                  <a:pathLst>
                    <a:path w="14" h="60">
                      <a:moveTo>
                        <a:pt x="5" y="0"/>
                      </a:moveTo>
                      <a:lnTo>
                        <a:pt x="0" y="1"/>
                      </a:lnTo>
                      <a:lnTo>
                        <a:pt x="9" y="59"/>
                      </a:lnTo>
                      <a:lnTo>
                        <a:pt x="14" y="59"/>
                      </a:lnTo>
                      <a:lnTo>
                        <a:pt x="5" y="0"/>
                      </a:lnTo>
                      <a:close/>
                    </a:path>
                  </a:pathLst>
                </a:custGeom>
                <a:solidFill>
                  <a:srgbClr val="AA25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2" name="Group 369">
                <a:extLst>
                  <a:ext uri="{FF2B5EF4-FFF2-40B4-BE49-F238E27FC236}">
                    <a16:creationId xmlns:a16="http://schemas.microsoft.com/office/drawing/2014/main" id="{E1FC971C-2EC7-B977-F206-B0150BC9D1C1}"/>
                  </a:ext>
                </a:extLst>
              </p:cNvPr>
              <p:cNvGrpSpPr>
                <a:grpSpLocks/>
              </p:cNvGrpSpPr>
              <p:nvPr/>
            </p:nvGrpSpPr>
            <p:grpSpPr bwMode="auto">
              <a:xfrm>
                <a:off x="2643" y="988"/>
                <a:ext cx="19" cy="62"/>
                <a:chOff x="2643" y="988"/>
                <a:chExt cx="19" cy="62"/>
              </a:xfrm>
            </p:grpSpPr>
            <p:sp>
              <p:nvSpPr>
                <p:cNvPr id="199" name="Freeform 370">
                  <a:extLst>
                    <a:ext uri="{FF2B5EF4-FFF2-40B4-BE49-F238E27FC236}">
                      <a16:creationId xmlns:a16="http://schemas.microsoft.com/office/drawing/2014/main" id="{27012E55-06ED-48FB-D45C-B45A9E7CD99C}"/>
                    </a:ext>
                  </a:extLst>
                </p:cNvPr>
                <p:cNvSpPr>
                  <a:spLocks/>
                </p:cNvSpPr>
                <p:nvPr/>
              </p:nvSpPr>
              <p:spPr bwMode="auto">
                <a:xfrm>
                  <a:off x="2643" y="988"/>
                  <a:ext cx="19" cy="62"/>
                </a:xfrm>
                <a:custGeom>
                  <a:avLst/>
                  <a:gdLst>
                    <a:gd name="T0" fmla="+- 0 2655 2643"/>
                    <a:gd name="T1" fmla="*/ T0 w 19"/>
                    <a:gd name="T2" fmla="+- 0 988 988"/>
                    <a:gd name="T3" fmla="*/ 988 h 62"/>
                    <a:gd name="T4" fmla="+- 0 2643 2643"/>
                    <a:gd name="T5" fmla="*/ T4 w 19"/>
                    <a:gd name="T6" fmla="+- 0 1048 988"/>
                    <a:gd name="T7" fmla="*/ 1048 h 62"/>
                    <a:gd name="T8" fmla="+- 0 2649 2643"/>
                    <a:gd name="T9" fmla="*/ T8 w 19"/>
                    <a:gd name="T10" fmla="+- 0 1050 988"/>
                    <a:gd name="T11" fmla="*/ 1050 h 62"/>
                    <a:gd name="T12" fmla="+- 0 2662 2643"/>
                    <a:gd name="T13" fmla="*/ T12 w 19"/>
                    <a:gd name="T14" fmla="+- 0 989 988"/>
                    <a:gd name="T15" fmla="*/ 989 h 62"/>
                    <a:gd name="T16" fmla="+- 0 2655 2643"/>
                    <a:gd name="T17" fmla="*/ T16 w 19"/>
                    <a:gd name="T18" fmla="+- 0 988 988"/>
                    <a:gd name="T19" fmla="*/ 988 h 62"/>
                  </a:gdLst>
                  <a:ahLst/>
                  <a:cxnLst>
                    <a:cxn ang="0">
                      <a:pos x="T1" y="T3"/>
                    </a:cxn>
                    <a:cxn ang="0">
                      <a:pos x="T5" y="T7"/>
                    </a:cxn>
                    <a:cxn ang="0">
                      <a:pos x="T9" y="T11"/>
                    </a:cxn>
                    <a:cxn ang="0">
                      <a:pos x="T13" y="T15"/>
                    </a:cxn>
                    <a:cxn ang="0">
                      <a:pos x="T17" y="T19"/>
                    </a:cxn>
                  </a:cxnLst>
                  <a:rect l="0" t="0" r="r" b="b"/>
                  <a:pathLst>
                    <a:path w="19" h="62">
                      <a:moveTo>
                        <a:pt x="12" y="0"/>
                      </a:moveTo>
                      <a:lnTo>
                        <a:pt x="0" y="60"/>
                      </a:lnTo>
                      <a:lnTo>
                        <a:pt x="6" y="62"/>
                      </a:lnTo>
                      <a:lnTo>
                        <a:pt x="19" y="1"/>
                      </a:lnTo>
                      <a:lnTo>
                        <a:pt x="12" y="0"/>
                      </a:lnTo>
                      <a:close/>
                    </a:path>
                  </a:pathLst>
                </a:custGeom>
                <a:solidFill>
                  <a:srgbClr val="5423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3" name="Group 371">
                <a:extLst>
                  <a:ext uri="{FF2B5EF4-FFF2-40B4-BE49-F238E27FC236}">
                    <a16:creationId xmlns:a16="http://schemas.microsoft.com/office/drawing/2014/main" id="{EBAF80DF-1E58-50C2-A963-845EF6A910F9}"/>
                  </a:ext>
                </a:extLst>
              </p:cNvPr>
              <p:cNvGrpSpPr>
                <a:grpSpLocks/>
              </p:cNvGrpSpPr>
              <p:nvPr/>
            </p:nvGrpSpPr>
            <p:grpSpPr bwMode="auto">
              <a:xfrm>
                <a:off x="2630" y="990"/>
                <a:ext cx="15" cy="64"/>
                <a:chOff x="2630" y="990"/>
                <a:chExt cx="15" cy="64"/>
              </a:xfrm>
            </p:grpSpPr>
            <p:sp>
              <p:nvSpPr>
                <p:cNvPr id="198" name="Freeform 372">
                  <a:extLst>
                    <a:ext uri="{FF2B5EF4-FFF2-40B4-BE49-F238E27FC236}">
                      <a16:creationId xmlns:a16="http://schemas.microsoft.com/office/drawing/2014/main" id="{884288C2-AAED-AB34-629D-CEC5DE8AC636}"/>
                    </a:ext>
                  </a:extLst>
                </p:cNvPr>
                <p:cNvSpPr>
                  <a:spLocks/>
                </p:cNvSpPr>
                <p:nvPr/>
              </p:nvSpPr>
              <p:spPr bwMode="auto">
                <a:xfrm>
                  <a:off x="2630" y="990"/>
                  <a:ext cx="15" cy="64"/>
                </a:xfrm>
                <a:custGeom>
                  <a:avLst/>
                  <a:gdLst>
                    <a:gd name="T0" fmla="+- 0 2634 2630"/>
                    <a:gd name="T1" fmla="*/ T0 w 15"/>
                    <a:gd name="T2" fmla="+- 0 990 990"/>
                    <a:gd name="T3" fmla="*/ 990 h 64"/>
                    <a:gd name="T4" fmla="+- 0 2630 2630"/>
                    <a:gd name="T5" fmla="*/ T4 w 15"/>
                    <a:gd name="T6" fmla="+- 0 1012 990"/>
                    <a:gd name="T7" fmla="*/ 1012 h 64"/>
                    <a:gd name="T8" fmla="+- 0 2635 2630"/>
                    <a:gd name="T9" fmla="*/ T8 w 15"/>
                    <a:gd name="T10" fmla="+- 0 1054 990"/>
                    <a:gd name="T11" fmla="*/ 1054 h 64"/>
                    <a:gd name="T12" fmla="+- 0 2645 2630"/>
                    <a:gd name="T13" fmla="*/ T12 w 15"/>
                    <a:gd name="T14" fmla="+- 0 1052 990"/>
                    <a:gd name="T15" fmla="*/ 1052 h 64"/>
                    <a:gd name="T16" fmla="+- 0 2641 2630"/>
                    <a:gd name="T17" fmla="*/ T16 w 15"/>
                    <a:gd name="T18" fmla="+- 0 1010 990"/>
                    <a:gd name="T19" fmla="*/ 1010 h 64"/>
                    <a:gd name="T20" fmla="+- 0 2634 2630"/>
                    <a:gd name="T21" fmla="*/ T20 w 15"/>
                    <a:gd name="T22" fmla="+- 0 990 990"/>
                    <a:gd name="T23" fmla="*/ 990 h 64"/>
                  </a:gdLst>
                  <a:ahLst/>
                  <a:cxnLst>
                    <a:cxn ang="0">
                      <a:pos x="T1" y="T3"/>
                    </a:cxn>
                    <a:cxn ang="0">
                      <a:pos x="T5" y="T7"/>
                    </a:cxn>
                    <a:cxn ang="0">
                      <a:pos x="T9" y="T11"/>
                    </a:cxn>
                    <a:cxn ang="0">
                      <a:pos x="T13" y="T15"/>
                    </a:cxn>
                    <a:cxn ang="0">
                      <a:pos x="T17" y="T19"/>
                    </a:cxn>
                    <a:cxn ang="0">
                      <a:pos x="T21" y="T23"/>
                    </a:cxn>
                  </a:cxnLst>
                  <a:rect l="0" t="0" r="r" b="b"/>
                  <a:pathLst>
                    <a:path w="15" h="64">
                      <a:moveTo>
                        <a:pt x="4" y="0"/>
                      </a:moveTo>
                      <a:lnTo>
                        <a:pt x="0" y="22"/>
                      </a:lnTo>
                      <a:lnTo>
                        <a:pt x="5" y="64"/>
                      </a:lnTo>
                      <a:lnTo>
                        <a:pt x="15" y="62"/>
                      </a:lnTo>
                      <a:lnTo>
                        <a:pt x="11" y="20"/>
                      </a:lnTo>
                      <a:lnTo>
                        <a:pt x="4" y="0"/>
                      </a:lnTo>
                      <a:close/>
                    </a:path>
                  </a:pathLst>
                </a:custGeom>
                <a:solidFill>
                  <a:srgbClr val="1414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4" name="Group 373">
                <a:extLst>
                  <a:ext uri="{FF2B5EF4-FFF2-40B4-BE49-F238E27FC236}">
                    <a16:creationId xmlns:a16="http://schemas.microsoft.com/office/drawing/2014/main" id="{506B014F-FC52-2B52-A01E-E072D5A7C6F1}"/>
                  </a:ext>
                </a:extLst>
              </p:cNvPr>
              <p:cNvGrpSpPr>
                <a:grpSpLocks/>
              </p:cNvGrpSpPr>
              <p:nvPr/>
            </p:nvGrpSpPr>
            <p:grpSpPr bwMode="auto">
              <a:xfrm>
                <a:off x="2630" y="990"/>
                <a:ext cx="11" cy="22"/>
                <a:chOff x="2630" y="990"/>
                <a:chExt cx="11" cy="22"/>
              </a:xfrm>
            </p:grpSpPr>
            <p:sp>
              <p:nvSpPr>
                <p:cNvPr id="197" name="Freeform 374">
                  <a:extLst>
                    <a:ext uri="{FF2B5EF4-FFF2-40B4-BE49-F238E27FC236}">
                      <a16:creationId xmlns:a16="http://schemas.microsoft.com/office/drawing/2014/main" id="{10447903-F9EE-FF7E-90C3-A2863309236C}"/>
                    </a:ext>
                  </a:extLst>
                </p:cNvPr>
                <p:cNvSpPr>
                  <a:spLocks/>
                </p:cNvSpPr>
                <p:nvPr/>
              </p:nvSpPr>
              <p:spPr bwMode="auto">
                <a:xfrm>
                  <a:off x="2630" y="990"/>
                  <a:ext cx="11" cy="22"/>
                </a:xfrm>
                <a:custGeom>
                  <a:avLst/>
                  <a:gdLst>
                    <a:gd name="T0" fmla="+- 0 2633 2630"/>
                    <a:gd name="T1" fmla="*/ T0 w 11"/>
                    <a:gd name="T2" fmla="+- 0 990 990"/>
                    <a:gd name="T3" fmla="*/ 990 h 22"/>
                    <a:gd name="T4" fmla="+- 0 2630 2630"/>
                    <a:gd name="T5" fmla="*/ T4 w 11"/>
                    <a:gd name="T6" fmla="+- 0 1012 990"/>
                    <a:gd name="T7" fmla="*/ 1012 h 22"/>
                    <a:gd name="T8" fmla="+- 0 2641 2630"/>
                    <a:gd name="T9" fmla="*/ T8 w 11"/>
                    <a:gd name="T10" fmla="+- 0 1010 990"/>
                    <a:gd name="T11" fmla="*/ 1010 h 22"/>
                    <a:gd name="T12" fmla="+- 0 2633 2630"/>
                    <a:gd name="T13" fmla="*/ T12 w 11"/>
                    <a:gd name="T14" fmla="+- 0 990 990"/>
                    <a:gd name="T15" fmla="*/ 990 h 22"/>
                  </a:gdLst>
                  <a:ahLst/>
                  <a:cxnLst>
                    <a:cxn ang="0">
                      <a:pos x="T1" y="T3"/>
                    </a:cxn>
                    <a:cxn ang="0">
                      <a:pos x="T5" y="T7"/>
                    </a:cxn>
                    <a:cxn ang="0">
                      <a:pos x="T9" y="T11"/>
                    </a:cxn>
                    <a:cxn ang="0">
                      <a:pos x="T13" y="T15"/>
                    </a:cxn>
                  </a:cxnLst>
                  <a:rect l="0" t="0" r="r" b="b"/>
                  <a:pathLst>
                    <a:path w="11" h="22">
                      <a:moveTo>
                        <a:pt x="3" y="0"/>
                      </a:moveTo>
                      <a:lnTo>
                        <a:pt x="0" y="22"/>
                      </a:lnTo>
                      <a:lnTo>
                        <a:pt x="11" y="20"/>
                      </a:lnTo>
                      <a:lnTo>
                        <a:pt x="3" y="0"/>
                      </a:lnTo>
                      <a:close/>
                    </a:path>
                  </a:pathLst>
                </a:custGeom>
                <a:solidFill>
                  <a:srgbClr val="D491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5" name="Group 375">
                <a:extLst>
                  <a:ext uri="{FF2B5EF4-FFF2-40B4-BE49-F238E27FC236}">
                    <a16:creationId xmlns:a16="http://schemas.microsoft.com/office/drawing/2014/main" id="{11B897BB-AAAC-B3F8-A85C-DF8ED884CFDF}"/>
                  </a:ext>
                </a:extLst>
              </p:cNvPr>
              <p:cNvGrpSpPr>
                <a:grpSpLocks/>
              </p:cNvGrpSpPr>
              <p:nvPr/>
            </p:nvGrpSpPr>
            <p:grpSpPr bwMode="auto">
              <a:xfrm>
                <a:off x="2632" y="990"/>
                <a:ext cx="5" cy="11"/>
                <a:chOff x="2632" y="990"/>
                <a:chExt cx="5" cy="11"/>
              </a:xfrm>
            </p:grpSpPr>
            <p:sp>
              <p:nvSpPr>
                <p:cNvPr id="196" name="Freeform 376">
                  <a:extLst>
                    <a:ext uri="{FF2B5EF4-FFF2-40B4-BE49-F238E27FC236}">
                      <a16:creationId xmlns:a16="http://schemas.microsoft.com/office/drawing/2014/main" id="{8FA277EC-53AC-3B6F-3439-52A3B9F0CB5A}"/>
                    </a:ext>
                  </a:extLst>
                </p:cNvPr>
                <p:cNvSpPr>
                  <a:spLocks/>
                </p:cNvSpPr>
                <p:nvPr/>
              </p:nvSpPr>
              <p:spPr bwMode="auto">
                <a:xfrm>
                  <a:off x="2632" y="990"/>
                  <a:ext cx="5" cy="11"/>
                </a:xfrm>
                <a:custGeom>
                  <a:avLst/>
                  <a:gdLst>
                    <a:gd name="T0" fmla="+- 0 2634 2632"/>
                    <a:gd name="T1" fmla="*/ T0 w 5"/>
                    <a:gd name="T2" fmla="+- 0 990 990"/>
                    <a:gd name="T3" fmla="*/ 990 h 11"/>
                    <a:gd name="T4" fmla="+- 0 2632 2632"/>
                    <a:gd name="T5" fmla="*/ T4 w 5"/>
                    <a:gd name="T6" fmla="+- 0 1000 990"/>
                    <a:gd name="T7" fmla="*/ 1000 h 11"/>
                    <a:gd name="T8" fmla="+- 0 2637 2632"/>
                    <a:gd name="T9" fmla="*/ T8 w 5"/>
                    <a:gd name="T10" fmla="+- 0 999 990"/>
                    <a:gd name="T11" fmla="*/ 999 h 11"/>
                    <a:gd name="T12" fmla="+- 0 2634 2632"/>
                    <a:gd name="T13" fmla="*/ T12 w 5"/>
                    <a:gd name="T14" fmla="+- 0 990 990"/>
                    <a:gd name="T15" fmla="*/ 990 h 11"/>
                  </a:gdLst>
                  <a:ahLst/>
                  <a:cxnLst>
                    <a:cxn ang="0">
                      <a:pos x="T1" y="T3"/>
                    </a:cxn>
                    <a:cxn ang="0">
                      <a:pos x="T5" y="T7"/>
                    </a:cxn>
                    <a:cxn ang="0">
                      <a:pos x="T9" y="T11"/>
                    </a:cxn>
                    <a:cxn ang="0">
                      <a:pos x="T13" y="T15"/>
                    </a:cxn>
                  </a:cxnLst>
                  <a:rect l="0" t="0" r="r" b="b"/>
                  <a:pathLst>
                    <a:path w="5" h="11">
                      <a:moveTo>
                        <a:pt x="2" y="0"/>
                      </a:moveTo>
                      <a:lnTo>
                        <a:pt x="0" y="10"/>
                      </a:lnTo>
                      <a:lnTo>
                        <a:pt x="5" y="9"/>
                      </a:lnTo>
                      <a:lnTo>
                        <a:pt x="2" y="0"/>
                      </a:lnTo>
                      <a:close/>
                    </a:path>
                  </a:pathLst>
                </a:custGeom>
                <a:solidFill>
                  <a:srgbClr val="FDB6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6" name="Group 377">
                <a:extLst>
                  <a:ext uri="{FF2B5EF4-FFF2-40B4-BE49-F238E27FC236}">
                    <a16:creationId xmlns:a16="http://schemas.microsoft.com/office/drawing/2014/main" id="{52E78E46-BBF1-292A-1E90-739BE5AA2DB9}"/>
                  </a:ext>
                </a:extLst>
              </p:cNvPr>
              <p:cNvGrpSpPr>
                <a:grpSpLocks/>
              </p:cNvGrpSpPr>
              <p:nvPr/>
            </p:nvGrpSpPr>
            <p:grpSpPr bwMode="auto">
              <a:xfrm>
                <a:off x="1686" y="1044"/>
                <a:ext cx="65" cy="76"/>
                <a:chOff x="1686" y="1044"/>
                <a:chExt cx="65" cy="76"/>
              </a:xfrm>
            </p:grpSpPr>
            <p:sp>
              <p:nvSpPr>
                <p:cNvPr id="193" name="Freeform 378">
                  <a:extLst>
                    <a:ext uri="{FF2B5EF4-FFF2-40B4-BE49-F238E27FC236}">
                      <a16:creationId xmlns:a16="http://schemas.microsoft.com/office/drawing/2014/main" id="{CE2599C9-F440-2EFB-A180-881F262165A6}"/>
                    </a:ext>
                  </a:extLst>
                </p:cNvPr>
                <p:cNvSpPr>
                  <a:spLocks/>
                </p:cNvSpPr>
                <p:nvPr/>
              </p:nvSpPr>
              <p:spPr bwMode="auto">
                <a:xfrm>
                  <a:off x="1686" y="1044"/>
                  <a:ext cx="65" cy="76"/>
                </a:xfrm>
                <a:custGeom>
                  <a:avLst/>
                  <a:gdLst>
                    <a:gd name="T0" fmla="+- 0 1733 1686"/>
                    <a:gd name="T1" fmla="*/ T0 w 65"/>
                    <a:gd name="T2" fmla="+- 0 1044 1044"/>
                    <a:gd name="T3" fmla="*/ 1044 h 76"/>
                    <a:gd name="T4" fmla="+- 0 1686 1686"/>
                    <a:gd name="T5" fmla="*/ T4 w 65"/>
                    <a:gd name="T6" fmla="+- 0 1044 1044"/>
                    <a:gd name="T7" fmla="*/ 1044 h 76"/>
                    <a:gd name="T8" fmla="+- 0 1692 1686"/>
                    <a:gd name="T9" fmla="*/ T8 w 65"/>
                    <a:gd name="T10" fmla="+- 0 1120 1044"/>
                    <a:gd name="T11" fmla="*/ 1120 h 76"/>
                    <a:gd name="T12" fmla="+- 0 1727 1686"/>
                    <a:gd name="T13" fmla="*/ T12 w 65"/>
                    <a:gd name="T14" fmla="+- 0 1120 1044"/>
                    <a:gd name="T15" fmla="*/ 1120 h 76"/>
                    <a:gd name="T16" fmla="+- 0 1729 1686"/>
                    <a:gd name="T17" fmla="*/ T16 w 65"/>
                    <a:gd name="T18" fmla="+- 0 1100 1044"/>
                    <a:gd name="T19" fmla="*/ 1100 h 76"/>
                    <a:gd name="T20" fmla="+- 0 1742 1686"/>
                    <a:gd name="T21" fmla="*/ T20 w 65"/>
                    <a:gd name="T22" fmla="+- 0 1100 1044"/>
                    <a:gd name="T23" fmla="*/ 1100 h 76"/>
                    <a:gd name="T24" fmla="+- 0 1749 1686"/>
                    <a:gd name="T25" fmla="*/ T24 w 65"/>
                    <a:gd name="T26" fmla="+- 0 1093 1044"/>
                    <a:gd name="T27" fmla="*/ 1093 h 76"/>
                    <a:gd name="T28" fmla="+- 0 1729 1686"/>
                    <a:gd name="T29" fmla="*/ T28 w 65"/>
                    <a:gd name="T30" fmla="+- 0 1093 1044"/>
                    <a:gd name="T31" fmla="*/ 1093 h 76"/>
                    <a:gd name="T32" fmla="+- 0 1731 1686"/>
                    <a:gd name="T33" fmla="*/ T32 w 65"/>
                    <a:gd name="T34" fmla="+- 0 1065 1044"/>
                    <a:gd name="T35" fmla="*/ 1065 h 76"/>
                    <a:gd name="T36" fmla="+- 0 1744 1686"/>
                    <a:gd name="T37" fmla="*/ T36 w 65"/>
                    <a:gd name="T38" fmla="+- 0 1065 1044"/>
                    <a:gd name="T39" fmla="*/ 1065 h 76"/>
                    <a:gd name="T40" fmla="+- 0 1744 1686"/>
                    <a:gd name="T41" fmla="*/ T40 w 65"/>
                    <a:gd name="T42" fmla="+- 0 1060 1044"/>
                    <a:gd name="T43" fmla="*/ 1060 h 76"/>
                    <a:gd name="T44" fmla="+- 0 1742 1686"/>
                    <a:gd name="T45" fmla="*/ T44 w 65"/>
                    <a:gd name="T46" fmla="+- 0 1058 1044"/>
                    <a:gd name="T47" fmla="*/ 1058 h 76"/>
                    <a:gd name="T48" fmla="+- 0 1732 1686"/>
                    <a:gd name="T49" fmla="*/ T48 w 65"/>
                    <a:gd name="T50" fmla="+- 0 1058 1044"/>
                    <a:gd name="T51" fmla="*/ 1058 h 76"/>
                    <a:gd name="T52" fmla="+- 0 1733 1686"/>
                    <a:gd name="T53" fmla="*/ T52 w 65"/>
                    <a:gd name="T54" fmla="+- 0 1044 1044"/>
                    <a:gd name="T55" fmla="*/ 1044 h 7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65" h="76">
                      <a:moveTo>
                        <a:pt x="47" y="0"/>
                      </a:moveTo>
                      <a:lnTo>
                        <a:pt x="0" y="0"/>
                      </a:lnTo>
                      <a:lnTo>
                        <a:pt x="6" y="76"/>
                      </a:lnTo>
                      <a:lnTo>
                        <a:pt x="41" y="76"/>
                      </a:lnTo>
                      <a:lnTo>
                        <a:pt x="43" y="56"/>
                      </a:lnTo>
                      <a:lnTo>
                        <a:pt x="56" y="56"/>
                      </a:lnTo>
                      <a:lnTo>
                        <a:pt x="63" y="49"/>
                      </a:lnTo>
                      <a:lnTo>
                        <a:pt x="43" y="49"/>
                      </a:lnTo>
                      <a:lnTo>
                        <a:pt x="45" y="21"/>
                      </a:lnTo>
                      <a:lnTo>
                        <a:pt x="58" y="21"/>
                      </a:lnTo>
                      <a:lnTo>
                        <a:pt x="58" y="16"/>
                      </a:lnTo>
                      <a:lnTo>
                        <a:pt x="56" y="14"/>
                      </a:lnTo>
                      <a:lnTo>
                        <a:pt x="46" y="14"/>
                      </a:ln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379">
                  <a:extLst>
                    <a:ext uri="{FF2B5EF4-FFF2-40B4-BE49-F238E27FC236}">
                      <a16:creationId xmlns:a16="http://schemas.microsoft.com/office/drawing/2014/main" id="{75BF5ABF-4A02-1B0B-0EA0-6EB6A40E749E}"/>
                    </a:ext>
                  </a:extLst>
                </p:cNvPr>
                <p:cNvSpPr>
                  <a:spLocks/>
                </p:cNvSpPr>
                <p:nvPr/>
              </p:nvSpPr>
              <p:spPr bwMode="auto">
                <a:xfrm>
                  <a:off x="1686" y="1044"/>
                  <a:ext cx="65" cy="76"/>
                </a:xfrm>
                <a:custGeom>
                  <a:avLst/>
                  <a:gdLst>
                    <a:gd name="T0" fmla="+- 0 1744 1686"/>
                    <a:gd name="T1" fmla="*/ T0 w 65"/>
                    <a:gd name="T2" fmla="+- 0 1060 1044"/>
                    <a:gd name="T3" fmla="*/ 1060 h 76"/>
                    <a:gd name="T4" fmla="+- 0 1744 1686"/>
                    <a:gd name="T5" fmla="*/ T4 w 65"/>
                    <a:gd name="T6" fmla="+- 0 1087 1044"/>
                    <a:gd name="T7" fmla="*/ 1087 h 76"/>
                    <a:gd name="T8" fmla="+- 0 1739 1686"/>
                    <a:gd name="T9" fmla="*/ T8 w 65"/>
                    <a:gd name="T10" fmla="+- 0 1093 1044"/>
                    <a:gd name="T11" fmla="*/ 1093 h 76"/>
                    <a:gd name="T12" fmla="+- 0 1749 1686"/>
                    <a:gd name="T13" fmla="*/ T12 w 65"/>
                    <a:gd name="T14" fmla="+- 0 1093 1044"/>
                    <a:gd name="T15" fmla="*/ 1093 h 76"/>
                    <a:gd name="T16" fmla="+- 0 1751 1686"/>
                    <a:gd name="T17" fmla="*/ T16 w 65"/>
                    <a:gd name="T18" fmla="+- 0 1091 1044"/>
                    <a:gd name="T19" fmla="*/ 1091 h 76"/>
                    <a:gd name="T20" fmla="+- 0 1751 1686"/>
                    <a:gd name="T21" fmla="*/ T20 w 65"/>
                    <a:gd name="T22" fmla="+- 0 1067 1044"/>
                    <a:gd name="T23" fmla="*/ 1067 h 76"/>
                    <a:gd name="T24" fmla="+- 0 1744 1686"/>
                    <a:gd name="T25" fmla="*/ T24 w 65"/>
                    <a:gd name="T26" fmla="+- 0 1060 1044"/>
                    <a:gd name="T27" fmla="*/ 1060 h 76"/>
                  </a:gdLst>
                  <a:ahLst/>
                  <a:cxnLst>
                    <a:cxn ang="0">
                      <a:pos x="T1" y="T3"/>
                    </a:cxn>
                    <a:cxn ang="0">
                      <a:pos x="T5" y="T7"/>
                    </a:cxn>
                    <a:cxn ang="0">
                      <a:pos x="T9" y="T11"/>
                    </a:cxn>
                    <a:cxn ang="0">
                      <a:pos x="T13" y="T15"/>
                    </a:cxn>
                    <a:cxn ang="0">
                      <a:pos x="T17" y="T19"/>
                    </a:cxn>
                    <a:cxn ang="0">
                      <a:pos x="T21" y="T23"/>
                    </a:cxn>
                    <a:cxn ang="0">
                      <a:pos x="T25" y="T27"/>
                    </a:cxn>
                  </a:cxnLst>
                  <a:rect l="0" t="0" r="r" b="b"/>
                  <a:pathLst>
                    <a:path w="65" h="76">
                      <a:moveTo>
                        <a:pt x="58" y="16"/>
                      </a:moveTo>
                      <a:lnTo>
                        <a:pt x="58" y="43"/>
                      </a:lnTo>
                      <a:lnTo>
                        <a:pt x="53" y="49"/>
                      </a:lnTo>
                      <a:lnTo>
                        <a:pt x="63" y="49"/>
                      </a:lnTo>
                      <a:lnTo>
                        <a:pt x="65" y="47"/>
                      </a:lnTo>
                      <a:lnTo>
                        <a:pt x="65" y="23"/>
                      </a:lnTo>
                      <a:lnTo>
                        <a:pt x="58"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380">
                  <a:extLst>
                    <a:ext uri="{FF2B5EF4-FFF2-40B4-BE49-F238E27FC236}">
                      <a16:creationId xmlns:a16="http://schemas.microsoft.com/office/drawing/2014/main" id="{7B7724C7-BAD5-0AE8-D71E-A5D5EBF61474}"/>
                    </a:ext>
                  </a:extLst>
                </p:cNvPr>
                <p:cNvSpPr>
                  <a:spLocks/>
                </p:cNvSpPr>
                <p:nvPr/>
              </p:nvSpPr>
              <p:spPr bwMode="auto">
                <a:xfrm>
                  <a:off x="1686" y="1044"/>
                  <a:ext cx="65" cy="76"/>
                </a:xfrm>
                <a:custGeom>
                  <a:avLst/>
                  <a:gdLst>
                    <a:gd name="T0" fmla="+- 0 1744 1686"/>
                    <a:gd name="T1" fmla="*/ T0 w 65"/>
                    <a:gd name="T2" fmla="+- 0 1065 1044"/>
                    <a:gd name="T3" fmla="*/ 1065 h 76"/>
                    <a:gd name="T4" fmla="+- 0 1739 1686"/>
                    <a:gd name="T5" fmla="*/ T4 w 65"/>
                    <a:gd name="T6" fmla="+- 0 1065 1044"/>
                    <a:gd name="T7" fmla="*/ 1065 h 76"/>
                    <a:gd name="T8" fmla="+- 0 1744 1686"/>
                    <a:gd name="T9" fmla="*/ T8 w 65"/>
                    <a:gd name="T10" fmla="+- 0 1072 1044"/>
                    <a:gd name="T11" fmla="*/ 1072 h 76"/>
                    <a:gd name="T12" fmla="+- 0 1744 1686"/>
                    <a:gd name="T13" fmla="*/ T12 w 65"/>
                    <a:gd name="T14" fmla="+- 0 1065 1044"/>
                    <a:gd name="T15" fmla="*/ 1065 h 76"/>
                  </a:gdLst>
                  <a:ahLst/>
                  <a:cxnLst>
                    <a:cxn ang="0">
                      <a:pos x="T1" y="T3"/>
                    </a:cxn>
                    <a:cxn ang="0">
                      <a:pos x="T5" y="T7"/>
                    </a:cxn>
                    <a:cxn ang="0">
                      <a:pos x="T9" y="T11"/>
                    </a:cxn>
                    <a:cxn ang="0">
                      <a:pos x="T13" y="T15"/>
                    </a:cxn>
                  </a:cxnLst>
                  <a:rect l="0" t="0" r="r" b="b"/>
                  <a:pathLst>
                    <a:path w="65" h="76">
                      <a:moveTo>
                        <a:pt x="58" y="21"/>
                      </a:moveTo>
                      <a:lnTo>
                        <a:pt x="53" y="21"/>
                      </a:lnTo>
                      <a:lnTo>
                        <a:pt x="58" y="28"/>
                      </a:lnTo>
                      <a:lnTo>
                        <a:pt x="58"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381">
                <a:extLst>
                  <a:ext uri="{FF2B5EF4-FFF2-40B4-BE49-F238E27FC236}">
                    <a16:creationId xmlns:a16="http://schemas.microsoft.com/office/drawing/2014/main" id="{D6CA6A17-D2A9-7B24-7B8C-47C2E063C85B}"/>
                  </a:ext>
                </a:extLst>
              </p:cNvPr>
              <p:cNvGrpSpPr>
                <a:grpSpLocks/>
              </p:cNvGrpSpPr>
              <p:nvPr/>
            </p:nvGrpSpPr>
            <p:grpSpPr bwMode="auto">
              <a:xfrm>
                <a:off x="2615" y="1033"/>
                <a:ext cx="53" cy="88"/>
                <a:chOff x="2615" y="1033"/>
                <a:chExt cx="53" cy="88"/>
              </a:xfrm>
            </p:grpSpPr>
            <p:sp>
              <p:nvSpPr>
                <p:cNvPr id="191" name="Freeform 382">
                  <a:extLst>
                    <a:ext uri="{FF2B5EF4-FFF2-40B4-BE49-F238E27FC236}">
                      <a16:creationId xmlns:a16="http://schemas.microsoft.com/office/drawing/2014/main" id="{EC7441D4-FC79-05C7-885E-15F1C3155AFF}"/>
                    </a:ext>
                  </a:extLst>
                </p:cNvPr>
                <p:cNvSpPr>
                  <a:spLocks/>
                </p:cNvSpPr>
                <p:nvPr/>
              </p:nvSpPr>
              <p:spPr bwMode="auto">
                <a:xfrm>
                  <a:off x="2615" y="1033"/>
                  <a:ext cx="53" cy="88"/>
                </a:xfrm>
                <a:custGeom>
                  <a:avLst/>
                  <a:gdLst>
                    <a:gd name="T0" fmla="+- 0 2667 2615"/>
                    <a:gd name="T1" fmla="*/ T0 w 53"/>
                    <a:gd name="T2" fmla="+- 0 1033 1033"/>
                    <a:gd name="T3" fmla="*/ 1033 h 88"/>
                    <a:gd name="T4" fmla="+- 0 2615 2615"/>
                    <a:gd name="T5" fmla="*/ T4 w 53"/>
                    <a:gd name="T6" fmla="+- 0 1033 1033"/>
                    <a:gd name="T7" fmla="*/ 1033 h 88"/>
                    <a:gd name="T8" fmla="+- 0 2622 2615"/>
                    <a:gd name="T9" fmla="*/ T8 w 53"/>
                    <a:gd name="T10" fmla="+- 0 1121 1033"/>
                    <a:gd name="T11" fmla="*/ 1121 h 88"/>
                    <a:gd name="T12" fmla="+- 0 2660 2615"/>
                    <a:gd name="T13" fmla="*/ T12 w 53"/>
                    <a:gd name="T14" fmla="+- 0 1121 1033"/>
                    <a:gd name="T15" fmla="*/ 1121 h 88"/>
                    <a:gd name="T16" fmla="+- 0 2667 2615"/>
                    <a:gd name="T17" fmla="*/ T16 w 53"/>
                    <a:gd name="T18" fmla="+- 0 1033 1033"/>
                    <a:gd name="T19" fmla="*/ 1033 h 88"/>
                  </a:gdLst>
                  <a:ahLst/>
                  <a:cxnLst>
                    <a:cxn ang="0">
                      <a:pos x="T1" y="T3"/>
                    </a:cxn>
                    <a:cxn ang="0">
                      <a:pos x="T5" y="T7"/>
                    </a:cxn>
                    <a:cxn ang="0">
                      <a:pos x="T9" y="T11"/>
                    </a:cxn>
                    <a:cxn ang="0">
                      <a:pos x="T13" y="T15"/>
                    </a:cxn>
                    <a:cxn ang="0">
                      <a:pos x="T17" y="T19"/>
                    </a:cxn>
                  </a:cxnLst>
                  <a:rect l="0" t="0" r="r" b="b"/>
                  <a:pathLst>
                    <a:path w="53" h="88">
                      <a:moveTo>
                        <a:pt x="52" y="0"/>
                      </a:moveTo>
                      <a:lnTo>
                        <a:pt x="0" y="0"/>
                      </a:lnTo>
                      <a:lnTo>
                        <a:pt x="7" y="88"/>
                      </a:lnTo>
                      <a:lnTo>
                        <a:pt x="45" y="88"/>
                      </a:lnTo>
                      <a:lnTo>
                        <a:pt x="5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92" name="Picture 383">
                  <a:extLst>
                    <a:ext uri="{FF2B5EF4-FFF2-40B4-BE49-F238E27FC236}">
                      <a16:creationId xmlns:a16="http://schemas.microsoft.com/office/drawing/2014/main" id="{6187A637-CE8C-9670-0543-453D2936D9B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92" y="901"/>
                  <a:ext cx="139" cy="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8" name="Group 384">
                <a:extLst>
                  <a:ext uri="{FF2B5EF4-FFF2-40B4-BE49-F238E27FC236}">
                    <a16:creationId xmlns:a16="http://schemas.microsoft.com/office/drawing/2014/main" id="{2D3B8CA3-0BDE-5EE7-6EA9-6F0ADF2B984D}"/>
                  </a:ext>
                </a:extLst>
              </p:cNvPr>
              <p:cNvGrpSpPr>
                <a:grpSpLocks/>
              </p:cNvGrpSpPr>
              <p:nvPr/>
            </p:nvGrpSpPr>
            <p:grpSpPr bwMode="auto">
              <a:xfrm>
                <a:off x="3220" y="860"/>
                <a:ext cx="34" cy="435"/>
                <a:chOff x="3220" y="860"/>
                <a:chExt cx="34" cy="435"/>
              </a:xfrm>
            </p:grpSpPr>
            <p:sp>
              <p:nvSpPr>
                <p:cNvPr id="189" name="Freeform 385">
                  <a:extLst>
                    <a:ext uri="{FF2B5EF4-FFF2-40B4-BE49-F238E27FC236}">
                      <a16:creationId xmlns:a16="http://schemas.microsoft.com/office/drawing/2014/main" id="{9804EEC8-D606-9D7C-C75A-8E0CE0443A14}"/>
                    </a:ext>
                  </a:extLst>
                </p:cNvPr>
                <p:cNvSpPr>
                  <a:spLocks/>
                </p:cNvSpPr>
                <p:nvPr/>
              </p:nvSpPr>
              <p:spPr bwMode="auto">
                <a:xfrm>
                  <a:off x="3220" y="860"/>
                  <a:ext cx="34" cy="435"/>
                </a:xfrm>
                <a:custGeom>
                  <a:avLst/>
                  <a:gdLst>
                    <a:gd name="T0" fmla="+- 0 3234 3220"/>
                    <a:gd name="T1" fmla="*/ T0 w 34"/>
                    <a:gd name="T2" fmla="+- 0 860 860"/>
                    <a:gd name="T3" fmla="*/ 860 h 435"/>
                    <a:gd name="T4" fmla="+- 0 3233 3220"/>
                    <a:gd name="T5" fmla="*/ T4 w 34"/>
                    <a:gd name="T6" fmla="+- 0 891 860"/>
                    <a:gd name="T7" fmla="*/ 891 h 435"/>
                    <a:gd name="T8" fmla="+- 0 3224 3220"/>
                    <a:gd name="T9" fmla="*/ T8 w 34"/>
                    <a:gd name="T10" fmla="+- 0 1010 860"/>
                    <a:gd name="T11" fmla="*/ 1010 h 435"/>
                    <a:gd name="T12" fmla="+- 0 3220 3220"/>
                    <a:gd name="T13" fmla="*/ T12 w 34"/>
                    <a:gd name="T14" fmla="+- 0 1090 860"/>
                    <a:gd name="T15" fmla="*/ 1090 h 435"/>
                    <a:gd name="T16" fmla="+- 0 3223 3220"/>
                    <a:gd name="T17" fmla="*/ T16 w 34"/>
                    <a:gd name="T18" fmla="+- 0 1169 860"/>
                    <a:gd name="T19" fmla="*/ 1169 h 435"/>
                    <a:gd name="T20" fmla="+- 0 3233 3220"/>
                    <a:gd name="T21" fmla="*/ T20 w 34"/>
                    <a:gd name="T22" fmla="+- 0 1234 860"/>
                    <a:gd name="T23" fmla="*/ 1234 h 435"/>
                    <a:gd name="T24" fmla="+- 0 3242 3220"/>
                    <a:gd name="T25" fmla="*/ T24 w 34"/>
                    <a:gd name="T26" fmla="+- 0 1278 860"/>
                    <a:gd name="T27" fmla="*/ 1278 h 435"/>
                    <a:gd name="T28" fmla="+- 0 3247 3220"/>
                    <a:gd name="T29" fmla="*/ T28 w 34"/>
                    <a:gd name="T30" fmla="+- 0 1295 860"/>
                    <a:gd name="T31" fmla="*/ 1295 h 435"/>
                    <a:gd name="T32" fmla="+- 0 3251 3220"/>
                    <a:gd name="T33" fmla="*/ T32 w 34"/>
                    <a:gd name="T34" fmla="+- 0 1259 860"/>
                    <a:gd name="T35" fmla="*/ 1259 h 435"/>
                    <a:gd name="T36" fmla="+- 0 3254 3220"/>
                    <a:gd name="T37" fmla="*/ T36 w 34"/>
                    <a:gd name="T38" fmla="+- 0 1230 860"/>
                    <a:gd name="T39" fmla="*/ 1230 h 435"/>
                    <a:gd name="T40" fmla="+- 0 3254 3220"/>
                    <a:gd name="T41" fmla="*/ T40 w 34"/>
                    <a:gd name="T42" fmla="+- 0 1190 860"/>
                    <a:gd name="T43" fmla="*/ 1190 h 435"/>
                    <a:gd name="T44" fmla="+- 0 3254 3220"/>
                    <a:gd name="T45" fmla="*/ T44 w 34"/>
                    <a:gd name="T46" fmla="+- 0 1124 860"/>
                    <a:gd name="T47" fmla="*/ 1124 h 435"/>
                    <a:gd name="T48" fmla="+- 0 3253 3220"/>
                    <a:gd name="T49" fmla="*/ T48 w 34"/>
                    <a:gd name="T50" fmla="+- 0 1085 860"/>
                    <a:gd name="T51" fmla="*/ 1085 h 435"/>
                    <a:gd name="T52" fmla="+- 0 3249 3220"/>
                    <a:gd name="T53" fmla="*/ T52 w 34"/>
                    <a:gd name="T54" fmla="+- 0 1017 860"/>
                    <a:gd name="T55" fmla="*/ 1017 h 435"/>
                    <a:gd name="T56" fmla="+- 0 3247 3220"/>
                    <a:gd name="T57" fmla="*/ T56 w 34"/>
                    <a:gd name="T58" fmla="+- 0 961 860"/>
                    <a:gd name="T59" fmla="*/ 961 h 435"/>
                    <a:gd name="T60" fmla="+- 0 3243 3220"/>
                    <a:gd name="T61" fmla="*/ T60 w 34"/>
                    <a:gd name="T62" fmla="+- 0 904 860"/>
                    <a:gd name="T63" fmla="*/ 904 h 435"/>
                    <a:gd name="T64" fmla="+- 0 3237 3220"/>
                    <a:gd name="T65" fmla="*/ T64 w 34"/>
                    <a:gd name="T66" fmla="+- 0 871 860"/>
                    <a:gd name="T67" fmla="*/ 871 h 435"/>
                    <a:gd name="T68" fmla="+- 0 3234 3220"/>
                    <a:gd name="T69" fmla="*/ T68 w 34"/>
                    <a:gd name="T70" fmla="+- 0 860 860"/>
                    <a:gd name="T71" fmla="*/ 860 h 43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34" h="435">
                      <a:moveTo>
                        <a:pt x="14" y="0"/>
                      </a:moveTo>
                      <a:lnTo>
                        <a:pt x="13" y="31"/>
                      </a:lnTo>
                      <a:lnTo>
                        <a:pt x="4" y="150"/>
                      </a:lnTo>
                      <a:lnTo>
                        <a:pt x="0" y="230"/>
                      </a:lnTo>
                      <a:lnTo>
                        <a:pt x="3" y="309"/>
                      </a:lnTo>
                      <a:lnTo>
                        <a:pt x="13" y="374"/>
                      </a:lnTo>
                      <a:lnTo>
                        <a:pt x="22" y="418"/>
                      </a:lnTo>
                      <a:lnTo>
                        <a:pt x="27" y="435"/>
                      </a:lnTo>
                      <a:lnTo>
                        <a:pt x="31" y="399"/>
                      </a:lnTo>
                      <a:lnTo>
                        <a:pt x="34" y="370"/>
                      </a:lnTo>
                      <a:lnTo>
                        <a:pt x="34" y="330"/>
                      </a:lnTo>
                      <a:lnTo>
                        <a:pt x="34" y="264"/>
                      </a:lnTo>
                      <a:lnTo>
                        <a:pt x="33" y="225"/>
                      </a:lnTo>
                      <a:lnTo>
                        <a:pt x="29" y="157"/>
                      </a:lnTo>
                      <a:lnTo>
                        <a:pt x="27" y="101"/>
                      </a:lnTo>
                      <a:lnTo>
                        <a:pt x="23" y="44"/>
                      </a:lnTo>
                      <a:lnTo>
                        <a:pt x="17" y="11"/>
                      </a:lnTo>
                      <a:lnTo>
                        <a:pt x="14" y="0"/>
                      </a:lnTo>
                      <a:close/>
                    </a:path>
                  </a:pathLst>
                </a:custGeom>
                <a:solidFill>
                  <a:srgbClr val="F6A9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90" name="Picture 386">
                  <a:extLst>
                    <a:ext uri="{FF2B5EF4-FFF2-40B4-BE49-F238E27FC236}">
                      <a16:creationId xmlns:a16="http://schemas.microsoft.com/office/drawing/2014/main" id="{E5A51D55-5053-740B-F386-864E56AB74A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44" y="920"/>
                  <a:ext cx="173" cy="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sp>
        <p:nvSpPr>
          <p:cNvPr id="399" name="Title 4">
            <a:extLst>
              <a:ext uri="{FF2B5EF4-FFF2-40B4-BE49-F238E27FC236}">
                <a16:creationId xmlns:a16="http://schemas.microsoft.com/office/drawing/2014/main" id="{21D1F404-A078-C388-0362-DBFD6068C8FA}"/>
              </a:ext>
            </a:extLst>
          </p:cNvPr>
          <p:cNvSpPr txBox="1">
            <a:spLocks/>
          </p:cNvSpPr>
          <p:nvPr/>
        </p:nvSpPr>
        <p:spPr>
          <a:xfrm>
            <a:off x="197948" y="68829"/>
            <a:ext cx="5619192" cy="30647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a:solidFill>
                  <a:schemeClr val="bg1"/>
                </a:solidFill>
                <a:latin typeface="Georgia" panose="02040502050405020303" pitchFamily="18" charset="0"/>
              </a:rPr>
              <a:t>Tower Coverage in Kenya</a:t>
            </a:r>
          </a:p>
        </p:txBody>
      </p:sp>
    </p:spTree>
    <p:extLst>
      <p:ext uri="{BB962C8B-B14F-4D97-AF65-F5344CB8AC3E}">
        <p14:creationId xmlns:p14="http://schemas.microsoft.com/office/powerpoint/2010/main" val="3828392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D0913-9B6E-C95A-5072-AD7EE79727C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2C15BA3-C7F3-CAC1-34D8-499A3FC3059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13</a:t>
            </a:fld>
            <a:endParaRPr lang="en-GB"/>
          </a:p>
        </p:txBody>
      </p:sp>
      <p:sp>
        <p:nvSpPr>
          <p:cNvPr id="4" name="Rectangle 3">
            <a:extLst>
              <a:ext uri="{FF2B5EF4-FFF2-40B4-BE49-F238E27FC236}">
                <a16:creationId xmlns:a16="http://schemas.microsoft.com/office/drawing/2014/main" id="{2B9A2CB2-8CCE-C0CC-070B-5877AFA576CA}"/>
              </a:ext>
            </a:extLst>
          </p:cNvPr>
          <p:cNvSpPr/>
          <p:nvPr/>
        </p:nvSpPr>
        <p:spPr>
          <a:xfrm>
            <a:off x="96899" y="1011677"/>
            <a:ext cx="3959536" cy="1918588"/>
          </a:xfrm>
          <a:prstGeom prst="rect">
            <a:avLst/>
          </a:prstGeom>
          <a:solidFill>
            <a:schemeClr val="accent2"/>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grpSp>
        <p:nvGrpSpPr>
          <p:cNvPr id="23" name="Group 22">
            <a:extLst>
              <a:ext uri="{FF2B5EF4-FFF2-40B4-BE49-F238E27FC236}">
                <a16:creationId xmlns:a16="http://schemas.microsoft.com/office/drawing/2014/main" id="{E4EEA4E5-6D6E-38B8-B8D8-6035CF4CB129}"/>
              </a:ext>
            </a:extLst>
          </p:cNvPr>
          <p:cNvGrpSpPr/>
          <p:nvPr/>
        </p:nvGrpSpPr>
        <p:grpSpPr>
          <a:xfrm>
            <a:off x="4339693" y="1956309"/>
            <a:ext cx="464614" cy="2351148"/>
            <a:chOff x="3708165" y="1572780"/>
            <a:chExt cx="464614" cy="2351148"/>
          </a:xfrm>
        </p:grpSpPr>
        <p:sp>
          <p:nvSpPr>
            <p:cNvPr id="17" name="Circle: Hollow 16">
              <a:extLst>
                <a:ext uri="{FF2B5EF4-FFF2-40B4-BE49-F238E27FC236}">
                  <a16:creationId xmlns:a16="http://schemas.microsoft.com/office/drawing/2014/main" id="{6482C235-BB50-D96A-76F7-69E47AE0218F}"/>
                </a:ext>
              </a:extLst>
            </p:cNvPr>
            <p:cNvSpPr/>
            <p:nvPr/>
          </p:nvSpPr>
          <p:spPr>
            <a:xfrm>
              <a:off x="3710267" y="1572780"/>
              <a:ext cx="462512" cy="455082"/>
            </a:xfrm>
            <a:prstGeom prst="donut">
              <a:avLst>
                <a:gd name="adj" fmla="val 9724"/>
              </a:avLst>
            </a:prstGeom>
            <a:solidFill>
              <a:schemeClr val="accent5"/>
            </a:solidFill>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5"/>
                </a:solidFill>
              </a:endParaRPr>
            </a:p>
          </p:txBody>
        </p:sp>
        <p:sp>
          <p:nvSpPr>
            <p:cNvPr id="18" name="Oval 17">
              <a:extLst>
                <a:ext uri="{FF2B5EF4-FFF2-40B4-BE49-F238E27FC236}">
                  <a16:creationId xmlns:a16="http://schemas.microsoft.com/office/drawing/2014/main" id="{3490FD32-F601-BAEB-DB0E-A649E3DDDB4E}"/>
                </a:ext>
              </a:extLst>
            </p:cNvPr>
            <p:cNvSpPr/>
            <p:nvPr/>
          </p:nvSpPr>
          <p:spPr>
            <a:xfrm>
              <a:off x="3837614" y="1693567"/>
              <a:ext cx="207818" cy="213507"/>
            </a:xfrm>
            <a:prstGeom prst="ellipse">
              <a:avLst/>
            </a:prstGeom>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5"/>
                </a:solidFill>
              </a:endParaRPr>
            </a:p>
          </p:txBody>
        </p:sp>
        <p:sp>
          <p:nvSpPr>
            <p:cNvPr id="19" name="TextBox 18">
              <a:extLst>
                <a:ext uri="{FF2B5EF4-FFF2-40B4-BE49-F238E27FC236}">
                  <a16:creationId xmlns:a16="http://schemas.microsoft.com/office/drawing/2014/main" id="{870A2C34-6111-991A-9E68-4C39A90E6927}"/>
                </a:ext>
              </a:extLst>
            </p:cNvPr>
            <p:cNvSpPr txBox="1"/>
            <p:nvPr/>
          </p:nvSpPr>
          <p:spPr>
            <a:xfrm>
              <a:off x="3777387" y="1600265"/>
              <a:ext cx="328272" cy="400110"/>
            </a:xfrm>
            <a:prstGeom prst="rect">
              <a:avLst/>
            </a:prstGeom>
            <a:noFill/>
            <a:effectLst/>
          </p:spPr>
          <p:txBody>
            <a:bodyPr wrap="square">
              <a:spAutoFit/>
            </a:bodyPr>
            <a:lstStyle/>
            <a:p>
              <a:r>
                <a:rPr lang="en-US" sz="2000">
                  <a:solidFill>
                    <a:schemeClr val="accent5"/>
                  </a:solidFill>
                  <a:latin typeface="+mn-lt"/>
                </a:rPr>
                <a:t>&gt;</a:t>
              </a:r>
              <a:endParaRPr lang="en-US" sz="2000">
                <a:solidFill>
                  <a:schemeClr val="accent5"/>
                </a:solidFill>
              </a:endParaRPr>
            </a:p>
          </p:txBody>
        </p:sp>
        <p:sp>
          <p:nvSpPr>
            <p:cNvPr id="20" name="Circle: Hollow 19">
              <a:extLst>
                <a:ext uri="{FF2B5EF4-FFF2-40B4-BE49-F238E27FC236}">
                  <a16:creationId xmlns:a16="http://schemas.microsoft.com/office/drawing/2014/main" id="{6182B6DC-B43D-57CB-11BE-E9969039F9B8}"/>
                </a:ext>
              </a:extLst>
            </p:cNvPr>
            <p:cNvSpPr/>
            <p:nvPr/>
          </p:nvSpPr>
          <p:spPr>
            <a:xfrm>
              <a:off x="3708165" y="3468846"/>
              <a:ext cx="462512" cy="455082"/>
            </a:xfrm>
            <a:prstGeom prst="donut">
              <a:avLst>
                <a:gd name="adj" fmla="val 9724"/>
              </a:avLst>
            </a:prstGeom>
            <a:solidFill>
              <a:schemeClr val="accent2"/>
            </a:solidFill>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5"/>
                </a:solidFill>
              </a:endParaRPr>
            </a:p>
          </p:txBody>
        </p:sp>
        <p:sp>
          <p:nvSpPr>
            <p:cNvPr id="21" name="Oval 20">
              <a:extLst>
                <a:ext uri="{FF2B5EF4-FFF2-40B4-BE49-F238E27FC236}">
                  <a16:creationId xmlns:a16="http://schemas.microsoft.com/office/drawing/2014/main" id="{4EDB7B3D-1955-B115-345F-481D847ED03C}"/>
                </a:ext>
              </a:extLst>
            </p:cNvPr>
            <p:cNvSpPr/>
            <p:nvPr/>
          </p:nvSpPr>
          <p:spPr>
            <a:xfrm>
              <a:off x="3835512" y="3589633"/>
              <a:ext cx="207818" cy="213507"/>
            </a:xfrm>
            <a:prstGeom prst="ellipse">
              <a:avLst/>
            </a:prstGeom>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5"/>
                </a:solidFill>
              </a:endParaRPr>
            </a:p>
          </p:txBody>
        </p:sp>
        <p:sp>
          <p:nvSpPr>
            <p:cNvPr id="22" name="TextBox 21">
              <a:extLst>
                <a:ext uri="{FF2B5EF4-FFF2-40B4-BE49-F238E27FC236}">
                  <a16:creationId xmlns:a16="http://schemas.microsoft.com/office/drawing/2014/main" id="{120927BF-7D23-2FBC-946E-59A5BED7C9AD}"/>
                </a:ext>
              </a:extLst>
            </p:cNvPr>
            <p:cNvSpPr txBox="1"/>
            <p:nvPr/>
          </p:nvSpPr>
          <p:spPr>
            <a:xfrm>
              <a:off x="3775285" y="3496331"/>
              <a:ext cx="328272" cy="400110"/>
            </a:xfrm>
            <a:prstGeom prst="rect">
              <a:avLst/>
            </a:prstGeom>
            <a:noFill/>
            <a:effectLst/>
          </p:spPr>
          <p:txBody>
            <a:bodyPr wrap="square">
              <a:spAutoFit/>
            </a:bodyPr>
            <a:lstStyle/>
            <a:p>
              <a:r>
                <a:rPr lang="en-US" sz="2000">
                  <a:solidFill>
                    <a:schemeClr val="accent2"/>
                  </a:solidFill>
                  <a:latin typeface="+mn-lt"/>
                </a:rPr>
                <a:t>&gt;</a:t>
              </a:r>
              <a:endParaRPr lang="en-US" sz="2000">
                <a:solidFill>
                  <a:schemeClr val="accent2"/>
                </a:solidFill>
              </a:endParaRPr>
            </a:p>
          </p:txBody>
        </p:sp>
      </p:grpSp>
      <p:sp>
        <p:nvSpPr>
          <p:cNvPr id="26" name="Rectangle 25">
            <a:extLst>
              <a:ext uri="{FF2B5EF4-FFF2-40B4-BE49-F238E27FC236}">
                <a16:creationId xmlns:a16="http://schemas.microsoft.com/office/drawing/2014/main" id="{1ADCC8DD-2786-3045-559E-96EA81A5F122}"/>
              </a:ext>
            </a:extLst>
          </p:cNvPr>
          <p:cNvSpPr/>
          <p:nvPr/>
        </p:nvSpPr>
        <p:spPr>
          <a:xfrm>
            <a:off x="5087565" y="1044508"/>
            <a:ext cx="3959536" cy="1918588"/>
          </a:xfrm>
          <a:prstGeom prst="rect">
            <a:avLst/>
          </a:prstGeom>
          <a:solidFill>
            <a:schemeClr val="accent5"/>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27" name="Rectangle 26">
            <a:extLst>
              <a:ext uri="{FF2B5EF4-FFF2-40B4-BE49-F238E27FC236}">
                <a16:creationId xmlns:a16="http://schemas.microsoft.com/office/drawing/2014/main" id="{B6DC9F2B-B0A8-37A6-E283-3BE33711ADD8}"/>
              </a:ext>
            </a:extLst>
          </p:cNvPr>
          <p:cNvSpPr/>
          <p:nvPr/>
        </p:nvSpPr>
        <p:spPr>
          <a:xfrm>
            <a:off x="96899" y="3053492"/>
            <a:ext cx="3959536" cy="1668033"/>
          </a:xfrm>
          <a:prstGeom prst="rect">
            <a:avLst/>
          </a:prstGeom>
          <a:solidFill>
            <a:schemeClr val="tx1"/>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28" name="Rectangle 27">
            <a:extLst>
              <a:ext uri="{FF2B5EF4-FFF2-40B4-BE49-F238E27FC236}">
                <a16:creationId xmlns:a16="http://schemas.microsoft.com/office/drawing/2014/main" id="{9D9A98A1-0062-65BB-27C7-7688F57E7463}"/>
              </a:ext>
            </a:extLst>
          </p:cNvPr>
          <p:cNvSpPr/>
          <p:nvPr/>
        </p:nvSpPr>
        <p:spPr>
          <a:xfrm>
            <a:off x="5129898" y="3051420"/>
            <a:ext cx="3917203" cy="1556705"/>
          </a:xfrm>
          <a:prstGeom prst="rect">
            <a:avLst/>
          </a:prstGeom>
          <a:solidFill>
            <a:schemeClr val="accent4"/>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36" name="TextBox 35">
            <a:extLst>
              <a:ext uri="{FF2B5EF4-FFF2-40B4-BE49-F238E27FC236}">
                <a16:creationId xmlns:a16="http://schemas.microsoft.com/office/drawing/2014/main" id="{003866EE-2D34-FB80-4DED-2CD9B49BAB7C}"/>
              </a:ext>
            </a:extLst>
          </p:cNvPr>
          <p:cNvSpPr txBox="1"/>
          <p:nvPr/>
        </p:nvSpPr>
        <p:spPr>
          <a:xfrm>
            <a:off x="96899" y="-62829"/>
            <a:ext cx="7278575" cy="646331"/>
          </a:xfrm>
          <a:prstGeom prst="rect">
            <a:avLst/>
          </a:prstGeom>
          <a:noFill/>
        </p:spPr>
        <p:txBody>
          <a:bodyPr wrap="square">
            <a:spAutoFit/>
          </a:bodyPr>
          <a:lstStyle/>
          <a:p>
            <a:r>
              <a:rPr lang="en-US" sz="1800">
                <a:solidFill>
                  <a:schemeClr val="bg1"/>
                </a:solidFill>
                <a:latin typeface="Georgia" panose="02040502050405020303" pitchFamily="18" charset="0"/>
              </a:rPr>
              <a:t>Practice in other countries – How accelerated allowances work in other countries</a:t>
            </a:r>
            <a:endParaRPr lang="en-GB" sz="1800">
              <a:solidFill>
                <a:schemeClr val="bg1"/>
              </a:solidFill>
              <a:latin typeface="Georgia" panose="02040502050405020303" pitchFamily="18" charset="0"/>
            </a:endParaRPr>
          </a:p>
        </p:txBody>
      </p:sp>
      <p:sp>
        <p:nvSpPr>
          <p:cNvPr id="37" name="Google Shape;639;p10">
            <a:extLst>
              <a:ext uri="{FF2B5EF4-FFF2-40B4-BE49-F238E27FC236}">
                <a16:creationId xmlns:a16="http://schemas.microsoft.com/office/drawing/2014/main" id="{204F6C09-D27D-27F2-14E3-532D419A5833}"/>
              </a:ext>
            </a:extLst>
          </p:cNvPr>
          <p:cNvSpPr txBox="1"/>
          <p:nvPr/>
        </p:nvSpPr>
        <p:spPr>
          <a:xfrm>
            <a:off x="96899" y="1065437"/>
            <a:ext cx="4075357" cy="1938952"/>
          </a:xfrm>
          <a:prstGeom prst="rect">
            <a:avLst/>
          </a:prstGeom>
          <a:noFill/>
          <a:ln>
            <a:noFill/>
          </a:ln>
        </p:spPr>
        <p:txBody>
          <a:bodyPr spcFirstLastPara="1" wrap="square" lIns="91425" tIns="45700" rIns="91425" bIns="45700" anchor="t" anchorCtr="0">
            <a:spAutoFit/>
          </a:bodyPr>
          <a:lstStyle/>
          <a:p>
            <a:pPr marL="0" indent="0">
              <a:spcBef>
                <a:spcPts val="0"/>
              </a:spcBef>
              <a:buClr>
                <a:srgbClr val="000000"/>
              </a:buClr>
              <a:buSzPts val="1200"/>
              <a:buFont typeface="Arial"/>
              <a:buNone/>
            </a:pPr>
            <a:r>
              <a:rPr lang="en-US" sz="1100" b="1">
                <a:solidFill>
                  <a:schemeClr val="tx1"/>
                </a:solidFill>
              </a:rPr>
              <a:t>Nigeria </a:t>
            </a:r>
          </a:p>
          <a:p>
            <a:pPr marL="171450" indent="-139700">
              <a:spcBef>
                <a:spcPts val="600"/>
              </a:spcBef>
              <a:buClrTx/>
              <a:buSzPts val="900"/>
              <a:buFont typeface="Arial"/>
              <a:buChar char="•"/>
            </a:pPr>
            <a:r>
              <a:rPr lang="en-US" sz="1100">
                <a:solidFill>
                  <a:schemeClr val="tx1"/>
                </a:solidFill>
              </a:rPr>
              <a:t>In Nigeria, an initial investment allowance of 50% is available in the first year of investment for tower companies. This is followed by an annual allowance of 25% on the remaining balance for the second to fourth years.  </a:t>
            </a:r>
          </a:p>
          <a:p>
            <a:pPr marL="171450" indent="-139700">
              <a:spcBef>
                <a:spcPts val="600"/>
              </a:spcBef>
              <a:buClrTx/>
              <a:buSzPts val="900"/>
              <a:buFont typeface="Arial"/>
              <a:buChar char="•"/>
            </a:pPr>
            <a:r>
              <a:rPr lang="en-US" sz="1100">
                <a:solidFill>
                  <a:schemeClr val="tx1"/>
                </a:solidFill>
              </a:rPr>
              <a:t>This structured approach to capital allowances is designed to encourage investment in infrastructure and equipment, thereby fostering economic growth and development across various sectors in Nigeria. </a:t>
            </a:r>
          </a:p>
          <a:p>
            <a:pPr>
              <a:spcBef>
                <a:spcPts val="0"/>
              </a:spcBef>
              <a:buClr>
                <a:schemeClr val="tx1"/>
              </a:buClr>
              <a:buSzPts val="1200"/>
            </a:pPr>
            <a:r>
              <a:rPr lang="en-US" sz="1100">
                <a:solidFill>
                  <a:schemeClr val="tx1"/>
                </a:solidFill>
              </a:rPr>
              <a:t>. </a:t>
            </a:r>
          </a:p>
        </p:txBody>
      </p:sp>
      <p:sp>
        <p:nvSpPr>
          <p:cNvPr id="38" name="Google Shape;640;p10">
            <a:extLst>
              <a:ext uri="{FF2B5EF4-FFF2-40B4-BE49-F238E27FC236}">
                <a16:creationId xmlns:a16="http://schemas.microsoft.com/office/drawing/2014/main" id="{BF05B210-ABA7-16A7-A897-4E95BDB68F3B}"/>
              </a:ext>
            </a:extLst>
          </p:cNvPr>
          <p:cNvSpPr txBox="1"/>
          <p:nvPr/>
        </p:nvSpPr>
        <p:spPr>
          <a:xfrm>
            <a:off x="5149861" y="1065437"/>
            <a:ext cx="3794926" cy="15234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100" b="1" i="0" u="none" strike="noStrike" cap="none">
                <a:solidFill>
                  <a:schemeClr val="lt1"/>
                </a:solidFill>
                <a:latin typeface="Arial"/>
                <a:ea typeface="Arial"/>
                <a:cs typeface="Arial"/>
                <a:sym typeface="Arial"/>
              </a:rPr>
              <a:t>Other African Countries </a:t>
            </a:r>
          </a:p>
          <a:p>
            <a:pPr marL="171450" marR="0" lvl="0" indent="-139700" algn="l" rtl="0">
              <a:lnSpc>
                <a:spcPct val="100000"/>
              </a:lnSpc>
              <a:spcBef>
                <a:spcPts val="600"/>
              </a:spcBef>
              <a:spcAft>
                <a:spcPts val="0"/>
              </a:spcAft>
              <a:buClr>
                <a:schemeClr val="lt1"/>
              </a:buClr>
              <a:buSzPts val="900"/>
              <a:buFont typeface="Arial"/>
              <a:buChar char="•"/>
            </a:pPr>
            <a:r>
              <a:rPr lang="en-US" sz="1100" b="0" i="0" u="none" strike="noStrike" cap="none">
                <a:solidFill>
                  <a:schemeClr val="lt1"/>
                </a:solidFill>
                <a:latin typeface="Arial"/>
                <a:ea typeface="Arial"/>
                <a:cs typeface="Arial"/>
                <a:sym typeface="Arial"/>
              </a:rPr>
              <a:t>Other Africa countries have a higher capital allowance rate in respect of telecommunication equipment compared to Kenya as indicated below: </a:t>
            </a:r>
            <a:endParaRPr lang="en-US" sz="1100" b="0" i="0" u="none" strike="noStrike" cap="none">
              <a:solidFill>
                <a:schemeClr val="lt1"/>
              </a:solidFill>
              <a:latin typeface="Arial"/>
              <a:ea typeface="Arial"/>
              <a:cs typeface="Arial"/>
            </a:endParaRPr>
          </a:p>
          <a:p>
            <a:pPr marL="203200" lvl="8" indent="-171450">
              <a:buClr>
                <a:schemeClr val="lt1"/>
              </a:buClr>
              <a:buSzPts val="900"/>
              <a:buFont typeface="Wingdings" panose="05000000000000000000" pitchFamily="2" charset="2"/>
              <a:buChar char="ü"/>
            </a:pPr>
            <a:r>
              <a:rPr lang="en-US" sz="1100" b="0" i="0" u="none" strike="noStrike" cap="none">
                <a:solidFill>
                  <a:schemeClr val="lt1"/>
                </a:solidFill>
                <a:latin typeface="Arial"/>
                <a:ea typeface="Arial"/>
                <a:cs typeface="Arial"/>
                <a:sym typeface="Arial"/>
              </a:rPr>
              <a:t>Uganda –20% </a:t>
            </a:r>
            <a:r>
              <a:rPr lang="en-US" sz="1100" b="0" i="0" u="none" strike="noStrike" cap="none" err="1">
                <a:solidFill>
                  <a:schemeClr val="lt1"/>
                </a:solidFill>
                <a:latin typeface="Arial"/>
                <a:ea typeface="Arial"/>
                <a:cs typeface="Arial"/>
                <a:sym typeface="Arial"/>
              </a:rPr>
              <a:t>p.a</a:t>
            </a:r>
            <a:r>
              <a:rPr lang="en-US" sz="1100" b="0" i="0" u="none" strike="noStrike" cap="none">
                <a:solidFill>
                  <a:schemeClr val="lt1"/>
                </a:solidFill>
                <a:latin typeface="Arial"/>
                <a:ea typeface="Arial"/>
                <a:cs typeface="Arial"/>
                <a:sym typeface="Arial"/>
              </a:rPr>
              <a:t> </a:t>
            </a:r>
            <a:endParaRPr lang="en-US" sz="1100" b="0" i="0" u="none" strike="noStrike" cap="none">
              <a:solidFill>
                <a:schemeClr val="lt1"/>
              </a:solidFill>
              <a:latin typeface="Arial"/>
              <a:ea typeface="Arial"/>
              <a:cs typeface="Arial"/>
            </a:endParaRPr>
          </a:p>
          <a:p>
            <a:pPr marL="203200" lvl="8" indent="-171450">
              <a:buClr>
                <a:schemeClr val="lt1"/>
              </a:buClr>
              <a:buSzPts val="900"/>
              <a:buFont typeface="Wingdings" panose="05000000000000000000" pitchFamily="2" charset="2"/>
              <a:buChar char="ü"/>
            </a:pPr>
            <a:r>
              <a:rPr lang="en-US" sz="1100" b="0" i="0" u="none" strike="noStrike" cap="none">
                <a:solidFill>
                  <a:schemeClr val="lt1"/>
                </a:solidFill>
                <a:latin typeface="Arial"/>
                <a:ea typeface="Arial"/>
                <a:cs typeface="Arial"/>
                <a:sym typeface="Arial"/>
              </a:rPr>
              <a:t>Zambia - 25% </a:t>
            </a:r>
            <a:r>
              <a:rPr lang="en-US" sz="1100" b="0" i="0" u="none" strike="noStrike" cap="none" err="1">
                <a:solidFill>
                  <a:schemeClr val="lt1"/>
                </a:solidFill>
                <a:latin typeface="Arial"/>
                <a:ea typeface="Arial"/>
                <a:cs typeface="Arial"/>
                <a:sym typeface="Arial"/>
              </a:rPr>
              <a:t>p.a</a:t>
            </a:r>
            <a:r>
              <a:rPr lang="en-US" sz="1100" b="0" i="0" u="none" strike="noStrike" cap="none">
                <a:solidFill>
                  <a:schemeClr val="lt1"/>
                </a:solidFill>
                <a:latin typeface="Arial"/>
                <a:ea typeface="Arial"/>
                <a:cs typeface="Arial"/>
                <a:sym typeface="Arial"/>
              </a:rPr>
              <a:t> </a:t>
            </a:r>
            <a:endParaRPr lang="en-US" sz="1100" b="0" i="0" u="none" strike="noStrike" cap="none">
              <a:solidFill>
                <a:schemeClr val="lt1"/>
              </a:solidFill>
              <a:latin typeface="Arial"/>
              <a:ea typeface="Arial"/>
              <a:cs typeface="Arial"/>
            </a:endParaRPr>
          </a:p>
          <a:p>
            <a:pPr marL="203200" lvl="8" indent="-171450">
              <a:buClr>
                <a:schemeClr val="lt1"/>
              </a:buClr>
              <a:buSzPts val="900"/>
              <a:buFont typeface="Wingdings" panose="05000000000000000000" pitchFamily="2" charset="2"/>
              <a:buChar char="ü"/>
            </a:pPr>
            <a:r>
              <a:rPr lang="en-US" sz="1100" b="0" i="0" u="none" strike="noStrike" cap="none">
                <a:solidFill>
                  <a:schemeClr val="lt1"/>
                </a:solidFill>
                <a:latin typeface="Arial"/>
                <a:ea typeface="Arial"/>
                <a:cs typeface="Arial"/>
                <a:sym typeface="Arial"/>
              </a:rPr>
              <a:t>Ghana - 20% </a:t>
            </a:r>
            <a:r>
              <a:rPr lang="en-US" sz="1100" b="0" i="0" u="none" strike="noStrike" cap="none" err="1">
                <a:solidFill>
                  <a:schemeClr val="lt1"/>
                </a:solidFill>
                <a:latin typeface="Arial"/>
                <a:ea typeface="Arial"/>
                <a:cs typeface="Arial"/>
                <a:sym typeface="Arial"/>
              </a:rPr>
              <a:t>p.a</a:t>
            </a:r>
            <a:endParaRPr lang="en-US" sz="1100" b="0" i="0" u="none" strike="noStrike" cap="none">
              <a:solidFill>
                <a:schemeClr val="lt1"/>
              </a:solidFill>
              <a:latin typeface="Arial"/>
              <a:ea typeface="Arial"/>
              <a:cs typeface="Arial"/>
              <a:sym typeface="Arial"/>
            </a:endParaRPr>
          </a:p>
          <a:p>
            <a:pPr marL="203200" lvl="8" indent="-171450">
              <a:buClr>
                <a:schemeClr val="lt1"/>
              </a:buClr>
              <a:buSzPts val="900"/>
              <a:buFont typeface="Wingdings" panose="05000000000000000000" pitchFamily="2" charset="2"/>
              <a:buChar char="ü"/>
            </a:pPr>
            <a:r>
              <a:rPr lang="en-US" sz="1100" b="0" i="0" u="none" strike="noStrike" cap="none">
                <a:solidFill>
                  <a:schemeClr val="lt1"/>
                </a:solidFill>
                <a:latin typeface="Arial"/>
                <a:ea typeface="Arial"/>
                <a:cs typeface="Arial"/>
                <a:sym typeface="Arial"/>
              </a:rPr>
              <a:t>Tanzania - 25% </a:t>
            </a:r>
            <a:r>
              <a:rPr lang="en-US" sz="1100" b="0" i="0" u="none" strike="noStrike" cap="none" err="1">
                <a:solidFill>
                  <a:schemeClr val="lt1"/>
                </a:solidFill>
                <a:latin typeface="Arial"/>
                <a:ea typeface="Arial"/>
                <a:cs typeface="Arial"/>
                <a:sym typeface="Arial"/>
              </a:rPr>
              <a:t>p.a</a:t>
            </a:r>
            <a:r>
              <a:rPr lang="en-US" sz="1100" b="0" i="0" u="none" strike="noStrike" cap="none">
                <a:solidFill>
                  <a:schemeClr val="lt1"/>
                </a:solidFill>
                <a:latin typeface="Arial"/>
                <a:ea typeface="Arial"/>
                <a:cs typeface="Arial"/>
                <a:sym typeface="Arial"/>
              </a:rPr>
              <a:t> .</a:t>
            </a:r>
            <a:endParaRPr lang="en-US" sz="1100">
              <a:solidFill>
                <a:schemeClr val="lt1"/>
              </a:solidFill>
            </a:endParaRPr>
          </a:p>
        </p:txBody>
      </p:sp>
      <p:sp>
        <p:nvSpPr>
          <p:cNvPr id="40" name="Google Shape;642;p10">
            <a:extLst>
              <a:ext uri="{FF2B5EF4-FFF2-40B4-BE49-F238E27FC236}">
                <a16:creationId xmlns:a16="http://schemas.microsoft.com/office/drawing/2014/main" id="{EF4FC80B-43FF-25C6-6B25-BFFF5B86860A}"/>
              </a:ext>
            </a:extLst>
          </p:cNvPr>
          <p:cNvSpPr txBox="1"/>
          <p:nvPr/>
        </p:nvSpPr>
        <p:spPr>
          <a:xfrm>
            <a:off x="127985" y="3004389"/>
            <a:ext cx="3802323" cy="2074887"/>
          </a:xfrm>
          <a:prstGeom prst="rect">
            <a:avLst/>
          </a:prstGeom>
          <a:noFill/>
          <a:ln>
            <a:noFill/>
          </a:ln>
        </p:spPr>
        <p:txBody>
          <a:bodyPr spcFirstLastPara="1" wrap="square" lIns="91425" tIns="45700" rIns="91425" bIns="45700" anchor="t" anchorCtr="0">
            <a:spAutoFit/>
          </a:bodyPr>
          <a:lstStyle/>
          <a:p>
            <a:pPr marL="31750">
              <a:spcBef>
                <a:spcPts val="600"/>
              </a:spcBef>
              <a:buClr>
                <a:schemeClr val="lt1"/>
              </a:buClr>
              <a:buSzPts val="900"/>
            </a:pPr>
            <a:r>
              <a:rPr lang="en-US" sz="1100" b="1">
                <a:solidFill>
                  <a:schemeClr val="lt1"/>
                </a:solidFill>
              </a:rPr>
              <a:t>Rwanda</a:t>
            </a:r>
          </a:p>
          <a:p>
            <a:pPr marL="203200" indent="-171450">
              <a:spcBef>
                <a:spcPts val="600"/>
              </a:spcBef>
              <a:buClr>
                <a:schemeClr val="lt1"/>
              </a:buClr>
              <a:buSzPts val="900"/>
              <a:buFont typeface="Arial" panose="020B0604020202020204" pitchFamily="34" charset="0"/>
              <a:buChar char="•"/>
            </a:pPr>
            <a:r>
              <a:rPr lang="en-US" sz="1100">
                <a:solidFill>
                  <a:schemeClr val="lt1"/>
                </a:solidFill>
              </a:rPr>
              <a:t>In Rwanda, the Investment Code provides for an accelerated capital allowance, allowing assets to be depreciated at a flat rate of 50% on telecommunication equipment. To qualify for the accelerated capital allowance, you must be a registered investor with the Rwanda Development Board (RDB), thereby driving the economic growth of the country. </a:t>
            </a:r>
            <a:endParaRPr lang="en-US" sz="1100" b="0" i="0" u="none" strike="noStrike" cap="none">
              <a:solidFill>
                <a:schemeClr val="lt1"/>
              </a:solidFill>
              <a:latin typeface="Arial"/>
              <a:ea typeface="Arial"/>
              <a:cs typeface="Arial"/>
            </a:endParaRPr>
          </a:p>
          <a:p>
            <a:pPr marL="0" marR="0" lvl="0" indent="0" algn="l" rtl="0">
              <a:lnSpc>
                <a:spcPct val="100000"/>
              </a:lnSpc>
              <a:spcBef>
                <a:spcPts val="0"/>
              </a:spcBef>
              <a:spcAft>
                <a:spcPts val="0"/>
              </a:spcAft>
              <a:buClr>
                <a:srgbClr val="000000"/>
              </a:buClr>
              <a:buSzPts val="1200"/>
              <a:buFont typeface="Arial"/>
              <a:buNone/>
            </a:pPr>
            <a:endParaRPr lang="en-US" sz="1100" b="0" i="0" u="none" strike="noStrike" cap="none">
              <a:solidFill>
                <a:schemeClr val="lt1"/>
              </a:solidFill>
              <a:latin typeface="Arial"/>
              <a:ea typeface="Arial"/>
              <a:cs typeface="Arial"/>
              <a:sym typeface="Arial"/>
            </a:endParaRPr>
          </a:p>
          <a:p>
            <a:pPr marL="457200" marR="0" lvl="0" indent="0" algn="l" rtl="0">
              <a:lnSpc>
                <a:spcPct val="150000"/>
              </a:lnSpc>
              <a:spcBef>
                <a:spcPts val="400"/>
              </a:spcBef>
              <a:spcAft>
                <a:spcPts val="0"/>
              </a:spcAft>
              <a:buClr>
                <a:srgbClr val="000000"/>
              </a:buClr>
              <a:buSzPts val="900"/>
              <a:buFont typeface="Arial"/>
              <a:buNone/>
            </a:pPr>
            <a:endParaRPr sz="1100" b="0" i="0" u="none" strike="noStrike" cap="none">
              <a:solidFill>
                <a:schemeClr val="lt1"/>
              </a:solidFill>
              <a:latin typeface="Arial"/>
              <a:ea typeface="Arial"/>
              <a:cs typeface="Arial"/>
              <a:sym typeface="Arial"/>
            </a:endParaRPr>
          </a:p>
        </p:txBody>
      </p:sp>
      <p:sp>
        <p:nvSpPr>
          <p:cNvPr id="41" name="Google Shape;643;p10">
            <a:extLst>
              <a:ext uri="{FF2B5EF4-FFF2-40B4-BE49-F238E27FC236}">
                <a16:creationId xmlns:a16="http://schemas.microsoft.com/office/drawing/2014/main" id="{64EB27B5-30D1-4356-992E-83DC9BD819E3}"/>
              </a:ext>
            </a:extLst>
          </p:cNvPr>
          <p:cNvSpPr txBox="1"/>
          <p:nvPr/>
        </p:nvSpPr>
        <p:spPr>
          <a:xfrm>
            <a:off x="5149861" y="3067960"/>
            <a:ext cx="3751152" cy="15234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100" b="1" i="0" u="none" strike="noStrike" cap="none">
                <a:solidFill>
                  <a:schemeClr val="lt1"/>
                </a:solidFill>
                <a:latin typeface="Arial"/>
                <a:ea typeface="Arial"/>
                <a:cs typeface="Arial"/>
                <a:sym typeface="Arial"/>
              </a:rPr>
              <a:t>Ireland</a:t>
            </a:r>
          </a:p>
          <a:p>
            <a:pPr marL="203200" indent="-171450">
              <a:spcBef>
                <a:spcPts val="600"/>
              </a:spcBef>
              <a:buClr>
                <a:schemeClr val="lt1"/>
              </a:buClr>
              <a:buSzPts val="900"/>
              <a:buFont typeface="Arial" panose="020B0604020202020204" pitchFamily="34" charset="0"/>
              <a:buChar char="•"/>
            </a:pPr>
            <a:r>
              <a:rPr lang="en-US" sz="1100">
                <a:solidFill>
                  <a:schemeClr val="bg1"/>
                </a:solidFill>
              </a:rPr>
              <a:t>In Ireland, accelerated tax allowance of 100% is applicable on expenditure incurred on qualifying Energy Efficient Equipment (“EEE”) including ICT equipment. Telecommunication equipment fall under this category and as such enjoy a deduction of 100% of the costs incurred on the purchase and installation of the equipment. </a:t>
            </a:r>
            <a:endParaRPr lang="en-GB" sz="1100">
              <a:solidFill>
                <a:schemeClr val="bg1"/>
              </a:solidFill>
            </a:endParaRPr>
          </a:p>
        </p:txBody>
      </p:sp>
    </p:spTree>
    <p:extLst>
      <p:ext uri="{BB962C8B-B14F-4D97-AF65-F5344CB8AC3E}">
        <p14:creationId xmlns:p14="http://schemas.microsoft.com/office/powerpoint/2010/main" val="2619065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E78D5-C4C9-39E8-CF0C-709DD5A3DD6F}"/>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C7E0607-B6A8-37F3-99EC-ED2BB03344D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14</a:t>
            </a:fld>
            <a:endParaRPr lang="en-GB"/>
          </a:p>
        </p:txBody>
      </p:sp>
      <p:sp>
        <p:nvSpPr>
          <p:cNvPr id="4" name="Rectangle 3">
            <a:extLst>
              <a:ext uri="{FF2B5EF4-FFF2-40B4-BE49-F238E27FC236}">
                <a16:creationId xmlns:a16="http://schemas.microsoft.com/office/drawing/2014/main" id="{DDF21D2D-AD07-700E-B9F0-2213E4D0E3D0}"/>
              </a:ext>
            </a:extLst>
          </p:cNvPr>
          <p:cNvSpPr/>
          <p:nvPr/>
        </p:nvSpPr>
        <p:spPr>
          <a:xfrm>
            <a:off x="96899" y="1011677"/>
            <a:ext cx="3959536" cy="1918588"/>
          </a:xfrm>
          <a:prstGeom prst="rect">
            <a:avLst/>
          </a:prstGeom>
          <a:solidFill>
            <a:schemeClr val="accent2"/>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27" name="Rectangle 26">
            <a:extLst>
              <a:ext uri="{FF2B5EF4-FFF2-40B4-BE49-F238E27FC236}">
                <a16:creationId xmlns:a16="http://schemas.microsoft.com/office/drawing/2014/main" id="{60E4001E-59EC-85AD-BEFF-92ACB4485BBB}"/>
              </a:ext>
            </a:extLst>
          </p:cNvPr>
          <p:cNvSpPr/>
          <p:nvPr/>
        </p:nvSpPr>
        <p:spPr>
          <a:xfrm>
            <a:off x="96899" y="3081714"/>
            <a:ext cx="3959536" cy="1629290"/>
          </a:xfrm>
          <a:prstGeom prst="rect">
            <a:avLst/>
          </a:prstGeom>
          <a:solidFill>
            <a:schemeClr val="tx1"/>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36" name="TextBox 35">
            <a:extLst>
              <a:ext uri="{FF2B5EF4-FFF2-40B4-BE49-F238E27FC236}">
                <a16:creationId xmlns:a16="http://schemas.microsoft.com/office/drawing/2014/main" id="{43827BBE-A5B9-7301-A08C-9271B34AF034}"/>
              </a:ext>
            </a:extLst>
          </p:cNvPr>
          <p:cNvSpPr txBox="1"/>
          <p:nvPr/>
        </p:nvSpPr>
        <p:spPr>
          <a:xfrm>
            <a:off x="96899" y="-62829"/>
            <a:ext cx="7278575" cy="1200329"/>
          </a:xfrm>
          <a:prstGeom prst="rect">
            <a:avLst/>
          </a:prstGeom>
          <a:noFill/>
        </p:spPr>
        <p:txBody>
          <a:bodyPr wrap="square">
            <a:spAutoFit/>
          </a:bodyPr>
          <a:lstStyle/>
          <a:p>
            <a:r>
              <a:rPr lang="en-US" sz="1800">
                <a:solidFill>
                  <a:schemeClr val="bg1"/>
                </a:solidFill>
                <a:latin typeface="Georgia" panose="02040502050405020303" pitchFamily="18" charset="0"/>
              </a:rPr>
              <a:t>Practice in other countries – How accelerated allowances work in other countries (Cont’d)</a:t>
            </a:r>
            <a:endParaRPr lang="en-GB" sz="1800">
              <a:solidFill>
                <a:schemeClr val="bg1"/>
              </a:solidFill>
              <a:latin typeface="Georgia" panose="02040502050405020303" pitchFamily="18" charset="0"/>
            </a:endParaRPr>
          </a:p>
          <a:p>
            <a:endParaRPr lang="en-GB" sz="1800">
              <a:solidFill>
                <a:schemeClr val="bg1"/>
              </a:solidFill>
              <a:latin typeface="Georgia" panose="02040502050405020303" pitchFamily="18" charset="0"/>
            </a:endParaRPr>
          </a:p>
          <a:p>
            <a:endParaRPr lang="en-GB" sz="1800">
              <a:solidFill>
                <a:schemeClr val="bg1"/>
              </a:solidFill>
              <a:latin typeface="Georgia" panose="02040502050405020303" pitchFamily="18" charset="0"/>
            </a:endParaRPr>
          </a:p>
        </p:txBody>
      </p:sp>
      <p:sp>
        <p:nvSpPr>
          <p:cNvPr id="37" name="Google Shape;639;p10">
            <a:extLst>
              <a:ext uri="{FF2B5EF4-FFF2-40B4-BE49-F238E27FC236}">
                <a16:creationId xmlns:a16="http://schemas.microsoft.com/office/drawing/2014/main" id="{20F0A69F-C9F6-DCFB-D5E6-1A8A9F40141B}"/>
              </a:ext>
            </a:extLst>
          </p:cNvPr>
          <p:cNvSpPr txBox="1"/>
          <p:nvPr/>
        </p:nvSpPr>
        <p:spPr>
          <a:xfrm>
            <a:off x="96900" y="1065437"/>
            <a:ext cx="3822872" cy="2031285"/>
          </a:xfrm>
          <a:prstGeom prst="rect">
            <a:avLst/>
          </a:prstGeom>
          <a:noFill/>
          <a:ln>
            <a:noFill/>
          </a:ln>
        </p:spPr>
        <p:txBody>
          <a:bodyPr spcFirstLastPara="1" wrap="square" lIns="91425" tIns="45700" rIns="91425" bIns="45700" anchor="t" anchorCtr="0">
            <a:spAutoFit/>
          </a:bodyPr>
          <a:lstStyle/>
          <a:p>
            <a:pPr marL="0" indent="0">
              <a:spcBef>
                <a:spcPts val="0"/>
              </a:spcBef>
              <a:buClr>
                <a:srgbClr val="000000"/>
              </a:buClr>
              <a:buSzPts val="1200"/>
              <a:buFont typeface="Arial"/>
              <a:buNone/>
            </a:pPr>
            <a:r>
              <a:rPr lang="en-US" sz="1100" b="1">
                <a:solidFill>
                  <a:schemeClr val="tx1"/>
                </a:solidFill>
              </a:rPr>
              <a:t>United Kingdom  </a:t>
            </a:r>
            <a:r>
              <a:rPr lang="en-US" sz="1100" b="0">
                <a:solidFill>
                  <a:schemeClr val="tx1"/>
                </a:solidFill>
                <a:effectLst/>
              </a:rPr>
              <a:t>  </a:t>
            </a:r>
            <a:endParaRPr lang="en-US" sz="1100" b="1">
              <a:solidFill>
                <a:schemeClr val="tx1"/>
              </a:solidFill>
            </a:endParaRPr>
          </a:p>
          <a:p>
            <a:pPr marL="203200" indent="-171450">
              <a:spcBef>
                <a:spcPts val="600"/>
              </a:spcBef>
              <a:buClrTx/>
              <a:buSzPts val="900"/>
              <a:buFont typeface="Arial" panose="020B0604020202020204" pitchFamily="34" charset="0"/>
              <a:buChar char="•"/>
            </a:pPr>
            <a:r>
              <a:rPr lang="en-US" sz="1100">
                <a:solidFill>
                  <a:schemeClr val="tx1"/>
                </a:solidFill>
              </a:rPr>
              <a:t>In the UK, businesses can deduct the full value (100%) of qualifying items, such as plant and machinery, from their profits before tax under the annual investment allowance subject to certain exceptions. This means that players in various sectors including the telecommunication sector can benefit from this tax incentive, thereby driving the economic growth of the country. </a:t>
            </a:r>
          </a:p>
          <a:p>
            <a:pPr marL="0" indent="0">
              <a:spcBef>
                <a:spcPts val="0"/>
              </a:spcBef>
              <a:buClr>
                <a:srgbClr val="000000"/>
              </a:buClr>
              <a:buSzPts val="1200"/>
              <a:buFont typeface="Arial"/>
              <a:buNone/>
            </a:pPr>
            <a:endParaRPr lang="en-US" sz="1100">
              <a:solidFill>
                <a:schemeClr val="tx1"/>
              </a:solidFill>
            </a:endParaRPr>
          </a:p>
          <a:p>
            <a:pPr>
              <a:spcBef>
                <a:spcPts val="0"/>
              </a:spcBef>
              <a:buClr>
                <a:schemeClr val="tx1"/>
              </a:buClr>
              <a:buSzPts val="1200"/>
            </a:pPr>
            <a:r>
              <a:rPr lang="en-US" sz="1100">
                <a:solidFill>
                  <a:schemeClr val="tx1"/>
                </a:solidFill>
              </a:rPr>
              <a:t> </a:t>
            </a:r>
          </a:p>
        </p:txBody>
      </p:sp>
      <p:sp>
        <p:nvSpPr>
          <p:cNvPr id="38" name="Google Shape;640;p10">
            <a:extLst>
              <a:ext uri="{FF2B5EF4-FFF2-40B4-BE49-F238E27FC236}">
                <a16:creationId xmlns:a16="http://schemas.microsoft.com/office/drawing/2014/main" id="{E3E25DE3-4837-1240-6BC2-D50756618A6D}"/>
              </a:ext>
            </a:extLst>
          </p:cNvPr>
          <p:cNvSpPr txBox="1"/>
          <p:nvPr/>
        </p:nvSpPr>
        <p:spPr>
          <a:xfrm>
            <a:off x="96899" y="2984025"/>
            <a:ext cx="3959536" cy="1677342"/>
          </a:xfrm>
          <a:prstGeom prst="rect">
            <a:avLst/>
          </a:prstGeom>
          <a:noFill/>
          <a:ln>
            <a:noFill/>
          </a:ln>
        </p:spPr>
        <p:txBody>
          <a:bodyPr spcFirstLastPara="1" wrap="square" lIns="91425" tIns="45700" rIns="91425" bIns="45700" anchor="t" anchorCtr="0">
            <a:spAutoFit/>
          </a:bodyPr>
          <a:lstStyle/>
          <a:p>
            <a:pPr marL="31750">
              <a:spcBef>
                <a:spcPts val="600"/>
              </a:spcBef>
              <a:buClr>
                <a:schemeClr val="lt1"/>
              </a:buClr>
              <a:buSzPts val="900"/>
            </a:pPr>
            <a:r>
              <a:rPr lang="en-US" sz="1100" b="1">
                <a:solidFill>
                  <a:schemeClr val="lt1"/>
                </a:solidFill>
              </a:rPr>
              <a:t>Malaysia </a:t>
            </a:r>
          </a:p>
          <a:p>
            <a:pPr marL="203200" indent="-171450">
              <a:spcBef>
                <a:spcPts val="600"/>
              </a:spcBef>
              <a:buClr>
                <a:schemeClr val="lt1"/>
              </a:buClr>
              <a:buSzPts val="900"/>
              <a:buFont typeface="Arial" panose="020B0604020202020204" pitchFamily="34" charset="0"/>
              <a:buChar char="•"/>
            </a:pPr>
            <a:r>
              <a:rPr lang="en-US" sz="1100">
                <a:solidFill>
                  <a:schemeClr val="lt1"/>
                </a:solidFill>
              </a:rPr>
              <a:t>The initial capital allowance on telecommunication equipment/towers is 20% and subsequently 40% annually as per The Income Tax (Accelerated Capital Allowance) (Machinery and Equipment including Information and Communication Technology Equipment) Rules 2021.</a:t>
            </a:r>
          </a:p>
          <a:p>
            <a:pPr marL="203200" indent="-171450">
              <a:spcBef>
                <a:spcPts val="600"/>
              </a:spcBef>
              <a:buClr>
                <a:schemeClr val="lt1"/>
              </a:buClr>
              <a:buSzPts val="900"/>
              <a:buFont typeface="Arial" panose="020B0604020202020204" pitchFamily="34" charset="0"/>
              <a:buChar char="•"/>
            </a:pPr>
            <a:r>
              <a:rPr lang="en-US" sz="1100">
                <a:solidFill>
                  <a:schemeClr val="lt1"/>
                </a:solidFill>
              </a:rPr>
              <a:t>This accelerated rate encourages infrastructure investments in Malaysia</a:t>
            </a:r>
            <a:r>
              <a:rPr lang="en-US" sz="1100" b="0" i="0" u="none" strike="noStrike" cap="none">
                <a:solidFill>
                  <a:schemeClr val="lt1"/>
                </a:solidFill>
                <a:latin typeface="Arial"/>
                <a:ea typeface="Arial"/>
                <a:cs typeface="Arial"/>
                <a:sym typeface="Arial"/>
              </a:rPr>
              <a:t> </a:t>
            </a:r>
            <a:endParaRPr lang="en-US" sz="1100">
              <a:solidFill>
                <a:schemeClr val="lt1"/>
              </a:solidFill>
            </a:endParaRPr>
          </a:p>
        </p:txBody>
      </p:sp>
      <p:pic>
        <p:nvPicPr>
          <p:cNvPr id="2" name="Google Shape;448;p68">
            <a:extLst>
              <a:ext uri="{FF2B5EF4-FFF2-40B4-BE49-F238E27FC236}">
                <a16:creationId xmlns:a16="http://schemas.microsoft.com/office/drawing/2014/main" id="{DCF15B15-136D-ED85-2DCD-AB87DC4427DD}"/>
              </a:ext>
            </a:extLst>
          </p:cNvPr>
          <p:cNvPicPr preferRelativeResize="0"/>
          <p:nvPr/>
        </p:nvPicPr>
        <p:blipFill rotWithShape="1">
          <a:blip r:embed="rId2">
            <a:alphaModFix/>
          </a:blip>
          <a:srcRect/>
          <a:stretch/>
        </p:blipFill>
        <p:spPr>
          <a:xfrm>
            <a:off x="4937760" y="1149525"/>
            <a:ext cx="3663515" cy="3561479"/>
          </a:xfrm>
          <a:prstGeom prst="rect">
            <a:avLst/>
          </a:prstGeom>
          <a:noFill/>
          <a:ln>
            <a:noFill/>
          </a:ln>
        </p:spPr>
      </p:pic>
    </p:spTree>
    <p:extLst>
      <p:ext uri="{BB962C8B-B14F-4D97-AF65-F5344CB8AC3E}">
        <p14:creationId xmlns:p14="http://schemas.microsoft.com/office/powerpoint/2010/main" val="34271200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DF0708-37D4-D7CF-78DF-A356B23D3E8B}"/>
            </a:ext>
          </a:extLst>
        </p:cNvPr>
        <p:cNvGrpSpPr/>
        <p:nvPr/>
      </p:nvGrpSpPr>
      <p:grpSpPr>
        <a:xfrm>
          <a:off x="0" y="0"/>
          <a:ext cx="0" cy="0"/>
          <a:chOff x="0" y="0"/>
          <a:chExt cx="0" cy="0"/>
        </a:xfrm>
      </p:grpSpPr>
      <p:pic>
        <p:nvPicPr>
          <p:cNvPr id="3" name="Google Shape;374;p2" descr="A shadow of a large radio antenna">
            <a:extLst>
              <a:ext uri="{FF2B5EF4-FFF2-40B4-BE49-F238E27FC236}">
                <a16:creationId xmlns:a16="http://schemas.microsoft.com/office/drawing/2014/main" id="{F1F4E1EE-CC7B-51B1-EA96-D323448AE5BE}"/>
              </a:ext>
            </a:extLst>
          </p:cNvPr>
          <p:cNvPicPr preferRelativeResize="0"/>
          <p:nvPr/>
        </p:nvPicPr>
        <p:blipFill>
          <a:blip r:embed="rId2"/>
          <a:srcRect/>
          <a:stretch/>
        </p:blipFill>
        <p:spPr>
          <a:xfrm>
            <a:off x="2990538" y="0"/>
            <a:ext cx="6153462" cy="3250407"/>
          </a:xfrm>
          <a:prstGeom prst="rect">
            <a:avLst/>
          </a:prstGeom>
          <a:noFill/>
          <a:ln>
            <a:noFill/>
          </a:ln>
        </p:spPr>
      </p:pic>
      <p:sp>
        <p:nvSpPr>
          <p:cNvPr id="2" name="Text Placeholder 1">
            <a:extLst>
              <a:ext uri="{FF2B5EF4-FFF2-40B4-BE49-F238E27FC236}">
                <a16:creationId xmlns:a16="http://schemas.microsoft.com/office/drawing/2014/main" id="{780A5C69-6697-2985-C86A-0FA2D9BA9585}"/>
              </a:ext>
            </a:extLst>
          </p:cNvPr>
          <p:cNvSpPr>
            <a:spLocks noGrp="1"/>
          </p:cNvSpPr>
          <p:nvPr>
            <p:ph type="body" sz="quarter" idx="10"/>
          </p:nvPr>
        </p:nvSpPr>
        <p:spPr>
          <a:xfrm>
            <a:off x="221065" y="1050490"/>
            <a:ext cx="2563782" cy="1658546"/>
          </a:xfrm>
        </p:spPr>
        <p:txBody>
          <a:bodyPr/>
          <a:lstStyle/>
          <a:p>
            <a:pPr marL="152400" indent="0">
              <a:buNone/>
            </a:pPr>
            <a:r>
              <a:rPr lang="en-GB" sz="3200">
                <a:latin typeface="Georgia" panose="02040502050405020303" pitchFamily="18" charset="0"/>
              </a:rPr>
              <a:t>Carry forward of tax losses proposals</a:t>
            </a:r>
            <a:endParaRPr lang="en-US" sz="3200">
              <a:latin typeface="Georgia" panose="02040502050405020303" pitchFamily="18" charset="0"/>
            </a:endParaRPr>
          </a:p>
        </p:txBody>
      </p:sp>
    </p:spTree>
    <p:extLst>
      <p:ext uri="{BB962C8B-B14F-4D97-AF65-F5344CB8AC3E}">
        <p14:creationId xmlns:p14="http://schemas.microsoft.com/office/powerpoint/2010/main" val="2473890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grpSp>
        <p:nvGrpSpPr>
          <p:cNvPr id="613" name="Google Shape;613;p11"/>
          <p:cNvGrpSpPr/>
          <p:nvPr/>
        </p:nvGrpSpPr>
        <p:grpSpPr>
          <a:xfrm>
            <a:off x="2607716" y="4492620"/>
            <a:ext cx="216125" cy="247000"/>
            <a:chOff x="8007537" y="1393598"/>
            <a:chExt cx="391885" cy="447869"/>
          </a:xfrm>
        </p:grpSpPr>
        <p:sp>
          <p:nvSpPr>
            <p:cNvPr id="614" name="Google Shape;614;p11"/>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5" name="Google Shape;615;p11"/>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17" name="Google Shape;617;p11"/>
          <p:cNvGrpSpPr/>
          <p:nvPr/>
        </p:nvGrpSpPr>
        <p:grpSpPr>
          <a:xfrm>
            <a:off x="5429248" y="4530924"/>
            <a:ext cx="216125" cy="247000"/>
            <a:chOff x="8007537" y="1393598"/>
            <a:chExt cx="391885" cy="447869"/>
          </a:xfrm>
        </p:grpSpPr>
        <p:sp>
          <p:nvSpPr>
            <p:cNvPr id="618" name="Google Shape;618;p11"/>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9" name="Google Shape;619;p11"/>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21" name="Google Shape;621;p11"/>
          <p:cNvGrpSpPr/>
          <p:nvPr/>
        </p:nvGrpSpPr>
        <p:grpSpPr>
          <a:xfrm>
            <a:off x="8540812" y="4530924"/>
            <a:ext cx="216125" cy="247000"/>
            <a:chOff x="8007537" y="1393598"/>
            <a:chExt cx="391885" cy="447869"/>
          </a:xfrm>
        </p:grpSpPr>
        <p:sp>
          <p:nvSpPr>
            <p:cNvPr id="622" name="Google Shape;622;p11"/>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23" name="Google Shape;623;p11"/>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sp>
        <p:nvSpPr>
          <p:cNvPr id="6" name="Title 4">
            <a:extLst>
              <a:ext uri="{FF2B5EF4-FFF2-40B4-BE49-F238E27FC236}">
                <a16:creationId xmlns:a16="http://schemas.microsoft.com/office/drawing/2014/main" id="{AC7110BC-7B1C-E621-3A6E-E6B3C2EF6E68}"/>
              </a:ext>
            </a:extLst>
          </p:cNvPr>
          <p:cNvSpPr txBox="1">
            <a:spLocks/>
          </p:cNvSpPr>
          <p:nvPr/>
        </p:nvSpPr>
        <p:spPr>
          <a:xfrm>
            <a:off x="197948" y="68829"/>
            <a:ext cx="5619192" cy="306479"/>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a:solidFill>
                  <a:schemeClr val="bg1"/>
                </a:solidFill>
                <a:latin typeface="Georgia"/>
              </a:rPr>
              <a:t>Tax Issue and Proposed Amendments by ATC</a:t>
            </a:r>
            <a:endParaRPr lang="en-US"/>
          </a:p>
        </p:txBody>
      </p:sp>
      <p:sp>
        <p:nvSpPr>
          <p:cNvPr id="7" name="Rectangle 6">
            <a:extLst>
              <a:ext uri="{FF2B5EF4-FFF2-40B4-BE49-F238E27FC236}">
                <a16:creationId xmlns:a16="http://schemas.microsoft.com/office/drawing/2014/main" id="{A33F95FC-C4B0-0E22-F6BA-0AE9DBC76E1F}"/>
              </a:ext>
            </a:extLst>
          </p:cNvPr>
          <p:cNvSpPr/>
          <p:nvPr/>
        </p:nvSpPr>
        <p:spPr>
          <a:xfrm>
            <a:off x="495873" y="1326419"/>
            <a:ext cx="3574677" cy="42836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7BB15F3-C425-0ED8-0AF7-002CCA2CDA2C}"/>
              </a:ext>
            </a:extLst>
          </p:cNvPr>
          <p:cNvSpPr/>
          <p:nvPr/>
        </p:nvSpPr>
        <p:spPr>
          <a:xfrm>
            <a:off x="502907" y="1939105"/>
            <a:ext cx="3560609" cy="26549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CB1373B-CE0B-BE68-4BF9-04298443F470}"/>
              </a:ext>
            </a:extLst>
          </p:cNvPr>
          <p:cNvSpPr/>
          <p:nvPr/>
        </p:nvSpPr>
        <p:spPr>
          <a:xfrm>
            <a:off x="495874" y="1013380"/>
            <a:ext cx="818498" cy="74140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7E5D9B9-F675-F003-8E28-31D938540E10}"/>
              </a:ext>
            </a:extLst>
          </p:cNvPr>
          <p:cNvSpPr txBox="1"/>
          <p:nvPr/>
        </p:nvSpPr>
        <p:spPr>
          <a:xfrm>
            <a:off x="1314372" y="1384082"/>
            <a:ext cx="2180999" cy="307777"/>
          </a:xfrm>
          <a:prstGeom prst="rect">
            <a:avLst/>
          </a:prstGeom>
          <a:noFill/>
        </p:spPr>
        <p:txBody>
          <a:bodyPr wrap="square">
            <a:spAutoFit/>
          </a:bodyPr>
          <a:lstStyle/>
          <a:p>
            <a:r>
              <a:rPr lang="en-US"/>
              <a:t>Issue</a:t>
            </a:r>
          </a:p>
        </p:txBody>
      </p:sp>
      <p:sp>
        <p:nvSpPr>
          <p:cNvPr id="11" name="Rectangle 10">
            <a:extLst>
              <a:ext uri="{FF2B5EF4-FFF2-40B4-BE49-F238E27FC236}">
                <a16:creationId xmlns:a16="http://schemas.microsoft.com/office/drawing/2014/main" id="{E053B1B0-0605-6441-4AC6-9208CD501082}"/>
              </a:ext>
            </a:extLst>
          </p:cNvPr>
          <p:cNvSpPr/>
          <p:nvPr/>
        </p:nvSpPr>
        <p:spPr>
          <a:xfrm>
            <a:off x="4917803" y="1331110"/>
            <a:ext cx="3839134" cy="42836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E4F5A7C-3A87-2EA6-49A8-88E624EA843D}"/>
              </a:ext>
            </a:extLst>
          </p:cNvPr>
          <p:cNvSpPr/>
          <p:nvPr/>
        </p:nvSpPr>
        <p:spPr>
          <a:xfrm>
            <a:off x="5004576" y="1943796"/>
            <a:ext cx="3752362" cy="265023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A3B12FA-7CD2-2FFB-5416-2745B111F692}"/>
              </a:ext>
            </a:extLst>
          </p:cNvPr>
          <p:cNvSpPr/>
          <p:nvPr/>
        </p:nvSpPr>
        <p:spPr>
          <a:xfrm>
            <a:off x="4917804" y="1018071"/>
            <a:ext cx="818498" cy="74140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ADDF7051-0E99-6890-8A5A-D3F414013A65}"/>
              </a:ext>
            </a:extLst>
          </p:cNvPr>
          <p:cNvSpPr txBox="1"/>
          <p:nvPr/>
        </p:nvSpPr>
        <p:spPr>
          <a:xfrm>
            <a:off x="5861850" y="1379476"/>
            <a:ext cx="2180999" cy="307777"/>
          </a:xfrm>
          <a:prstGeom prst="rect">
            <a:avLst/>
          </a:prstGeom>
          <a:noFill/>
        </p:spPr>
        <p:txBody>
          <a:bodyPr wrap="square" lIns="91440" tIns="45720" rIns="91440" bIns="45720" anchor="t">
            <a:spAutoFit/>
          </a:bodyPr>
          <a:lstStyle/>
          <a:p>
            <a:r>
              <a:rPr lang="en-US"/>
              <a:t>Proposed amendment</a:t>
            </a:r>
          </a:p>
        </p:txBody>
      </p:sp>
      <p:pic>
        <p:nvPicPr>
          <p:cNvPr id="15" name="Graphic 14" descr="Postit Notes with solid fill">
            <a:extLst>
              <a:ext uri="{FF2B5EF4-FFF2-40B4-BE49-F238E27FC236}">
                <a16:creationId xmlns:a16="http://schemas.microsoft.com/office/drawing/2014/main" id="{7CCF0DD8-4E89-45AC-9CD0-932AF9B2F6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17804" y="998699"/>
            <a:ext cx="750812" cy="750812"/>
          </a:xfrm>
          <a:prstGeom prst="rect">
            <a:avLst/>
          </a:prstGeom>
        </p:spPr>
      </p:pic>
      <p:sp>
        <p:nvSpPr>
          <p:cNvPr id="16" name="TextBox 15">
            <a:extLst>
              <a:ext uri="{FF2B5EF4-FFF2-40B4-BE49-F238E27FC236}">
                <a16:creationId xmlns:a16="http://schemas.microsoft.com/office/drawing/2014/main" id="{A0FC5D0D-3044-2249-CEC3-F758F1D5C13E}"/>
              </a:ext>
            </a:extLst>
          </p:cNvPr>
          <p:cNvSpPr txBox="1"/>
          <p:nvPr/>
        </p:nvSpPr>
        <p:spPr>
          <a:xfrm>
            <a:off x="427863" y="2059893"/>
            <a:ext cx="3442630" cy="1954381"/>
          </a:xfrm>
          <a:prstGeom prst="rect">
            <a:avLst/>
          </a:prstGeom>
          <a:noFill/>
        </p:spPr>
        <p:txBody>
          <a:bodyPr wrap="square" lIns="91440" tIns="45720" rIns="91440" bIns="45720" anchor="t">
            <a:spAutoFit/>
          </a:bodyPr>
          <a:lstStyle/>
          <a:p>
            <a:r>
              <a:rPr lang="en-US" sz="1100" dirty="0">
                <a:solidFill>
                  <a:schemeClr val="tx1"/>
                </a:solidFill>
              </a:rPr>
              <a:t>The Finance Bill 2025 proposes to restrict the carry forward of tax losses from indefinite to 5 years through an amendment of Section 15(4) of the ITA as follows: </a:t>
            </a:r>
            <a:endParaRPr lang="en-US" dirty="0">
              <a:solidFill>
                <a:schemeClr val="tx1"/>
              </a:solidFill>
            </a:endParaRPr>
          </a:p>
          <a:p>
            <a:endParaRPr lang="en-US" sz="1100" dirty="0">
              <a:solidFill>
                <a:schemeClr val="tx1"/>
              </a:solidFill>
            </a:endParaRPr>
          </a:p>
          <a:p>
            <a:r>
              <a:rPr lang="en-US" sz="1100" i="1" dirty="0">
                <a:solidFill>
                  <a:schemeClr val="tx1"/>
                </a:solidFill>
              </a:rPr>
              <a:t>“(4)Where the ascertainment of the total income of a person results in a deficit for a year of income, the amount of that deficit shall be an allowable deduction in ascertaining the total income of such person for that year and the succeeding </a:t>
            </a:r>
            <a:r>
              <a:rPr lang="en-US" sz="1100" b="1" i="1" dirty="0">
                <a:solidFill>
                  <a:schemeClr val="tx1"/>
                </a:solidFill>
              </a:rPr>
              <a:t>five years </a:t>
            </a:r>
            <a:r>
              <a:rPr lang="en-US" sz="1100" i="1" dirty="0">
                <a:solidFill>
                  <a:schemeClr val="tx1"/>
                </a:solidFill>
              </a:rPr>
              <a:t>of income.”</a:t>
            </a:r>
            <a:endParaRPr lang="en-US" sz="110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17" name="Google Shape;1805;p80">
            <a:extLst>
              <a:ext uri="{FF2B5EF4-FFF2-40B4-BE49-F238E27FC236}">
                <a16:creationId xmlns:a16="http://schemas.microsoft.com/office/drawing/2014/main" id="{8E538F30-8248-E299-75D4-1862BA67DCAC}"/>
              </a:ext>
            </a:extLst>
          </p:cNvPr>
          <p:cNvSpPr/>
          <p:nvPr/>
        </p:nvSpPr>
        <p:spPr>
          <a:xfrm>
            <a:off x="4259371" y="2142531"/>
            <a:ext cx="549349" cy="706580"/>
          </a:xfrm>
          <a:prstGeom prst="chevron">
            <a:avLst>
              <a:gd name="adj" fmla="val 50000"/>
            </a:avLst>
          </a:prstGeom>
          <a:solidFill>
            <a:schemeClr val="accent4"/>
          </a:solidFill>
          <a:ln>
            <a:solidFill>
              <a:schemeClr val="accent2"/>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18" name="Google Shape;1805;p80">
            <a:extLst>
              <a:ext uri="{FF2B5EF4-FFF2-40B4-BE49-F238E27FC236}">
                <a16:creationId xmlns:a16="http://schemas.microsoft.com/office/drawing/2014/main" id="{767257F9-A9CC-7AA5-B3BB-A67FC4038383}"/>
              </a:ext>
            </a:extLst>
          </p:cNvPr>
          <p:cNvSpPr/>
          <p:nvPr/>
        </p:nvSpPr>
        <p:spPr>
          <a:xfrm rot="10800000">
            <a:off x="4219502" y="3552176"/>
            <a:ext cx="549349" cy="706580"/>
          </a:xfrm>
          <a:prstGeom prst="chevron">
            <a:avLst>
              <a:gd name="adj" fmla="val 50000"/>
            </a:avLst>
          </a:prstGeom>
          <a:solidFill>
            <a:schemeClr val="accent6"/>
          </a:solidFill>
          <a:ln>
            <a:solidFill>
              <a:schemeClr val="tx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pic>
        <p:nvPicPr>
          <p:cNvPr id="19" name="Graphic 18" descr="Document with solid fill">
            <a:extLst>
              <a:ext uri="{FF2B5EF4-FFF2-40B4-BE49-F238E27FC236}">
                <a16:creationId xmlns:a16="http://schemas.microsoft.com/office/drawing/2014/main" id="{E2FB5E98-107D-4472-F7C4-95D5045F343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8529" y="1006952"/>
            <a:ext cx="799336" cy="799336"/>
          </a:xfrm>
          <a:prstGeom prst="rect">
            <a:avLst/>
          </a:prstGeom>
        </p:spPr>
      </p:pic>
      <p:sp>
        <p:nvSpPr>
          <p:cNvPr id="22" name="TextBox 21">
            <a:extLst>
              <a:ext uri="{FF2B5EF4-FFF2-40B4-BE49-F238E27FC236}">
                <a16:creationId xmlns:a16="http://schemas.microsoft.com/office/drawing/2014/main" id="{25742C56-9D67-12E3-ACDA-E0B7A975B6E4}"/>
              </a:ext>
            </a:extLst>
          </p:cNvPr>
          <p:cNvSpPr txBox="1"/>
          <p:nvPr/>
        </p:nvSpPr>
        <p:spPr>
          <a:xfrm>
            <a:off x="4953244" y="1991253"/>
            <a:ext cx="3877867" cy="1615827"/>
          </a:xfrm>
          <a:prstGeom prst="rect">
            <a:avLst/>
          </a:prstGeom>
          <a:noFill/>
        </p:spPr>
        <p:txBody>
          <a:bodyPr wrap="square" lIns="91440" tIns="45720" rIns="91440" bIns="45720" anchor="t">
            <a:spAutoFit/>
          </a:bodyPr>
          <a:lstStyle/>
          <a:p>
            <a:pPr marL="171450" indent="-171450">
              <a:buSzPts val="900"/>
              <a:buFont typeface="Arial" panose="020B0604020202020204" pitchFamily="34" charset="0"/>
              <a:buChar char="•"/>
            </a:pPr>
            <a:r>
              <a:rPr lang="en-US" sz="1100" dirty="0">
                <a:solidFill>
                  <a:schemeClr val="tx1"/>
                </a:solidFill>
              </a:rPr>
              <a:t>Retention of Section 15(4) of the ITA in its current form as highlighted below:</a:t>
            </a:r>
          </a:p>
          <a:p>
            <a:pPr>
              <a:buSzPts val="900"/>
            </a:pPr>
            <a:endParaRPr lang="en-US" sz="1100" dirty="0">
              <a:solidFill>
                <a:schemeClr val="tx1"/>
              </a:solidFill>
            </a:endParaRPr>
          </a:p>
          <a:p>
            <a:pPr lvl="2">
              <a:buSzPts val="900"/>
            </a:pPr>
            <a:r>
              <a:rPr lang="en-US" sz="1100" i="1" dirty="0">
                <a:solidFill>
                  <a:schemeClr val="tx1"/>
                </a:solidFill>
              </a:rPr>
              <a:t>“(4) Where the ascertainment of the total income of a person results in a deficit for a year of income, the amount of that deficit shall be an allowable deduction in ascertaining the total income of such person for that year and the succeeding years of income”</a:t>
            </a:r>
          </a:p>
          <a:p>
            <a:pPr>
              <a:buSzPts val="900"/>
            </a:pPr>
            <a:endParaRPr lang="en-US" sz="1100"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08">
          <a:extLst>
            <a:ext uri="{FF2B5EF4-FFF2-40B4-BE49-F238E27FC236}">
              <a16:creationId xmlns:a16="http://schemas.microsoft.com/office/drawing/2014/main" id="{CB41EE61-A7C9-81C8-DB4F-9A19EBCBC45E}"/>
            </a:ext>
          </a:extLst>
        </p:cNvPr>
        <p:cNvGrpSpPr/>
        <p:nvPr/>
      </p:nvGrpSpPr>
      <p:grpSpPr>
        <a:xfrm>
          <a:off x="0" y="0"/>
          <a:ext cx="0" cy="0"/>
          <a:chOff x="0" y="0"/>
          <a:chExt cx="0" cy="0"/>
        </a:xfrm>
      </p:grpSpPr>
      <p:grpSp>
        <p:nvGrpSpPr>
          <p:cNvPr id="613" name="Google Shape;613;p11">
            <a:extLst>
              <a:ext uri="{FF2B5EF4-FFF2-40B4-BE49-F238E27FC236}">
                <a16:creationId xmlns:a16="http://schemas.microsoft.com/office/drawing/2014/main" id="{6F292166-9171-45B2-CF40-57182C676F62}"/>
              </a:ext>
            </a:extLst>
          </p:cNvPr>
          <p:cNvGrpSpPr/>
          <p:nvPr/>
        </p:nvGrpSpPr>
        <p:grpSpPr>
          <a:xfrm>
            <a:off x="2607716" y="4492620"/>
            <a:ext cx="216125" cy="247000"/>
            <a:chOff x="8007537" y="1393598"/>
            <a:chExt cx="391885" cy="447869"/>
          </a:xfrm>
        </p:grpSpPr>
        <p:sp>
          <p:nvSpPr>
            <p:cNvPr id="614" name="Google Shape;614;p11">
              <a:extLst>
                <a:ext uri="{FF2B5EF4-FFF2-40B4-BE49-F238E27FC236}">
                  <a16:creationId xmlns:a16="http://schemas.microsoft.com/office/drawing/2014/main" id="{FCB81984-E81E-369B-6029-3766984BBE80}"/>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5" name="Google Shape;615;p11">
              <a:extLst>
                <a:ext uri="{FF2B5EF4-FFF2-40B4-BE49-F238E27FC236}">
                  <a16:creationId xmlns:a16="http://schemas.microsoft.com/office/drawing/2014/main" id="{0FB3E428-C93C-9F92-0992-E300D12C1DB8}"/>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17" name="Google Shape;617;p11">
            <a:extLst>
              <a:ext uri="{FF2B5EF4-FFF2-40B4-BE49-F238E27FC236}">
                <a16:creationId xmlns:a16="http://schemas.microsoft.com/office/drawing/2014/main" id="{9E8614F6-9EC8-F0AC-094A-CB1055946571}"/>
              </a:ext>
            </a:extLst>
          </p:cNvPr>
          <p:cNvGrpSpPr/>
          <p:nvPr/>
        </p:nvGrpSpPr>
        <p:grpSpPr>
          <a:xfrm>
            <a:off x="5429248" y="4530924"/>
            <a:ext cx="216125" cy="247000"/>
            <a:chOff x="8007537" y="1393598"/>
            <a:chExt cx="391885" cy="447869"/>
          </a:xfrm>
        </p:grpSpPr>
        <p:sp>
          <p:nvSpPr>
            <p:cNvPr id="618" name="Google Shape;618;p11">
              <a:extLst>
                <a:ext uri="{FF2B5EF4-FFF2-40B4-BE49-F238E27FC236}">
                  <a16:creationId xmlns:a16="http://schemas.microsoft.com/office/drawing/2014/main" id="{7C748348-A30E-F756-E922-1D91260790C1}"/>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9" name="Google Shape;619;p11">
              <a:extLst>
                <a:ext uri="{FF2B5EF4-FFF2-40B4-BE49-F238E27FC236}">
                  <a16:creationId xmlns:a16="http://schemas.microsoft.com/office/drawing/2014/main" id="{7022D86E-276E-2250-E2B6-31FB00C07D05}"/>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21" name="Google Shape;621;p11">
            <a:extLst>
              <a:ext uri="{FF2B5EF4-FFF2-40B4-BE49-F238E27FC236}">
                <a16:creationId xmlns:a16="http://schemas.microsoft.com/office/drawing/2014/main" id="{DC7797E7-9BFA-95FA-8EEE-A31CFFEA8E5C}"/>
              </a:ext>
            </a:extLst>
          </p:cNvPr>
          <p:cNvGrpSpPr/>
          <p:nvPr/>
        </p:nvGrpSpPr>
        <p:grpSpPr>
          <a:xfrm>
            <a:off x="8540812" y="4530924"/>
            <a:ext cx="216125" cy="247000"/>
            <a:chOff x="8007537" y="1393598"/>
            <a:chExt cx="391885" cy="447869"/>
          </a:xfrm>
        </p:grpSpPr>
        <p:sp>
          <p:nvSpPr>
            <p:cNvPr id="622" name="Google Shape;622;p11">
              <a:extLst>
                <a:ext uri="{FF2B5EF4-FFF2-40B4-BE49-F238E27FC236}">
                  <a16:creationId xmlns:a16="http://schemas.microsoft.com/office/drawing/2014/main" id="{C7B602A2-552F-9C3F-162A-9F1D9E22308A}"/>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23" name="Google Shape;623;p11">
              <a:extLst>
                <a:ext uri="{FF2B5EF4-FFF2-40B4-BE49-F238E27FC236}">
                  <a16:creationId xmlns:a16="http://schemas.microsoft.com/office/drawing/2014/main" id="{A734B2A2-5AA7-B18E-BCF9-A9563EEE80C9}"/>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sp>
        <p:nvSpPr>
          <p:cNvPr id="6" name="Title 4">
            <a:extLst>
              <a:ext uri="{FF2B5EF4-FFF2-40B4-BE49-F238E27FC236}">
                <a16:creationId xmlns:a16="http://schemas.microsoft.com/office/drawing/2014/main" id="{766CC5EB-BD9D-9B99-B402-26A7E5DC6A94}"/>
              </a:ext>
            </a:extLst>
          </p:cNvPr>
          <p:cNvSpPr txBox="1">
            <a:spLocks/>
          </p:cNvSpPr>
          <p:nvPr/>
        </p:nvSpPr>
        <p:spPr>
          <a:xfrm>
            <a:off x="197948" y="68829"/>
            <a:ext cx="5619192" cy="306479"/>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a:solidFill>
                  <a:schemeClr val="bg1"/>
                </a:solidFill>
                <a:latin typeface="Georgia"/>
              </a:rPr>
              <a:t>Tax Issue and Proposed Amendments by ATC</a:t>
            </a:r>
            <a:endParaRPr lang="en-US">
              <a:solidFill>
                <a:schemeClr val="bg1"/>
              </a:solidFill>
            </a:endParaRPr>
          </a:p>
        </p:txBody>
      </p:sp>
      <p:sp>
        <p:nvSpPr>
          <p:cNvPr id="7" name="Rectangle 6">
            <a:extLst>
              <a:ext uri="{FF2B5EF4-FFF2-40B4-BE49-F238E27FC236}">
                <a16:creationId xmlns:a16="http://schemas.microsoft.com/office/drawing/2014/main" id="{06FB1FCE-775A-FF8E-DC5F-47C0BD545713}"/>
              </a:ext>
            </a:extLst>
          </p:cNvPr>
          <p:cNvSpPr/>
          <p:nvPr/>
        </p:nvSpPr>
        <p:spPr>
          <a:xfrm>
            <a:off x="495873" y="1326419"/>
            <a:ext cx="3574677" cy="42836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C027176-0C30-A149-8D58-AC69E1DC8237}"/>
              </a:ext>
            </a:extLst>
          </p:cNvPr>
          <p:cNvSpPr/>
          <p:nvPr/>
        </p:nvSpPr>
        <p:spPr>
          <a:xfrm>
            <a:off x="502907" y="1939105"/>
            <a:ext cx="3560609" cy="26549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FF1AB52-4D3C-F035-2C6A-06558DA2CF23}"/>
              </a:ext>
            </a:extLst>
          </p:cNvPr>
          <p:cNvSpPr/>
          <p:nvPr/>
        </p:nvSpPr>
        <p:spPr>
          <a:xfrm>
            <a:off x="495874" y="1013380"/>
            <a:ext cx="818498" cy="74140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E4F4D1C-F71B-B26C-0218-B44E3F47AFEF}"/>
              </a:ext>
            </a:extLst>
          </p:cNvPr>
          <p:cNvSpPr txBox="1"/>
          <p:nvPr/>
        </p:nvSpPr>
        <p:spPr>
          <a:xfrm>
            <a:off x="1314372" y="1384082"/>
            <a:ext cx="2180999" cy="307777"/>
          </a:xfrm>
          <a:prstGeom prst="rect">
            <a:avLst/>
          </a:prstGeom>
          <a:noFill/>
        </p:spPr>
        <p:txBody>
          <a:bodyPr wrap="square" lIns="91440" tIns="45720" rIns="91440" bIns="45720" anchor="t">
            <a:spAutoFit/>
          </a:bodyPr>
          <a:lstStyle/>
          <a:p>
            <a:r>
              <a:rPr lang="en-US"/>
              <a:t>Proposed amendment</a:t>
            </a:r>
          </a:p>
        </p:txBody>
      </p:sp>
      <p:pic>
        <p:nvPicPr>
          <p:cNvPr id="15" name="Graphic 14" descr="Postit Notes with solid fill">
            <a:extLst>
              <a:ext uri="{FF2B5EF4-FFF2-40B4-BE49-F238E27FC236}">
                <a16:creationId xmlns:a16="http://schemas.microsoft.com/office/drawing/2014/main" id="{3AB12FB2-5E79-9E3C-DB23-21FA6748713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17804" y="998699"/>
            <a:ext cx="750812" cy="750812"/>
          </a:xfrm>
          <a:prstGeom prst="rect">
            <a:avLst/>
          </a:prstGeom>
        </p:spPr>
      </p:pic>
      <p:sp>
        <p:nvSpPr>
          <p:cNvPr id="16" name="TextBox 15">
            <a:extLst>
              <a:ext uri="{FF2B5EF4-FFF2-40B4-BE49-F238E27FC236}">
                <a16:creationId xmlns:a16="http://schemas.microsoft.com/office/drawing/2014/main" id="{FBEAFA6D-937F-2F7D-42CE-3E831D6530FA}"/>
              </a:ext>
            </a:extLst>
          </p:cNvPr>
          <p:cNvSpPr txBox="1"/>
          <p:nvPr/>
        </p:nvSpPr>
        <p:spPr>
          <a:xfrm>
            <a:off x="441060" y="1939105"/>
            <a:ext cx="3560608" cy="2631490"/>
          </a:xfrm>
          <a:prstGeom prst="rect">
            <a:avLst/>
          </a:prstGeom>
          <a:noFill/>
        </p:spPr>
        <p:txBody>
          <a:bodyPr wrap="square" lIns="91440" tIns="45720" rIns="91440" bIns="45720" anchor="t">
            <a:spAutoFit/>
          </a:bodyPr>
          <a:lstStyle/>
          <a:p>
            <a:pPr marL="171450" indent="-171450">
              <a:buFont typeface="Arial" panose="020B0604020202020204" pitchFamily="34" charset="0"/>
              <a:buChar char="•"/>
            </a:pPr>
            <a:r>
              <a:rPr lang="en-US" sz="1100" dirty="0">
                <a:solidFill>
                  <a:schemeClr val="tx1"/>
                </a:solidFill>
              </a:rPr>
              <a:t>Alternatively, consider amending Section 15 (4) and (5) of the Income Tax Act as follows:</a:t>
            </a:r>
          </a:p>
          <a:p>
            <a:pPr marL="285750" indent="-285750">
              <a:buFont typeface="Arial" panose="020B0604020202020204" pitchFamily="34" charset="0"/>
              <a:buChar char="•"/>
            </a:pPr>
            <a:endParaRPr lang="en-US" sz="1100" dirty="0">
              <a:solidFill>
                <a:schemeClr val="tx1"/>
              </a:solidFill>
            </a:endParaRPr>
          </a:p>
          <a:p>
            <a:r>
              <a:rPr lang="en-US" sz="1100" i="1" dirty="0">
                <a:solidFill>
                  <a:schemeClr val="tx1"/>
                </a:solidFill>
              </a:rPr>
              <a:t>“(4) Where the ascertainment of the total income of a person results in a deficit for a year of income, the amount of that deficit shall be an allowable deduction in ascertaining the total income of such person for that year and the succeeding </a:t>
            </a:r>
            <a:r>
              <a:rPr lang="en-US" sz="1100" b="1" i="1" dirty="0">
                <a:solidFill>
                  <a:schemeClr val="tx1"/>
                </a:solidFill>
              </a:rPr>
              <a:t>ten years </a:t>
            </a:r>
            <a:r>
              <a:rPr lang="en-US" sz="1100" i="1" dirty="0">
                <a:solidFill>
                  <a:schemeClr val="tx1"/>
                </a:solidFill>
              </a:rPr>
              <a:t>of income.</a:t>
            </a:r>
          </a:p>
          <a:p>
            <a:endParaRPr lang="en-US" sz="1100" i="1" dirty="0">
              <a:solidFill>
                <a:schemeClr val="tx1"/>
              </a:solidFill>
            </a:endParaRPr>
          </a:p>
          <a:p>
            <a:r>
              <a:rPr lang="en-US" sz="1100" i="1" dirty="0">
                <a:solidFill>
                  <a:schemeClr val="tx1"/>
                </a:solidFill>
              </a:rPr>
              <a:t>(5) Notwithstanding subsection (4), the Minister may, on the recommendation of the Commissioner, extend the period of deduction beyond ten years where a person applies through the Commissioner for such extension, giving evidence of inability to extinguish the deficit within that period.”</a:t>
            </a:r>
          </a:p>
        </p:txBody>
      </p:sp>
      <p:pic>
        <p:nvPicPr>
          <p:cNvPr id="19" name="Graphic 18" descr="Document with solid fill">
            <a:extLst>
              <a:ext uri="{FF2B5EF4-FFF2-40B4-BE49-F238E27FC236}">
                <a16:creationId xmlns:a16="http://schemas.microsoft.com/office/drawing/2014/main" id="{83B3033C-5A17-1D12-2F36-EC8BA33344C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8529" y="1006952"/>
            <a:ext cx="799336" cy="799336"/>
          </a:xfrm>
          <a:prstGeom prst="rect">
            <a:avLst/>
          </a:prstGeom>
        </p:spPr>
      </p:pic>
    </p:spTree>
    <p:extLst>
      <p:ext uri="{BB962C8B-B14F-4D97-AF65-F5344CB8AC3E}">
        <p14:creationId xmlns:p14="http://schemas.microsoft.com/office/powerpoint/2010/main" val="646542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08">
          <a:extLst>
            <a:ext uri="{FF2B5EF4-FFF2-40B4-BE49-F238E27FC236}">
              <a16:creationId xmlns:a16="http://schemas.microsoft.com/office/drawing/2014/main" id="{7E91A87B-D961-0B16-9B8A-909F53D1BE57}"/>
            </a:ext>
          </a:extLst>
        </p:cNvPr>
        <p:cNvGrpSpPr/>
        <p:nvPr/>
      </p:nvGrpSpPr>
      <p:grpSpPr>
        <a:xfrm>
          <a:off x="0" y="0"/>
          <a:ext cx="0" cy="0"/>
          <a:chOff x="0" y="0"/>
          <a:chExt cx="0" cy="0"/>
        </a:xfrm>
      </p:grpSpPr>
      <p:grpSp>
        <p:nvGrpSpPr>
          <p:cNvPr id="613" name="Google Shape;613;p11">
            <a:extLst>
              <a:ext uri="{FF2B5EF4-FFF2-40B4-BE49-F238E27FC236}">
                <a16:creationId xmlns:a16="http://schemas.microsoft.com/office/drawing/2014/main" id="{2B6CABFA-202C-A70C-11A4-7DF750FDEDE9}"/>
              </a:ext>
            </a:extLst>
          </p:cNvPr>
          <p:cNvGrpSpPr/>
          <p:nvPr/>
        </p:nvGrpSpPr>
        <p:grpSpPr>
          <a:xfrm>
            <a:off x="3076844" y="4286643"/>
            <a:ext cx="216125" cy="247000"/>
            <a:chOff x="8007537" y="1393598"/>
            <a:chExt cx="391885" cy="447869"/>
          </a:xfrm>
        </p:grpSpPr>
        <p:sp>
          <p:nvSpPr>
            <p:cNvPr id="614" name="Google Shape;614;p11">
              <a:extLst>
                <a:ext uri="{FF2B5EF4-FFF2-40B4-BE49-F238E27FC236}">
                  <a16:creationId xmlns:a16="http://schemas.microsoft.com/office/drawing/2014/main" id="{4905563D-5268-12D7-D99B-7639416DDB96}"/>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5" name="Google Shape;615;p11">
              <a:extLst>
                <a:ext uri="{FF2B5EF4-FFF2-40B4-BE49-F238E27FC236}">
                  <a16:creationId xmlns:a16="http://schemas.microsoft.com/office/drawing/2014/main" id="{C7A984A1-9224-F21E-496C-5BCB9811CC13}"/>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17" name="Google Shape;617;p11">
            <a:extLst>
              <a:ext uri="{FF2B5EF4-FFF2-40B4-BE49-F238E27FC236}">
                <a16:creationId xmlns:a16="http://schemas.microsoft.com/office/drawing/2014/main" id="{B239C42B-4454-B7BF-FF79-E20A77C2997F}"/>
              </a:ext>
            </a:extLst>
          </p:cNvPr>
          <p:cNvGrpSpPr/>
          <p:nvPr/>
        </p:nvGrpSpPr>
        <p:grpSpPr>
          <a:xfrm>
            <a:off x="5898376" y="4324947"/>
            <a:ext cx="216125" cy="247000"/>
            <a:chOff x="8007537" y="1393598"/>
            <a:chExt cx="391885" cy="447869"/>
          </a:xfrm>
        </p:grpSpPr>
        <p:sp>
          <p:nvSpPr>
            <p:cNvPr id="618" name="Google Shape;618;p11">
              <a:extLst>
                <a:ext uri="{FF2B5EF4-FFF2-40B4-BE49-F238E27FC236}">
                  <a16:creationId xmlns:a16="http://schemas.microsoft.com/office/drawing/2014/main" id="{DA55E59C-97E3-FC67-CC07-5AA8347893E4}"/>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9" name="Google Shape;619;p11">
              <a:extLst>
                <a:ext uri="{FF2B5EF4-FFF2-40B4-BE49-F238E27FC236}">
                  <a16:creationId xmlns:a16="http://schemas.microsoft.com/office/drawing/2014/main" id="{80EDE7D9-1E9C-299C-3522-BEF1400A5631}"/>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21" name="Google Shape;621;p11">
            <a:extLst>
              <a:ext uri="{FF2B5EF4-FFF2-40B4-BE49-F238E27FC236}">
                <a16:creationId xmlns:a16="http://schemas.microsoft.com/office/drawing/2014/main" id="{9919024F-8C2E-5B30-A7FD-AEB1ACDDAE1B}"/>
              </a:ext>
            </a:extLst>
          </p:cNvPr>
          <p:cNvGrpSpPr/>
          <p:nvPr/>
        </p:nvGrpSpPr>
        <p:grpSpPr>
          <a:xfrm>
            <a:off x="8540812" y="4404460"/>
            <a:ext cx="216125" cy="247000"/>
            <a:chOff x="8007537" y="1393598"/>
            <a:chExt cx="391885" cy="447869"/>
          </a:xfrm>
        </p:grpSpPr>
        <p:sp>
          <p:nvSpPr>
            <p:cNvPr id="622" name="Google Shape;622;p11">
              <a:extLst>
                <a:ext uri="{FF2B5EF4-FFF2-40B4-BE49-F238E27FC236}">
                  <a16:creationId xmlns:a16="http://schemas.microsoft.com/office/drawing/2014/main" id="{31F877AE-26D7-E044-648C-D22BCECCDE16}"/>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23" name="Google Shape;623;p11">
              <a:extLst>
                <a:ext uri="{FF2B5EF4-FFF2-40B4-BE49-F238E27FC236}">
                  <a16:creationId xmlns:a16="http://schemas.microsoft.com/office/drawing/2014/main" id="{88C2EA16-F4BA-A9B3-1154-DA50D775EA06}"/>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sp>
        <p:nvSpPr>
          <p:cNvPr id="5" name="Slide Number Placeholder 4">
            <a:extLst>
              <a:ext uri="{FF2B5EF4-FFF2-40B4-BE49-F238E27FC236}">
                <a16:creationId xmlns:a16="http://schemas.microsoft.com/office/drawing/2014/main" id="{D8794AA5-E9F8-AD96-1C7C-859B66C6AC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18</a:t>
            </a:fld>
            <a:endParaRPr lang="en-GB"/>
          </a:p>
        </p:txBody>
      </p:sp>
      <p:sp>
        <p:nvSpPr>
          <p:cNvPr id="33" name="Google Shape;3330;g22be222ddba_1_856">
            <a:extLst>
              <a:ext uri="{FF2B5EF4-FFF2-40B4-BE49-F238E27FC236}">
                <a16:creationId xmlns:a16="http://schemas.microsoft.com/office/drawing/2014/main" id="{4D8D172B-3A39-18C4-71BD-659E33CF39F4}"/>
              </a:ext>
            </a:extLst>
          </p:cNvPr>
          <p:cNvSpPr/>
          <p:nvPr/>
        </p:nvSpPr>
        <p:spPr>
          <a:xfrm>
            <a:off x="457485" y="1501191"/>
            <a:ext cx="3301186" cy="1212197"/>
          </a:xfrm>
          <a:prstGeom prst="rect">
            <a:avLst/>
          </a:prstGeom>
          <a:solidFill>
            <a:srgbClr val="F2F2F2">
              <a:alpha val="40000"/>
            </a:srgbClr>
          </a:solidFill>
          <a:ln>
            <a:noFill/>
          </a:ln>
        </p:spPr>
        <p:txBody>
          <a:bodyPr spcFirstLastPara="1" wrap="square" lIns="96000" tIns="96000" rIns="96000" bIns="96000" anchor="ctr" anchorCtr="0">
            <a:noAutofit/>
          </a:bodyPr>
          <a:lstStyle/>
          <a:p>
            <a:pPr defTabSz="914377">
              <a:spcBef>
                <a:spcPts val="600"/>
              </a:spcBef>
              <a:spcAft>
                <a:spcPts val="300"/>
              </a:spcAft>
              <a:buClr>
                <a:srgbClr val="000000"/>
              </a:buClr>
              <a:buSzPts val="1600"/>
              <a:defRPr/>
            </a:pPr>
            <a:br>
              <a:rPr lang="en-US" sz="1200" kern="0">
                <a:solidFill>
                  <a:srgbClr val="000000"/>
                </a:solidFill>
                <a:latin typeface="Arial"/>
                <a:cs typeface="Arial"/>
                <a:sym typeface="Arial"/>
              </a:rPr>
            </a:br>
            <a:endParaRPr sz="1200" kern="0">
              <a:solidFill>
                <a:srgbClr val="000000"/>
              </a:solidFill>
              <a:latin typeface="Arial"/>
              <a:cs typeface="Arial"/>
              <a:sym typeface="Arial"/>
            </a:endParaRPr>
          </a:p>
        </p:txBody>
      </p:sp>
      <p:sp>
        <p:nvSpPr>
          <p:cNvPr id="36" name="Google Shape;3333;g22be222ddba_1_856">
            <a:extLst>
              <a:ext uri="{FF2B5EF4-FFF2-40B4-BE49-F238E27FC236}">
                <a16:creationId xmlns:a16="http://schemas.microsoft.com/office/drawing/2014/main" id="{066CD605-B8D2-7353-4CC1-06FB7FF73DB0}"/>
              </a:ext>
            </a:extLst>
          </p:cNvPr>
          <p:cNvSpPr/>
          <p:nvPr/>
        </p:nvSpPr>
        <p:spPr>
          <a:xfrm>
            <a:off x="5090786" y="1375414"/>
            <a:ext cx="3278294" cy="1350507"/>
          </a:xfrm>
          <a:prstGeom prst="rect">
            <a:avLst/>
          </a:prstGeom>
          <a:solidFill>
            <a:srgbClr val="F2F2F2">
              <a:alpha val="40000"/>
            </a:srgbClr>
          </a:solidFill>
          <a:ln>
            <a:noFill/>
          </a:ln>
        </p:spPr>
        <p:txBody>
          <a:bodyPr spcFirstLastPara="1" wrap="square" lIns="96000" tIns="96000" rIns="96000" bIns="96000" anchor="ctr" anchorCtr="0">
            <a:noAutofit/>
          </a:bodyPr>
          <a:lstStyle/>
          <a:p>
            <a:pPr defTabSz="914377">
              <a:spcBef>
                <a:spcPts val="300"/>
              </a:spcBef>
              <a:spcAft>
                <a:spcPts val="300"/>
              </a:spcAft>
              <a:buClr>
                <a:srgbClr val="000000"/>
              </a:buClr>
              <a:buSzPts val="1600"/>
              <a:defRPr/>
            </a:pPr>
            <a:endParaRPr sz="1200" kern="0">
              <a:solidFill>
                <a:srgbClr val="000000"/>
              </a:solidFill>
              <a:latin typeface="Arial"/>
              <a:cs typeface="Arial"/>
              <a:sym typeface="Arial"/>
            </a:endParaRPr>
          </a:p>
        </p:txBody>
      </p:sp>
      <p:sp>
        <p:nvSpPr>
          <p:cNvPr id="39" name="Google Shape;3336;g22be222ddba_1_856">
            <a:extLst>
              <a:ext uri="{FF2B5EF4-FFF2-40B4-BE49-F238E27FC236}">
                <a16:creationId xmlns:a16="http://schemas.microsoft.com/office/drawing/2014/main" id="{5257FE26-6CCD-D77B-3E2E-E0ED989C4424}"/>
              </a:ext>
            </a:extLst>
          </p:cNvPr>
          <p:cNvSpPr/>
          <p:nvPr/>
        </p:nvSpPr>
        <p:spPr>
          <a:xfrm>
            <a:off x="2607308" y="3327444"/>
            <a:ext cx="3236696" cy="1393241"/>
          </a:xfrm>
          <a:prstGeom prst="rect">
            <a:avLst/>
          </a:prstGeom>
          <a:solidFill>
            <a:srgbClr val="F2F2F2">
              <a:alpha val="40000"/>
            </a:srgbClr>
          </a:solidFill>
          <a:ln>
            <a:noFill/>
          </a:ln>
        </p:spPr>
        <p:txBody>
          <a:bodyPr spcFirstLastPara="1" wrap="square" lIns="96000" tIns="96000" rIns="96000" bIns="96000" anchor="ctr" anchorCtr="0">
            <a:noAutofit/>
          </a:bodyPr>
          <a:lstStyle/>
          <a:p>
            <a:pPr defTabSz="914377">
              <a:spcBef>
                <a:spcPts val="300"/>
              </a:spcBef>
              <a:spcAft>
                <a:spcPts val="300"/>
              </a:spcAft>
              <a:buClr>
                <a:srgbClr val="000000"/>
              </a:buClr>
              <a:buSzPts val="1700"/>
              <a:defRPr/>
            </a:pPr>
            <a:endParaRPr sz="1200" kern="0">
              <a:solidFill>
                <a:srgbClr val="000000"/>
              </a:solidFill>
              <a:latin typeface="Arial"/>
              <a:cs typeface="Arial"/>
              <a:sym typeface="Arial"/>
            </a:endParaRPr>
          </a:p>
        </p:txBody>
      </p:sp>
      <p:cxnSp>
        <p:nvCxnSpPr>
          <p:cNvPr id="42" name="Google Shape;3339;g22be222ddba_1_856">
            <a:extLst>
              <a:ext uri="{FF2B5EF4-FFF2-40B4-BE49-F238E27FC236}">
                <a16:creationId xmlns:a16="http://schemas.microsoft.com/office/drawing/2014/main" id="{4E218954-3B8D-B8AB-0768-3A9939C0019E}"/>
              </a:ext>
            </a:extLst>
          </p:cNvPr>
          <p:cNvCxnSpPr>
            <a:cxnSpLocks/>
          </p:cNvCxnSpPr>
          <p:nvPr/>
        </p:nvCxnSpPr>
        <p:spPr>
          <a:xfrm flipH="1">
            <a:off x="3959959" y="1920294"/>
            <a:ext cx="1017856" cy="0"/>
          </a:xfrm>
          <a:prstGeom prst="straightConnector1">
            <a:avLst/>
          </a:prstGeom>
          <a:noFill/>
          <a:ln w="19050" cap="flat" cmpd="sng">
            <a:solidFill>
              <a:srgbClr val="7F7F7F"/>
            </a:solidFill>
            <a:prstDash val="solid"/>
            <a:round/>
            <a:headEnd type="diamond" w="med" len="med"/>
            <a:tailEnd type="diamond" w="med" len="med"/>
          </a:ln>
        </p:spPr>
      </p:cxnSp>
      <p:sp>
        <p:nvSpPr>
          <p:cNvPr id="32" name="Google Shape;3329;g22be222ddba_1_856">
            <a:extLst>
              <a:ext uri="{FF2B5EF4-FFF2-40B4-BE49-F238E27FC236}">
                <a16:creationId xmlns:a16="http://schemas.microsoft.com/office/drawing/2014/main" id="{36DEA9DA-CFB4-59BC-0515-7223D6371080}"/>
              </a:ext>
            </a:extLst>
          </p:cNvPr>
          <p:cNvSpPr/>
          <p:nvPr/>
        </p:nvSpPr>
        <p:spPr>
          <a:xfrm>
            <a:off x="457686" y="1121610"/>
            <a:ext cx="248493" cy="389054"/>
          </a:xfrm>
          <a:prstGeom prst="rect">
            <a:avLst/>
          </a:prstGeom>
          <a:solidFill>
            <a:schemeClr val="accent4"/>
          </a:solidFill>
          <a:ln>
            <a:solidFill>
              <a:schemeClr val="accent4"/>
            </a:solidFill>
          </a:ln>
        </p:spPr>
        <p:txBody>
          <a:bodyPr spcFirstLastPara="1" wrap="square" lIns="96000" tIns="96000" rIns="96000" bIns="96000" anchor="ctr" anchorCtr="0">
            <a:noAutofit/>
          </a:bodyPr>
          <a:lstStyle/>
          <a:p>
            <a:pPr algn="ctr" defTabSz="914377">
              <a:buClr>
                <a:srgbClr val="000000"/>
              </a:buClr>
              <a:buSzPts val="2700"/>
              <a:defRPr/>
            </a:pPr>
            <a:r>
              <a:rPr lang="en-US" sz="1200" b="1" kern="0">
                <a:solidFill>
                  <a:srgbClr val="FFFFFF"/>
                </a:solidFill>
                <a:latin typeface="Arial"/>
                <a:cs typeface="Arial"/>
                <a:sym typeface="Arial"/>
              </a:rPr>
              <a:t>1</a:t>
            </a:r>
            <a:endParaRPr sz="1200" kern="0">
              <a:solidFill>
                <a:srgbClr val="000000"/>
              </a:solidFill>
              <a:latin typeface="Arial"/>
              <a:cs typeface="Arial"/>
              <a:sym typeface="Arial"/>
            </a:endParaRPr>
          </a:p>
        </p:txBody>
      </p:sp>
      <p:sp>
        <p:nvSpPr>
          <p:cNvPr id="34" name="Google Shape;3331;g22be222ddba_1_856">
            <a:extLst>
              <a:ext uri="{FF2B5EF4-FFF2-40B4-BE49-F238E27FC236}">
                <a16:creationId xmlns:a16="http://schemas.microsoft.com/office/drawing/2014/main" id="{34D63081-1B91-473F-0BC1-4EA4FF0C0F35}"/>
              </a:ext>
            </a:extLst>
          </p:cNvPr>
          <p:cNvSpPr/>
          <p:nvPr/>
        </p:nvSpPr>
        <p:spPr>
          <a:xfrm>
            <a:off x="714128" y="1118893"/>
            <a:ext cx="3044543" cy="400109"/>
          </a:xfrm>
          <a:prstGeom prst="rect">
            <a:avLst/>
          </a:prstGeom>
          <a:solidFill>
            <a:srgbClr val="000000"/>
          </a:solidFill>
          <a:ln>
            <a:noFill/>
          </a:ln>
        </p:spPr>
        <p:txBody>
          <a:bodyPr spcFirstLastPara="1" wrap="square" lIns="96000" tIns="96000" rIns="96000" bIns="96000" anchor="ctr" anchorCtr="0">
            <a:noAutofit/>
          </a:bodyPr>
          <a:lstStyle/>
          <a:p>
            <a:pPr algn="ctr" defTabSz="914377">
              <a:buClr>
                <a:srgbClr val="000000"/>
              </a:buClr>
              <a:buSzPts val="1900"/>
              <a:defRPr/>
            </a:pPr>
            <a:r>
              <a:rPr lang="en-US" sz="1200" b="1">
                <a:solidFill>
                  <a:srgbClr val="FFFFFF"/>
                </a:solidFill>
              </a:rPr>
              <a:t>Erosion of Investor Confidence</a:t>
            </a:r>
            <a:endParaRPr lang="en-US" sz="1200" b="1" kern="0">
              <a:solidFill>
                <a:srgbClr val="FFFFFF"/>
              </a:solidFill>
              <a:latin typeface="Arial"/>
              <a:cs typeface="Arial"/>
            </a:endParaRPr>
          </a:p>
        </p:txBody>
      </p:sp>
      <p:sp>
        <p:nvSpPr>
          <p:cNvPr id="35" name="Google Shape;3332;g22be222ddba_1_856">
            <a:extLst>
              <a:ext uri="{FF2B5EF4-FFF2-40B4-BE49-F238E27FC236}">
                <a16:creationId xmlns:a16="http://schemas.microsoft.com/office/drawing/2014/main" id="{7197AB91-0AD4-F4B5-EA8D-7B109E6BA6F9}"/>
              </a:ext>
            </a:extLst>
          </p:cNvPr>
          <p:cNvSpPr/>
          <p:nvPr/>
        </p:nvSpPr>
        <p:spPr>
          <a:xfrm>
            <a:off x="5080127" y="1083940"/>
            <a:ext cx="348563" cy="399608"/>
          </a:xfrm>
          <a:prstGeom prst="rect">
            <a:avLst/>
          </a:prstGeom>
          <a:solidFill>
            <a:schemeClr val="accent4"/>
          </a:solidFill>
          <a:ln>
            <a:solidFill>
              <a:schemeClr val="accent4"/>
            </a:solidFill>
          </a:ln>
        </p:spPr>
        <p:txBody>
          <a:bodyPr spcFirstLastPara="1" wrap="square" lIns="96000" tIns="96000" rIns="96000" bIns="96000" anchor="ctr" anchorCtr="0">
            <a:noAutofit/>
          </a:bodyPr>
          <a:lstStyle/>
          <a:p>
            <a:pPr algn="ctr" defTabSz="914377">
              <a:buClr>
                <a:srgbClr val="000000"/>
              </a:buClr>
              <a:buSzPts val="2700"/>
              <a:defRPr/>
            </a:pPr>
            <a:r>
              <a:rPr lang="en-US" sz="1200" b="1" kern="0">
                <a:solidFill>
                  <a:srgbClr val="FFFFFF"/>
                </a:solidFill>
                <a:latin typeface="Arial"/>
                <a:cs typeface="Arial"/>
                <a:sym typeface="Arial"/>
              </a:rPr>
              <a:t>2</a:t>
            </a:r>
            <a:endParaRPr sz="1200" kern="0">
              <a:solidFill>
                <a:srgbClr val="000000"/>
              </a:solidFill>
              <a:latin typeface="Arial"/>
              <a:cs typeface="Arial"/>
              <a:sym typeface="Arial"/>
            </a:endParaRPr>
          </a:p>
        </p:txBody>
      </p:sp>
      <p:sp>
        <p:nvSpPr>
          <p:cNvPr id="37" name="Google Shape;3334;g22be222ddba_1_856">
            <a:extLst>
              <a:ext uri="{FF2B5EF4-FFF2-40B4-BE49-F238E27FC236}">
                <a16:creationId xmlns:a16="http://schemas.microsoft.com/office/drawing/2014/main" id="{E7DF9919-CDD4-DB70-0D15-EDFA834B6AC9}"/>
              </a:ext>
            </a:extLst>
          </p:cNvPr>
          <p:cNvSpPr/>
          <p:nvPr/>
        </p:nvSpPr>
        <p:spPr>
          <a:xfrm>
            <a:off x="5324537" y="1084481"/>
            <a:ext cx="3044543" cy="407017"/>
          </a:xfrm>
          <a:prstGeom prst="rect">
            <a:avLst/>
          </a:prstGeom>
          <a:solidFill>
            <a:srgbClr val="000000"/>
          </a:solidFill>
          <a:ln>
            <a:noFill/>
          </a:ln>
        </p:spPr>
        <p:txBody>
          <a:bodyPr spcFirstLastPara="1" wrap="square" lIns="96000" tIns="96000" rIns="96000" bIns="96000" anchor="ctr" anchorCtr="0">
            <a:noAutofit/>
          </a:bodyPr>
          <a:lstStyle/>
          <a:p>
            <a:pPr algn="ctr" defTabSz="914377">
              <a:buClr>
                <a:srgbClr val="000000"/>
              </a:buClr>
              <a:buSzPts val="1600"/>
              <a:defRPr/>
            </a:pPr>
            <a:r>
              <a:rPr lang="en-US" sz="1200" b="1" kern="0">
                <a:solidFill>
                  <a:srgbClr val="FFFFFF"/>
                </a:solidFill>
                <a:latin typeface="Arial"/>
                <a:cs typeface="Arial"/>
                <a:sym typeface="Arial"/>
              </a:rPr>
              <a:t>Capital</a:t>
            </a:r>
            <a:r>
              <a:rPr lang="en-US" sz="1200" b="1">
                <a:solidFill>
                  <a:srgbClr val="FFFFFF"/>
                </a:solidFill>
              </a:rPr>
              <a:t> </a:t>
            </a:r>
            <a:r>
              <a:rPr lang="en-US" sz="1200" b="1" kern="0">
                <a:solidFill>
                  <a:srgbClr val="FFFFFF"/>
                </a:solidFill>
                <a:latin typeface="Arial"/>
                <a:cs typeface="Arial"/>
                <a:sym typeface="Arial"/>
              </a:rPr>
              <a:t>Constraints</a:t>
            </a:r>
            <a:endParaRPr lang="en-US" sz="1200" kern="0">
              <a:solidFill>
                <a:srgbClr val="000000"/>
              </a:solidFill>
              <a:latin typeface="Arial"/>
              <a:cs typeface="Arial"/>
              <a:sym typeface="Arial"/>
            </a:endParaRPr>
          </a:p>
        </p:txBody>
      </p:sp>
      <p:sp>
        <p:nvSpPr>
          <p:cNvPr id="38" name="Google Shape;3335;g22be222ddba_1_856">
            <a:extLst>
              <a:ext uri="{FF2B5EF4-FFF2-40B4-BE49-F238E27FC236}">
                <a16:creationId xmlns:a16="http://schemas.microsoft.com/office/drawing/2014/main" id="{1482990E-C4E0-986E-073A-47D18C7C1A45}"/>
              </a:ext>
            </a:extLst>
          </p:cNvPr>
          <p:cNvSpPr/>
          <p:nvPr/>
        </p:nvSpPr>
        <p:spPr>
          <a:xfrm>
            <a:off x="2605739" y="2947196"/>
            <a:ext cx="264140" cy="391778"/>
          </a:xfrm>
          <a:prstGeom prst="rect">
            <a:avLst/>
          </a:prstGeom>
          <a:solidFill>
            <a:schemeClr val="accent4"/>
          </a:solidFill>
          <a:ln>
            <a:solidFill>
              <a:schemeClr val="accent4"/>
            </a:solidFill>
          </a:ln>
        </p:spPr>
        <p:txBody>
          <a:bodyPr spcFirstLastPara="1" wrap="square" lIns="96000" tIns="96000" rIns="96000" bIns="96000" anchor="ctr" anchorCtr="0">
            <a:noAutofit/>
          </a:bodyPr>
          <a:lstStyle/>
          <a:p>
            <a:pPr algn="ctr" defTabSz="914377">
              <a:buClr>
                <a:srgbClr val="000000"/>
              </a:buClr>
              <a:buSzPts val="2700"/>
              <a:defRPr/>
            </a:pPr>
            <a:r>
              <a:rPr lang="en-US" sz="1200" b="1" kern="0">
                <a:solidFill>
                  <a:srgbClr val="FFFFFF"/>
                </a:solidFill>
                <a:latin typeface="Arial"/>
                <a:cs typeface="Arial"/>
                <a:sym typeface="Arial"/>
              </a:rPr>
              <a:t>3</a:t>
            </a:r>
            <a:endParaRPr sz="1200" kern="0">
              <a:solidFill>
                <a:srgbClr val="000000"/>
              </a:solidFill>
              <a:latin typeface="Arial"/>
              <a:cs typeface="Arial"/>
              <a:sym typeface="Arial"/>
            </a:endParaRPr>
          </a:p>
        </p:txBody>
      </p:sp>
      <p:sp>
        <p:nvSpPr>
          <p:cNvPr id="40" name="Google Shape;3337;g22be222ddba_1_856">
            <a:extLst>
              <a:ext uri="{FF2B5EF4-FFF2-40B4-BE49-F238E27FC236}">
                <a16:creationId xmlns:a16="http://schemas.microsoft.com/office/drawing/2014/main" id="{8E0B01C7-2EBD-20CF-A45D-BB3ABCBD2EDF}"/>
              </a:ext>
            </a:extLst>
          </p:cNvPr>
          <p:cNvSpPr/>
          <p:nvPr/>
        </p:nvSpPr>
        <p:spPr>
          <a:xfrm>
            <a:off x="2954875" y="2947196"/>
            <a:ext cx="2986491" cy="407018"/>
          </a:xfrm>
          <a:prstGeom prst="rect">
            <a:avLst/>
          </a:prstGeom>
          <a:solidFill>
            <a:srgbClr val="000000"/>
          </a:solidFill>
          <a:ln>
            <a:noFill/>
          </a:ln>
        </p:spPr>
        <p:txBody>
          <a:bodyPr spcFirstLastPara="1" wrap="square" lIns="96000" tIns="96000" rIns="96000" bIns="96000" anchor="ctr" anchorCtr="0">
            <a:noAutofit/>
          </a:bodyPr>
          <a:lstStyle/>
          <a:p>
            <a:pPr algn="ctr" defTabSz="914377">
              <a:buSzPts val="1600"/>
              <a:defRPr/>
            </a:pPr>
            <a:r>
              <a:rPr lang="en-US" sz="1200" b="1">
                <a:solidFill>
                  <a:srgbClr val="FFFFFF"/>
                </a:solidFill>
              </a:rPr>
              <a:t>Reduced Foreign Direct Investment (FDI) Competitiveness</a:t>
            </a:r>
            <a:endParaRPr lang="en-US" sz="1200" b="1" kern="0">
              <a:solidFill>
                <a:srgbClr val="FFFFFF"/>
              </a:solidFill>
              <a:latin typeface="Arial"/>
              <a:cs typeface="Arial"/>
            </a:endParaRPr>
          </a:p>
        </p:txBody>
      </p:sp>
      <p:sp>
        <p:nvSpPr>
          <p:cNvPr id="27" name="TextBox 26">
            <a:extLst>
              <a:ext uri="{FF2B5EF4-FFF2-40B4-BE49-F238E27FC236}">
                <a16:creationId xmlns:a16="http://schemas.microsoft.com/office/drawing/2014/main" id="{5B154317-F6B6-F4DC-85A6-933ECED0F21A}"/>
              </a:ext>
            </a:extLst>
          </p:cNvPr>
          <p:cNvSpPr txBox="1"/>
          <p:nvPr/>
        </p:nvSpPr>
        <p:spPr>
          <a:xfrm>
            <a:off x="427201" y="1561894"/>
            <a:ext cx="3432114" cy="938719"/>
          </a:xfrm>
          <a:prstGeom prst="rect">
            <a:avLst/>
          </a:prstGeom>
          <a:noFill/>
        </p:spPr>
        <p:txBody>
          <a:bodyPr wrap="square" lIns="91440" tIns="45720" rIns="91440" bIns="45720" anchor="t">
            <a:spAutoFit/>
          </a:bodyPr>
          <a:lstStyle/>
          <a:p>
            <a:pPr defTabSz="1219170"/>
            <a:r>
              <a:rPr lang="en-US" sz="1100" kern="0" dirty="0">
                <a:solidFill>
                  <a:schemeClr val="tx1"/>
                </a:solidFill>
                <a:latin typeface="Arial"/>
                <a:cs typeface="Arial"/>
                <a:sym typeface="Arial"/>
              </a:rPr>
              <a:t>The proposal undermines the expectations of investors who committed capital based on the assumption of indefinite tax loss carryforward. This retroactive shift could deter future long-term investments.</a:t>
            </a:r>
          </a:p>
        </p:txBody>
      </p:sp>
      <p:sp>
        <p:nvSpPr>
          <p:cNvPr id="28" name="TextBox 27">
            <a:extLst>
              <a:ext uri="{FF2B5EF4-FFF2-40B4-BE49-F238E27FC236}">
                <a16:creationId xmlns:a16="http://schemas.microsoft.com/office/drawing/2014/main" id="{B88D3EAB-BB71-6316-4616-A2C7D48789D8}"/>
              </a:ext>
            </a:extLst>
          </p:cNvPr>
          <p:cNvSpPr txBox="1"/>
          <p:nvPr/>
        </p:nvSpPr>
        <p:spPr>
          <a:xfrm>
            <a:off x="5090786" y="1478859"/>
            <a:ext cx="3285833" cy="938719"/>
          </a:xfrm>
          <a:prstGeom prst="rect">
            <a:avLst/>
          </a:prstGeom>
          <a:noFill/>
        </p:spPr>
        <p:txBody>
          <a:bodyPr wrap="square" lIns="91440" tIns="45720" rIns="91440" bIns="45720" anchor="t">
            <a:spAutoFit/>
          </a:bodyPr>
          <a:lstStyle/>
          <a:p>
            <a:pPr defTabSz="1219170"/>
            <a:r>
              <a:rPr lang="en-US" sz="1100" kern="0">
                <a:solidFill>
                  <a:schemeClr val="tx1"/>
                </a:solidFill>
                <a:latin typeface="Arial"/>
                <a:cs typeface="Arial"/>
                <a:sym typeface="Arial"/>
              </a:rPr>
              <a:t>By limiting tax loss carryforward to five years, the effective tax rate on large-scale, long-horizon projects rises, making them less financially viable and potentially stalling infrastructure</a:t>
            </a:r>
            <a:r>
              <a:rPr lang="en-US" sz="1100">
                <a:solidFill>
                  <a:schemeClr val="tx1"/>
                </a:solidFill>
              </a:rPr>
              <a:t> </a:t>
            </a:r>
            <a:r>
              <a:rPr lang="en-US" sz="1100" kern="0">
                <a:solidFill>
                  <a:schemeClr val="tx1"/>
                </a:solidFill>
                <a:latin typeface="Arial"/>
                <a:cs typeface="Arial"/>
                <a:sym typeface="Arial"/>
              </a:rPr>
              <a:t> development.</a:t>
            </a:r>
            <a:endParaRPr lang="en-US" sz="1100" b="1" kern="0">
              <a:solidFill>
                <a:schemeClr val="tx1"/>
              </a:solidFill>
              <a:latin typeface="Arial"/>
              <a:cs typeface="Arial"/>
              <a:sym typeface="Arial"/>
            </a:endParaRPr>
          </a:p>
        </p:txBody>
      </p:sp>
      <p:sp>
        <p:nvSpPr>
          <p:cNvPr id="29" name="TextBox 28">
            <a:extLst>
              <a:ext uri="{FF2B5EF4-FFF2-40B4-BE49-F238E27FC236}">
                <a16:creationId xmlns:a16="http://schemas.microsoft.com/office/drawing/2014/main" id="{74C83FA5-63F3-9693-1C79-60B51BD38916}"/>
              </a:ext>
            </a:extLst>
          </p:cNvPr>
          <p:cNvSpPr txBox="1"/>
          <p:nvPr/>
        </p:nvSpPr>
        <p:spPr>
          <a:xfrm>
            <a:off x="2869879" y="3350034"/>
            <a:ext cx="2972157" cy="1279240"/>
          </a:xfrm>
          <a:prstGeom prst="rect">
            <a:avLst/>
          </a:prstGeom>
          <a:noFill/>
        </p:spPr>
        <p:txBody>
          <a:bodyPr wrap="square" lIns="91440" tIns="45720" rIns="91440" bIns="45720" anchor="t">
            <a:spAutoFit/>
          </a:bodyPr>
          <a:lstStyle/>
          <a:p>
            <a:pPr defTabSz="1219170"/>
            <a:r>
              <a:rPr lang="en-US" sz="1100">
                <a:solidFill>
                  <a:schemeClr val="tx1"/>
                </a:solidFill>
              </a:rPr>
              <a:t>The change contradicts Kenya’s Bottom-Up Economic Transformation Agenda (BETA) by making strategic sectors like telecommunications less attractive compared to regional peers (e.g., Uganda and Tanzania), where more favorable tax regimes persist.</a:t>
            </a:r>
            <a:endParaRPr lang="en-US" sz="1100" b="1" kern="0">
              <a:solidFill>
                <a:schemeClr val="tx1"/>
              </a:solidFill>
              <a:latin typeface="Arial"/>
              <a:cs typeface="Arial"/>
            </a:endParaRPr>
          </a:p>
        </p:txBody>
      </p:sp>
      <p:sp>
        <p:nvSpPr>
          <p:cNvPr id="3" name="TextBox 2">
            <a:extLst>
              <a:ext uri="{FF2B5EF4-FFF2-40B4-BE49-F238E27FC236}">
                <a16:creationId xmlns:a16="http://schemas.microsoft.com/office/drawing/2014/main" id="{53B89EBF-20A0-C41A-8273-399FC9608CD7}"/>
              </a:ext>
            </a:extLst>
          </p:cNvPr>
          <p:cNvSpPr txBox="1"/>
          <p:nvPr/>
        </p:nvSpPr>
        <p:spPr>
          <a:xfrm>
            <a:off x="192404" y="130284"/>
            <a:ext cx="4572000" cy="400110"/>
          </a:xfrm>
          <a:prstGeom prst="rect">
            <a:avLst/>
          </a:prstGeom>
          <a:noFill/>
        </p:spPr>
        <p:txBody>
          <a:bodyPr wrap="square">
            <a:spAutoFit/>
          </a:bodyPr>
          <a:lstStyle/>
          <a:p>
            <a:r>
              <a:rPr lang="en-US" sz="2000">
                <a:solidFill>
                  <a:schemeClr val="bg1"/>
                </a:solidFill>
                <a:latin typeface="Georgia" panose="02040502050405020303" pitchFamily="18" charset="0"/>
              </a:rPr>
              <a:t>Rationale for the proposal</a:t>
            </a:r>
            <a:endParaRPr lang="en-GB" sz="2000">
              <a:solidFill>
                <a:schemeClr val="bg1"/>
              </a:solidFill>
              <a:latin typeface="Georgia" panose="02040502050405020303" pitchFamily="18" charset="0"/>
            </a:endParaRPr>
          </a:p>
        </p:txBody>
      </p:sp>
    </p:spTree>
    <p:extLst>
      <p:ext uri="{BB962C8B-B14F-4D97-AF65-F5344CB8AC3E}">
        <p14:creationId xmlns:p14="http://schemas.microsoft.com/office/powerpoint/2010/main" val="1124649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86D2D-EDC8-66AE-E314-9A39E54862C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271BCE4-3DEF-018E-7531-23DD04915C9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19</a:t>
            </a:fld>
            <a:endParaRPr lang="en-GB"/>
          </a:p>
        </p:txBody>
      </p:sp>
      <p:sp>
        <p:nvSpPr>
          <p:cNvPr id="4" name="Rectangle 3">
            <a:extLst>
              <a:ext uri="{FF2B5EF4-FFF2-40B4-BE49-F238E27FC236}">
                <a16:creationId xmlns:a16="http://schemas.microsoft.com/office/drawing/2014/main" id="{1D941A2B-5D8F-7929-6C15-F55BF57AB987}"/>
              </a:ext>
            </a:extLst>
          </p:cNvPr>
          <p:cNvSpPr/>
          <p:nvPr/>
        </p:nvSpPr>
        <p:spPr>
          <a:xfrm>
            <a:off x="96899" y="1011677"/>
            <a:ext cx="3959536" cy="1524675"/>
          </a:xfrm>
          <a:prstGeom prst="rect">
            <a:avLst/>
          </a:prstGeom>
          <a:solidFill>
            <a:schemeClr val="accent2"/>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grpSp>
        <p:nvGrpSpPr>
          <p:cNvPr id="23" name="Group 22">
            <a:extLst>
              <a:ext uri="{FF2B5EF4-FFF2-40B4-BE49-F238E27FC236}">
                <a16:creationId xmlns:a16="http://schemas.microsoft.com/office/drawing/2014/main" id="{5682DD84-26E5-6DEF-8E39-6ED036589A08}"/>
              </a:ext>
            </a:extLst>
          </p:cNvPr>
          <p:cNvGrpSpPr/>
          <p:nvPr/>
        </p:nvGrpSpPr>
        <p:grpSpPr>
          <a:xfrm>
            <a:off x="4339693" y="1956309"/>
            <a:ext cx="464614" cy="2351148"/>
            <a:chOff x="3708165" y="1572780"/>
            <a:chExt cx="464614" cy="2351148"/>
          </a:xfrm>
        </p:grpSpPr>
        <p:sp>
          <p:nvSpPr>
            <p:cNvPr id="17" name="Circle: Hollow 16">
              <a:extLst>
                <a:ext uri="{FF2B5EF4-FFF2-40B4-BE49-F238E27FC236}">
                  <a16:creationId xmlns:a16="http://schemas.microsoft.com/office/drawing/2014/main" id="{F38C1C9E-60DD-3BB5-9850-198EC3889824}"/>
                </a:ext>
              </a:extLst>
            </p:cNvPr>
            <p:cNvSpPr/>
            <p:nvPr/>
          </p:nvSpPr>
          <p:spPr>
            <a:xfrm>
              <a:off x="3710267" y="1572780"/>
              <a:ext cx="462512" cy="455082"/>
            </a:xfrm>
            <a:prstGeom prst="donut">
              <a:avLst>
                <a:gd name="adj" fmla="val 9724"/>
              </a:avLst>
            </a:prstGeom>
            <a:solidFill>
              <a:schemeClr val="accent5"/>
            </a:solidFill>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5"/>
                </a:solidFill>
              </a:endParaRPr>
            </a:p>
          </p:txBody>
        </p:sp>
        <p:sp>
          <p:nvSpPr>
            <p:cNvPr id="18" name="Oval 17">
              <a:extLst>
                <a:ext uri="{FF2B5EF4-FFF2-40B4-BE49-F238E27FC236}">
                  <a16:creationId xmlns:a16="http://schemas.microsoft.com/office/drawing/2014/main" id="{8D539617-2EF6-4219-BB99-57CCB9C5C841}"/>
                </a:ext>
              </a:extLst>
            </p:cNvPr>
            <p:cNvSpPr/>
            <p:nvPr/>
          </p:nvSpPr>
          <p:spPr>
            <a:xfrm>
              <a:off x="3837614" y="1693567"/>
              <a:ext cx="207818" cy="213507"/>
            </a:xfrm>
            <a:prstGeom prst="ellipse">
              <a:avLst/>
            </a:prstGeom>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5"/>
                </a:solidFill>
              </a:endParaRPr>
            </a:p>
          </p:txBody>
        </p:sp>
        <p:sp>
          <p:nvSpPr>
            <p:cNvPr id="19" name="TextBox 18">
              <a:extLst>
                <a:ext uri="{FF2B5EF4-FFF2-40B4-BE49-F238E27FC236}">
                  <a16:creationId xmlns:a16="http://schemas.microsoft.com/office/drawing/2014/main" id="{DA0FA15D-E3DF-817E-0AE9-B5E0C5E66C9B}"/>
                </a:ext>
              </a:extLst>
            </p:cNvPr>
            <p:cNvSpPr txBox="1"/>
            <p:nvPr/>
          </p:nvSpPr>
          <p:spPr>
            <a:xfrm>
              <a:off x="3777387" y="1600265"/>
              <a:ext cx="328272" cy="400110"/>
            </a:xfrm>
            <a:prstGeom prst="rect">
              <a:avLst/>
            </a:prstGeom>
            <a:noFill/>
            <a:effectLst/>
          </p:spPr>
          <p:txBody>
            <a:bodyPr wrap="square">
              <a:spAutoFit/>
            </a:bodyPr>
            <a:lstStyle/>
            <a:p>
              <a:r>
                <a:rPr lang="en-US" sz="2000">
                  <a:solidFill>
                    <a:schemeClr val="accent5"/>
                  </a:solidFill>
                  <a:latin typeface="+mn-lt"/>
                </a:rPr>
                <a:t>&gt;</a:t>
              </a:r>
              <a:endParaRPr lang="en-US" sz="2000">
                <a:solidFill>
                  <a:schemeClr val="accent5"/>
                </a:solidFill>
              </a:endParaRPr>
            </a:p>
          </p:txBody>
        </p:sp>
        <p:sp>
          <p:nvSpPr>
            <p:cNvPr id="20" name="Circle: Hollow 19">
              <a:extLst>
                <a:ext uri="{FF2B5EF4-FFF2-40B4-BE49-F238E27FC236}">
                  <a16:creationId xmlns:a16="http://schemas.microsoft.com/office/drawing/2014/main" id="{FB1CBB93-C3DB-65D7-1212-D42917602A55}"/>
                </a:ext>
              </a:extLst>
            </p:cNvPr>
            <p:cNvSpPr/>
            <p:nvPr/>
          </p:nvSpPr>
          <p:spPr>
            <a:xfrm>
              <a:off x="3708165" y="3468846"/>
              <a:ext cx="462512" cy="455082"/>
            </a:xfrm>
            <a:prstGeom prst="donut">
              <a:avLst>
                <a:gd name="adj" fmla="val 9724"/>
              </a:avLst>
            </a:prstGeom>
            <a:solidFill>
              <a:schemeClr val="accent2"/>
            </a:solidFill>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5"/>
                </a:solidFill>
              </a:endParaRPr>
            </a:p>
          </p:txBody>
        </p:sp>
        <p:sp>
          <p:nvSpPr>
            <p:cNvPr id="21" name="Oval 20">
              <a:extLst>
                <a:ext uri="{FF2B5EF4-FFF2-40B4-BE49-F238E27FC236}">
                  <a16:creationId xmlns:a16="http://schemas.microsoft.com/office/drawing/2014/main" id="{F1A2A676-C195-6DDF-EB9D-3AEB086E3768}"/>
                </a:ext>
              </a:extLst>
            </p:cNvPr>
            <p:cNvSpPr/>
            <p:nvPr/>
          </p:nvSpPr>
          <p:spPr>
            <a:xfrm>
              <a:off x="3835512" y="3589633"/>
              <a:ext cx="207818" cy="213507"/>
            </a:xfrm>
            <a:prstGeom prst="ellipse">
              <a:avLst/>
            </a:prstGeom>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5"/>
                </a:solidFill>
              </a:endParaRPr>
            </a:p>
          </p:txBody>
        </p:sp>
        <p:sp>
          <p:nvSpPr>
            <p:cNvPr id="22" name="TextBox 21">
              <a:extLst>
                <a:ext uri="{FF2B5EF4-FFF2-40B4-BE49-F238E27FC236}">
                  <a16:creationId xmlns:a16="http://schemas.microsoft.com/office/drawing/2014/main" id="{AB7CD92C-564F-5C3C-A8D1-25FE58D38F2A}"/>
                </a:ext>
              </a:extLst>
            </p:cNvPr>
            <p:cNvSpPr txBox="1"/>
            <p:nvPr/>
          </p:nvSpPr>
          <p:spPr>
            <a:xfrm>
              <a:off x="3775285" y="3496331"/>
              <a:ext cx="328272" cy="400110"/>
            </a:xfrm>
            <a:prstGeom prst="rect">
              <a:avLst/>
            </a:prstGeom>
            <a:noFill/>
            <a:effectLst/>
          </p:spPr>
          <p:txBody>
            <a:bodyPr wrap="square">
              <a:spAutoFit/>
            </a:bodyPr>
            <a:lstStyle/>
            <a:p>
              <a:r>
                <a:rPr lang="en-US" sz="2000">
                  <a:solidFill>
                    <a:schemeClr val="accent2"/>
                  </a:solidFill>
                  <a:latin typeface="+mn-lt"/>
                </a:rPr>
                <a:t>&gt;</a:t>
              </a:r>
              <a:endParaRPr lang="en-US" sz="2000">
                <a:solidFill>
                  <a:schemeClr val="accent2"/>
                </a:solidFill>
              </a:endParaRPr>
            </a:p>
          </p:txBody>
        </p:sp>
      </p:grpSp>
      <p:sp>
        <p:nvSpPr>
          <p:cNvPr id="26" name="Rectangle 25">
            <a:extLst>
              <a:ext uri="{FF2B5EF4-FFF2-40B4-BE49-F238E27FC236}">
                <a16:creationId xmlns:a16="http://schemas.microsoft.com/office/drawing/2014/main" id="{F068FA92-3D7E-900B-1569-AAF492D063E1}"/>
              </a:ext>
            </a:extLst>
          </p:cNvPr>
          <p:cNvSpPr/>
          <p:nvPr/>
        </p:nvSpPr>
        <p:spPr>
          <a:xfrm>
            <a:off x="4971746" y="1037949"/>
            <a:ext cx="3959536" cy="1533801"/>
          </a:xfrm>
          <a:prstGeom prst="rect">
            <a:avLst/>
          </a:prstGeom>
          <a:solidFill>
            <a:schemeClr val="accent5"/>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27" name="Rectangle 26">
            <a:extLst>
              <a:ext uri="{FF2B5EF4-FFF2-40B4-BE49-F238E27FC236}">
                <a16:creationId xmlns:a16="http://schemas.microsoft.com/office/drawing/2014/main" id="{DAD9FAD5-8053-DE2F-F168-33AFA6D58CD8}"/>
              </a:ext>
            </a:extLst>
          </p:cNvPr>
          <p:cNvSpPr/>
          <p:nvPr/>
        </p:nvSpPr>
        <p:spPr>
          <a:xfrm>
            <a:off x="69466" y="2889656"/>
            <a:ext cx="4014401" cy="1716589"/>
          </a:xfrm>
          <a:prstGeom prst="rect">
            <a:avLst/>
          </a:prstGeom>
          <a:solidFill>
            <a:schemeClr val="tx1"/>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31750" marR="0" lvl="0" algn="l" rtl="0">
              <a:lnSpc>
                <a:spcPct val="100000"/>
              </a:lnSpc>
              <a:spcBef>
                <a:spcPts val="600"/>
              </a:spcBef>
              <a:spcAft>
                <a:spcPts val="0"/>
              </a:spcAft>
              <a:buClr>
                <a:schemeClr val="lt1"/>
              </a:buClr>
              <a:buSzPts val="900"/>
            </a:pPr>
            <a:endParaRPr lang="en-US" sz="1000" b="1">
              <a:solidFill>
                <a:schemeClr val="lt1"/>
              </a:solidFill>
            </a:endParaRPr>
          </a:p>
          <a:p>
            <a:pPr marL="203200" marR="0" lvl="0" indent="-171450" algn="l" rtl="0">
              <a:lnSpc>
                <a:spcPct val="100000"/>
              </a:lnSpc>
              <a:spcBef>
                <a:spcPts val="600"/>
              </a:spcBef>
              <a:spcAft>
                <a:spcPts val="0"/>
              </a:spcAft>
              <a:buClr>
                <a:schemeClr val="lt1"/>
              </a:buClr>
              <a:buSzPts val="900"/>
              <a:buFont typeface="Arial" panose="020B0604020202020204" pitchFamily="34" charset="0"/>
              <a:buChar char="•"/>
            </a:pPr>
            <a:r>
              <a:rPr lang="en-US" sz="1000">
                <a:solidFill>
                  <a:schemeClr val="lt1"/>
                </a:solidFill>
              </a:rPr>
              <a:t>Section 36(6) of the Income Tax Act, Cap. 338 provides that losses can be carried over in each year of income and a deduction of 100% of income is allowable for the first 7 years. After 7 years, losses can still be carried over. However, only a deduction of 50% of the income is allowed. </a:t>
            </a:r>
          </a:p>
        </p:txBody>
      </p:sp>
      <p:sp>
        <p:nvSpPr>
          <p:cNvPr id="28" name="Rectangle 27">
            <a:extLst>
              <a:ext uri="{FF2B5EF4-FFF2-40B4-BE49-F238E27FC236}">
                <a16:creationId xmlns:a16="http://schemas.microsoft.com/office/drawing/2014/main" id="{3B1823AE-EF5D-B044-8935-FB45B0E13547}"/>
              </a:ext>
            </a:extLst>
          </p:cNvPr>
          <p:cNvSpPr/>
          <p:nvPr/>
        </p:nvSpPr>
        <p:spPr>
          <a:xfrm>
            <a:off x="5014079" y="2893163"/>
            <a:ext cx="3917203" cy="1716590"/>
          </a:xfrm>
          <a:prstGeom prst="rect">
            <a:avLst/>
          </a:prstGeom>
          <a:solidFill>
            <a:schemeClr val="accent4"/>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71450" indent="-171450">
              <a:buClr>
                <a:schemeClr val="bg1"/>
              </a:buClr>
              <a:buFont typeface="Arial" panose="020B0604020202020204" pitchFamily="34" charset="0"/>
              <a:buChar char="•"/>
            </a:pPr>
            <a:r>
              <a:rPr lang="en-US" sz="1000">
                <a:solidFill>
                  <a:schemeClr val="bg1"/>
                </a:solidFill>
              </a:rPr>
              <a:t>Under Section 83(1) of the Income Tax Act, 2007, trading losses can be carried forward indefinitely and offset against future profits from the same trade. This provision is part of a broader tax policy framework that supports entrepreneurship, innovation, and long-term investment.</a:t>
            </a:r>
          </a:p>
        </p:txBody>
      </p:sp>
      <p:sp>
        <p:nvSpPr>
          <p:cNvPr id="36" name="TextBox 35">
            <a:extLst>
              <a:ext uri="{FF2B5EF4-FFF2-40B4-BE49-F238E27FC236}">
                <a16:creationId xmlns:a16="http://schemas.microsoft.com/office/drawing/2014/main" id="{13A079B1-2962-6D3A-BF06-747EFD4559BB}"/>
              </a:ext>
            </a:extLst>
          </p:cNvPr>
          <p:cNvSpPr txBox="1"/>
          <p:nvPr/>
        </p:nvSpPr>
        <p:spPr>
          <a:xfrm>
            <a:off x="96899" y="-62829"/>
            <a:ext cx="7278575" cy="646331"/>
          </a:xfrm>
          <a:prstGeom prst="rect">
            <a:avLst/>
          </a:prstGeom>
          <a:noFill/>
        </p:spPr>
        <p:txBody>
          <a:bodyPr wrap="square">
            <a:spAutoFit/>
          </a:bodyPr>
          <a:lstStyle/>
          <a:p>
            <a:r>
              <a:rPr lang="en-US" sz="1800">
                <a:solidFill>
                  <a:schemeClr val="bg1"/>
                </a:solidFill>
                <a:latin typeface="Georgia" panose="02040502050405020303" pitchFamily="18" charset="0"/>
              </a:rPr>
              <a:t>Practice in other countries – How carry forward of tax losses works in other countries</a:t>
            </a:r>
            <a:endParaRPr lang="en-GB" sz="1800">
              <a:solidFill>
                <a:schemeClr val="bg1"/>
              </a:solidFill>
              <a:latin typeface="Georgia" panose="02040502050405020303" pitchFamily="18" charset="0"/>
            </a:endParaRPr>
          </a:p>
        </p:txBody>
      </p:sp>
      <p:sp>
        <p:nvSpPr>
          <p:cNvPr id="37" name="Google Shape;639;p10">
            <a:extLst>
              <a:ext uri="{FF2B5EF4-FFF2-40B4-BE49-F238E27FC236}">
                <a16:creationId xmlns:a16="http://schemas.microsoft.com/office/drawing/2014/main" id="{20B2613F-1522-63FC-9F4E-039D31721132}"/>
              </a:ext>
            </a:extLst>
          </p:cNvPr>
          <p:cNvSpPr txBox="1"/>
          <p:nvPr/>
        </p:nvSpPr>
        <p:spPr>
          <a:xfrm>
            <a:off x="96900" y="1065437"/>
            <a:ext cx="3959536" cy="954067"/>
          </a:xfrm>
          <a:prstGeom prst="rect">
            <a:avLst/>
          </a:prstGeom>
          <a:noFill/>
          <a:ln>
            <a:noFill/>
          </a:ln>
        </p:spPr>
        <p:txBody>
          <a:bodyPr spcFirstLastPara="1" wrap="square" lIns="91425" tIns="45700" rIns="91425" bIns="45700" anchor="t" anchorCtr="0">
            <a:spAutoFit/>
          </a:bodyPr>
          <a:lstStyle/>
          <a:p>
            <a:pPr marL="0" indent="0">
              <a:spcBef>
                <a:spcPts val="0"/>
              </a:spcBef>
              <a:buClr>
                <a:srgbClr val="000000"/>
              </a:buClr>
              <a:buSzPts val="1200"/>
              <a:buFont typeface="Arial"/>
              <a:buNone/>
            </a:pPr>
            <a:r>
              <a:rPr lang="en-US" sz="1100" b="1">
                <a:solidFill>
                  <a:schemeClr val="bg1"/>
                </a:solidFill>
              </a:rPr>
              <a:t>Tanzania</a:t>
            </a:r>
          </a:p>
          <a:p>
            <a:pPr marL="171450" indent="-139700">
              <a:spcBef>
                <a:spcPts val="600"/>
              </a:spcBef>
              <a:buClrTx/>
              <a:buSzPts val="900"/>
              <a:buFont typeface="Arial"/>
              <a:buChar char="•"/>
            </a:pPr>
            <a:r>
              <a:rPr lang="en-US" sz="1000">
                <a:solidFill>
                  <a:schemeClr val="bg1"/>
                </a:solidFill>
              </a:rPr>
              <a:t>Generally, by virtue of the Income Tax Act, 2004 (“ITA 2004”), an entity may carry forward unrelieved tax losses indefinitely, subject to: the loss restriction rules, and restrictions arising from a change in the underlying ownership of the entity.</a:t>
            </a:r>
          </a:p>
        </p:txBody>
      </p:sp>
      <p:sp>
        <p:nvSpPr>
          <p:cNvPr id="38" name="Google Shape;640;p10">
            <a:extLst>
              <a:ext uri="{FF2B5EF4-FFF2-40B4-BE49-F238E27FC236}">
                <a16:creationId xmlns:a16="http://schemas.microsoft.com/office/drawing/2014/main" id="{03B8FAF2-8958-9360-B61A-FA1521153759}"/>
              </a:ext>
            </a:extLst>
          </p:cNvPr>
          <p:cNvSpPr txBox="1"/>
          <p:nvPr/>
        </p:nvSpPr>
        <p:spPr>
          <a:xfrm>
            <a:off x="5099786" y="2919575"/>
            <a:ext cx="4014401" cy="584735"/>
          </a:xfrm>
          <a:prstGeom prst="rect">
            <a:avLst/>
          </a:prstGeom>
          <a:noFill/>
          <a:ln>
            <a:noFill/>
          </a:ln>
        </p:spPr>
        <p:txBody>
          <a:bodyPr spcFirstLastPara="1" wrap="square" lIns="91425" tIns="45700" rIns="91425" bIns="45700" anchor="t" anchorCtr="0">
            <a:spAutoFit/>
          </a:bodyPr>
          <a:lstStyle/>
          <a:p>
            <a:pPr marL="31750" marR="0" lvl="0" algn="l" rtl="0">
              <a:lnSpc>
                <a:spcPct val="100000"/>
              </a:lnSpc>
              <a:spcBef>
                <a:spcPts val="600"/>
              </a:spcBef>
              <a:spcAft>
                <a:spcPts val="0"/>
              </a:spcAft>
              <a:buClr>
                <a:schemeClr val="lt1"/>
              </a:buClr>
              <a:buSzPts val="900"/>
            </a:pPr>
            <a:r>
              <a:rPr lang="en-US" sz="1100" b="1">
                <a:solidFill>
                  <a:schemeClr val="lt1"/>
                </a:solidFill>
              </a:rPr>
              <a:t>United Kingdom </a:t>
            </a:r>
          </a:p>
          <a:p>
            <a:pPr marL="31750" marR="0" lvl="0" algn="l" rtl="0">
              <a:lnSpc>
                <a:spcPct val="100000"/>
              </a:lnSpc>
              <a:spcBef>
                <a:spcPts val="600"/>
              </a:spcBef>
              <a:spcAft>
                <a:spcPts val="0"/>
              </a:spcAft>
              <a:buClr>
                <a:schemeClr val="lt1"/>
              </a:buClr>
              <a:buSzPts val="900"/>
            </a:pPr>
            <a:endParaRPr lang="en-US" sz="1100">
              <a:solidFill>
                <a:schemeClr val="lt1"/>
              </a:solidFill>
            </a:endParaRPr>
          </a:p>
        </p:txBody>
      </p:sp>
      <p:sp>
        <p:nvSpPr>
          <p:cNvPr id="40" name="Google Shape;642;p10">
            <a:extLst>
              <a:ext uri="{FF2B5EF4-FFF2-40B4-BE49-F238E27FC236}">
                <a16:creationId xmlns:a16="http://schemas.microsoft.com/office/drawing/2014/main" id="{69BD245A-B7FD-8BCF-B1D7-081031549509}"/>
              </a:ext>
            </a:extLst>
          </p:cNvPr>
          <p:cNvSpPr txBox="1"/>
          <p:nvPr/>
        </p:nvSpPr>
        <p:spPr>
          <a:xfrm>
            <a:off x="5099786" y="1065437"/>
            <a:ext cx="3802323" cy="15080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100" b="1" i="0" u="none" strike="noStrike" cap="none">
                <a:solidFill>
                  <a:schemeClr val="lt1"/>
                </a:solidFill>
                <a:latin typeface="Arial"/>
                <a:ea typeface="Arial"/>
                <a:cs typeface="Arial"/>
                <a:sym typeface="Arial"/>
              </a:rPr>
              <a:t>South Africa</a:t>
            </a:r>
          </a:p>
          <a:p>
            <a:pPr marL="0" marR="0" lvl="0" indent="0" algn="l" rtl="0">
              <a:lnSpc>
                <a:spcPct val="100000"/>
              </a:lnSpc>
              <a:spcBef>
                <a:spcPts val="0"/>
              </a:spcBef>
              <a:spcAft>
                <a:spcPts val="0"/>
              </a:spcAft>
              <a:buClr>
                <a:srgbClr val="000000"/>
              </a:buClr>
              <a:buSzPts val="1200"/>
              <a:buFont typeface="Arial"/>
              <a:buNone/>
            </a:pPr>
            <a:endParaRPr lang="en-US" sz="1100" b="1" i="0" u="none" strike="noStrike" cap="none">
              <a:solidFill>
                <a:schemeClr val="lt1"/>
              </a:solidFill>
              <a:latin typeface="Arial"/>
              <a:ea typeface="Arial"/>
              <a:cs typeface="Arial"/>
              <a:sym typeface="Arial"/>
            </a:endParaRPr>
          </a:p>
          <a:p>
            <a:pPr marL="171450" marR="0" lvl="0" indent="-171450" algn="l" rtl="0">
              <a:lnSpc>
                <a:spcPct val="100000"/>
              </a:lnSpc>
              <a:spcBef>
                <a:spcPts val="0"/>
              </a:spcBef>
              <a:spcAft>
                <a:spcPts val="0"/>
              </a:spcAft>
              <a:buClr>
                <a:schemeClr val="bg1"/>
              </a:buClr>
              <a:buSzPts val="1200"/>
              <a:buFont typeface="Arial" panose="020B0604020202020204" pitchFamily="34" charset="0"/>
              <a:buChar char="•"/>
            </a:pPr>
            <a:r>
              <a:rPr lang="en-US" sz="1000" i="0" u="none" strike="noStrike" cap="none">
                <a:solidFill>
                  <a:schemeClr val="lt1"/>
                </a:solidFill>
                <a:latin typeface="Arial"/>
                <a:ea typeface="Arial"/>
                <a:cs typeface="Arial"/>
                <a:sym typeface="Arial"/>
              </a:rPr>
              <a:t>Assessed losses may be carried forward indefinitely, provided the company continues to operate an active trade or business of a similar nature without interruption. For tax years ending on or after 31 March 2023, companies may offset carried-forward assessed losses against taxable income, but only up to the greater of ZAR 1 million or 80% of the taxable income for that year. </a:t>
            </a:r>
          </a:p>
        </p:txBody>
      </p:sp>
      <p:sp>
        <p:nvSpPr>
          <p:cNvPr id="2" name="Google Shape;640;p10">
            <a:extLst>
              <a:ext uri="{FF2B5EF4-FFF2-40B4-BE49-F238E27FC236}">
                <a16:creationId xmlns:a16="http://schemas.microsoft.com/office/drawing/2014/main" id="{DD6E016E-A7D7-59E6-2F4F-13DAFA9FC285}"/>
              </a:ext>
            </a:extLst>
          </p:cNvPr>
          <p:cNvSpPr txBox="1"/>
          <p:nvPr/>
        </p:nvSpPr>
        <p:spPr>
          <a:xfrm>
            <a:off x="96899" y="2964527"/>
            <a:ext cx="4014401" cy="584735"/>
          </a:xfrm>
          <a:prstGeom prst="rect">
            <a:avLst/>
          </a:prstGeom>
          <a:noFill/>
          <a:ln>
            <a:noFill/>
          </a:ln>
        </p:spPr>
        <p:txBody>
          <a:bodyPr spcFirstLastPara="1" wrap="square" lIns="91425" tIns="45700" rIns="91425" bIns="45700" anchor="t" anchorCtr="0">
            <a:spAutoFit/>
          </a:bodyPr>
          <a:lstStyle/>
          <a:p>
            <a:pPr marL="31750" marR="0" lvl="0" algn="l" rtl="0">
              <a:lnSpc>
                <a:spcPct val="100000"/>
              </a:lnSpc>
              <a:spcBef>
                <a:spcPts val="600"/>
              </a:spcBef>
              <a:spcAft>
                <a:spcPts val="0"/>
              </a:spcAft>
              <a:buClr>
                <a:schemeClr val="lt1"/>
              </a:buClr>
              <a:buSzPts val="900"/>
            </a:pPr>
            <a:r>
              <a:rPr lang="en-US" sz="1100" b="1">
                <a:solidFill>
                  <a:schemeClr val="lt1"/>
                </a:solidFill>
              </a:rPr>
              <a:t>Uganda </a:t>
            </a:r>
          </a:p>
          <a:p>
            <a:pPr marL="31750" marR="0" lvl="0" algn="l" rtl="0">
              <a:lnSpc>
                <a:spcPct val="100000"/>
              </a:lnSpc>
              <a:spcBef>
                <a:spcPts val="600"/>
              </a:spcBef>
              <a:spcAft>
                <a:spcPts val="0"/>
              </a:spcAft>
              <a:buClr>
                <a:schemeClr val="lt1"/>
              </a:buClr>
              <a:buSzPts val="900"/>
            </a:pPr>
            <a:endParaRPr lang="en-US" sz="1100">
              <a:solidFill>
                <a:schemeClr val="lt1"/>
              </a:solidFill>
            </a:endParaRPr>
          </a:p>
        </p:txBody>
      </p:sp>
    </p:spTree>
    <p:extLst>
      <p:ext uri="{BB962C8B-B14F-4D97-AF65-F5344CB8AC3E}">
        <p14:creationId xmlns:p14="http://schemas.microsoft.com/office/powerpoint/2010/main" val="38845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red and white tower with a red light&#10;&#10;AI-generated content may be incorrect.">
            <a:extLst>
              <a:ext uri="{FF2B5EF4-FFF2-40B4-BE49-F238E27FC236}">
                <a16:creationId xmlns:a16="http://schemas.microsoft.com/office/drawing/2014/main" id="{F6E64494-27A7-4844-7766-8687674467DF}"/>
              </a:ext>
            </a:extLst>
          </p:cNvPr>
          <p:cNvPicPr>
            <a:picLocks noChangeAspect="1"/>
          </p:cNvPicPr>
          <p:nvPr/>
        </p:nvPicPr>
        <p:blipFill>
          <a:blip r:embed="rId2" cstate="email">
            <a:extLst>
              <a:ext uri="{28A0092B-C50C-407E-A947-70E740481C1C}">
                <a14:useLocalDpi xmlns:a14="http://schemas.microsoft.com/office/drawing/2010/main"/>
              </a:ext>
            </a:extLst>
          </a:blip>
          <a:srcRect l="-1655" t="-11711"/>
          <a:stretch/>
        </p:blipFill>
        <p:spPr>
          <a:xfrm>
            <a:off x="2900364" y="-371474"/>
            <a:ext cx="6243636" cy="3593306"/>
          </a:xfrm>
          <a:prstGeom prst="rect">
            <a:avLst/>
          </a:prstGeom>
        </p:spPr>
      </p:pic>
      <p:sp>
        <p:nvSpPr>
          <p:cNvPr id="2" name="Text Placeholder 1">
            <a:extLst>
              <a:ext uri="{FF2B5EF4-FFF2-40B4-BE49-F238E27FC236}">
                <a16:creationId xmlns:a16="http://schemas.microsoft.com/office/drawing/2014/main" id="{833A336C-7A9E-DAEF-FE87-0EBFD2918F87}"/>
              </a:ext>
            </a:extLst>
          </p:cNvPr>
          <p:cNvSpPr>
            <a:spLocks noGrp="1"/>
          </p:cNvSpPr>
          <p:nvPr>
            <p:ph type="body" sz="quarter" idx="10"/>
          </p:nvPr>
        </p:nvSpPr>
        <p:spPr>
          <a:xfrm>
            <a:off x="280570" y="1073350"/>
            <a:ext cx="2447389" cy="1658546"/>
          </a:xfrm>
        </p:spPr>
        <p:txBody>
          <a:bodyPr/>
          <a:lstStyle/>
          <a:p>
            <a:pPr marL="152400" indent="0">
              <a:buNone/>
            </a:pPr>
            <a:r>
              <a:rPr lang="en-US" sz="3200">
                <a:latin typeface="Georgia" panose="02040502050405020303" pitchFamily="18" charset="0"/>
              </a:rPr>
              <a:t>Executive Summary</a:t>
            </a:r>
          </a:p>
        </p:txBody>
      </p:sp>
    </p:spTree>
    <p:extLst>
      <p:ext uri="{BB962C8B-B14F-4D97-AF65-F5344CB8AC3E}">
        <p14:creationId xmlns:p14="http://schemas.microsoft.com/office/powerpoint/2010/main" val="4171254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CED6A-3580-5E12-A3D4-36FDE006786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CA66CC2-D3EA-566A-79CD-C2582BF7857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20</a:t>
            </a:fld>
            <a:endParaRPr lang="en-GB"/>
          </a:p>
        </p:txBody>
      </p:sp>
      <p:grpSp>
        <p:nvGrpSpPr>
          <p:cNvPr id="23" name="Group 22">
            <a:extLst>
              <a:ext uri="{FF2B5EF4-FFF2-40B4-BE49-F238E27FC236}">
                <a16:creationId xmlns:a16="http://schemas.microsoft.com/office/drawing/2014/main" id="{38020835-8EEA-F954-B183-5CE04EA3B63D}"/>
              </a:ext>
            </a:extLst>
          </p:cNvPr>
          <p:cNvGrpSpPr/>
          <p:nvPr/>
        </p:nvGrpSpPr>
        <p:grpSpPr>
          <a:xfrm>
            <a:off x="4341795" y="1956309"/>
            <a:ext cx="462512" cy="455082"/>
            <a:chOff x="3710267" y="1572780"/>
            <a:chExt cx="462512" cy="455082"/>
          </a:xfrm>
        </p:grpSpPr>
        <p:sp>
          <p:nvSpPr>
            <p:cNvPr id="17" name="Circle: Hollow 16">
              <a:extLst>
                <a:ext uri="{FF2B5EF4-FFF2-40B4-BE49-F238E27FC236}">
                  <a16:creationId xmlns:a16="http://schemas.microsoft.com/office/drawing/2014/main" id="{F9076ED5-FD9F-8F09-1FB4-1265FE0B86C7}"/>
                </a:ext>
              </a:extLst>
            </p:cNvPr>
            <p:cNvSpPr/>
            <p:nvPr/>
          </p:nvSpPr>
          <p:spPr>
            <a:xfrm>
              <a:off x="3710267" y="1572780"/>
              <a:ext cx="462512" cy="455082"/>
            </a:xfrm>
            <a:prstGeom prst="donut">
              <a:avLst>
                <a:gd name="adj" fmla="val 9724"/>
              </a:avLst>
            </a:prstGeom>
            <a:solidFill>
              <a:schemeClr val="accent5"/>
            </a:solidFill>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5"/>
                </a:solidFill>
              </a:endParaRPr>
            </a:p>
          </p:txBody>
        </p:sp>
        <p:sp>
          <p:nvSpPr>
            <p:cNvPr id="18" name="Oval 17">
              <a:extLst>
                <a:ext uri="{FF2B5EF4-FFF2-40B4-BE49-F238E27FC236}">
                  <a16:creationId xmlns:a16="http://schemas.microsoft.com/office/drawing/2014/main" id="{65480137-6DE9-044D-5248-702DAD7EA488}"/>
                </a:ext>
              </a:extLst>
            </p:cNvPr>
            <p:cNvSpPr/>
            <p:nvPr/>
          </p:nvSpPr>
          <p:spPr>
            <a:xfrm>
              <a:off x="3837614" y="1693567"/>
              <a:ext cx="207818" cy="213507"/>
            </a:xfrm>
            <a:prstGeom prst="ellipse">
              <a:avLst/>
            </a:prstGeom>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5"/>
                </a:solidFill>
              </a:endParaRPr>
            </a:p>
          </p:txBody>
        </p:sp>
        <p:sp>
          <p:nvSpPr>
            <p:cNvPr id="19" name="TextBox 18">
              <a:extLst>
                <a:ext uri="{FF2B5EF4-FFF2-40B4-BE49-F238E27FC236}">
                  <a16:creationId xmlns:a16="http://schemas.microsoft.com/office/drawing/2014/main" id="{EDA7FF5F-12FD-8573-1AE9-F6A6AF96315B}"/>
                </a:ext>
              </a:extLst>
            </p:cNvPr>
            <p:cNvSpPr txBox="1"/>
            <p:nvPr/>
          </p:nvSpPr>
          <p:spPr>
            <a:xfrm>
              <a:off x="3777387" y="1600265"/>
              <a:ext cx="328272" cy="400110"/>
            </a:xfrm>
            <a:prstGeom prst="rect">
              <a:avLst/>
            </a:prstGeom>
            <a:noFill/>
            <a:effectLst/>
          </p:spPr>
          <p:txBody>
            <a:bodyPr wrap="square">
              <a:spAutoFit/>
            </a:bodyPr>
            <a:lstStyle/>
            <a:p>
              <a:r>
                <a:rPr lang="en-US" sz="2000">
                  <a:solidFill>
                    <a:schemeClr val="accent5"/>
                  </a:solidFill>
                  <a:latin typeface="+mn-lt"/>
                </a:rPr>
                <a:t>&gt;</a:t>
              </a:r>
              <a:endParaRPr lang="en-US" sz="2000">
                <a:solidFill>
                  <a:schemeClr val="accent5"/>
                </a:solidFill>
              </a:endParaRPr>
            </a:p>
          </p:txBody>
        </p:sp>
      </p:grpSp>
      <p:sp>
        <p:nvSpPr>
          <p:cNvPr id="26" name="Rectangle 25">
            <a:extLst>
              <a:ext uri="{FF2B5EF4-FFF2-40B4-BE49-F238E27FC236}">
                <a16:creationId xmlns:a16="http://schemas.microsoft.com/office/drawing/2014/main" id="{44D0FEEE-BD37-C603-6C6A-9C59A9202DF6}"/>
              </a:ext>
            </a:extLst>
          </p:cNvPr>
          <p:cNvSpPr/>
          <p:nvPr/>
        </p:nvSpPr>
        <p:spPr>
          <a:xfrm>
            <a:off x="5087565" y="1044508"/>
            <a:ext cx="3959536" cy="1918588"/>
          </a:xfrm>
          <a:prstGeom prst="rect">
            <a:avLst/>
          </a:prstGeom>
          <a:solidFill>
            <a:schemeClr val="accent5"/>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27" name="Rectangle 26">
            <a:extLst>
              <a:ext uri="{FF2B5EF4-FFF2-40B4-BE49-F238E27FC236}">
                <a16:creationId xmlns:a16="http://schemas.microsoft.com/office/drawing/2014/main" id="{3DF145D1-966A-B795-079E-B3F99A1AB34D}"/>
              </a:ext>
            </a:extLst>
          </p:cNvPr>
          <p:cNvSpPr/>
          <p:nvPr/>
        </p:nvSpPr>
        <p:spPr>
          <a:xfrm>
            <a:off x="96898" y="1044508"/>
            <a:ext cx="4014401" cy="1918588"/>
          </a:xfrm>
          <a:prstGeom prst="rect">
            <a:avLst/>
          </a:prstGeom>
          <a:solidFill>
            <a:schemeClr val="tx1"/>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31750" marR="0" lvl="0" algn="l" rtl="0">
              <a:lnSpc>
                <a:spcPct val="100000"/>
              </a:lnSpc>
              <a:spcBef>
                <a:spcPts val="600"/>
              </a:spcBef>
              <a:spcAft>
                <a:spcPts val="0"/>
              </a:spcAft>
              <a:buClr>
                <a:schemeClr val="lt1"/>
              </a:buClr>
              <a:buSzPts val="900"/>
            </a:pPr>
            <a:r>
              <a:rPr lang="en-US" sz="1100" b="1">
                <a:solidFill>
                  <a:schemeClr val="lt1"/>
                </a:solidFill>
              </a:rPr>
              <a:t>United States </a:t>
            </a:r>
          </a:p>
          <a:p>
            <a:pPr marL="203200" marR="0" lvl="0" indent="-171450" algn="l" rtl="0">
              <a:lnSpc>
                <a:spcPct val="100000"/>
              </a:lnSpc>
              <a:spcBef>
                <a:spcPts val="600"/>
              </a:spcBef>
              <a:spcAft>
                <a:spcPts val="0"/>
              </a:spcAft>
              <a:buClr>
                <a:schemeClr val="lt1"/>
              </a:buClr>
              <a:buSzPts val="900"/>
              <a:buFont typeface="Arial" panose="020B0604020202020204" pitchFamily="34" charset="0"/>
              <a:buChar char="•"/>
            </a:pPr>
            <a:r>
              <a:rPr lang="en-US" sz="1100">
                <a:solidFill>
                  <a:schemeClr val="lt1"/>
                </a:solidFill>
              </a:rPr>
              <a:t>Net Operating Losses(NOLs) generated in tax years ending before 1 January 2018 may be carried back to offset past income and possibly obtain a refund or carried forward to offset future income. Generally, a loss generated in tax years ending before 1 January 2018 may be carried back two years and, if not fully used, carried forward 20 years. NOLs generated in tax years ending after 31 December 2017 generally may not be carried back and must instead be carried forward indefinitely. </a:t>
            </a:r>
          </a:p>
        </p:txBody>
      </p:sp>
      <p:sp>
        <p:nvSpPr>
          <p:cNvPr id="36" name="TextBox 35">
            <a:extLst>
              <a:ext uri="{FF2B5EF4-FFF2-40B4-BE49-F238E27FC236}">
                <a16:creationId xmlns:a16="http://schemas.microsoft.com/office/drawing/2014/main" id="{F9AABC5B-F091-FA43-1C6F-3D60746E83B2}"/>
              </a:ext>
            </a:extLst>
          </p:cNvPr>
          <p:cNvSpPr txBox="1"/>
          <p:nvPr/>
        </p:nvSpPr>
        <p:spPr>
          <a:xfrm>
            <a:off x="96899" y="-62829"/>
            <a:ext cx="7278575" cy="646331"/>
          </a:xfrm>
          <a:prstGeom prst="rect">
            <a:avLst/>
          </a:prstGeom>
          <a:noFill/>
        </p:spPr>
        <p:txBody>
          <a:bodyPr wrap="square">
            <a:spAutoFit/>
          </a:bodyPr>
          <a:lstStyle/>
          <a:p>
            <a:r>
              <a:rPr lang="en-US" sz="1800">
                <a:solidFill>
                  <a:schemeClr val="bg1"/>
                </a:solidFill>
                <a:latin typeface="Georgia" panose="02040502050405020303" pitchFamily="18" charset="0"/>
              </a:rPr>
              <a:t>Practice in other countries – How carry forward of tax losses works in other countries</a:t>
            </a:r>
            <a:endParaRPr lang="en-GB" sz="1800">
              <a:solidFill>
                <a:schemeClr val="bg1"/>
              </a:solidFill>
              <a:latin typeface="Georgia" panose="02040502050405020303" pitchFamily="18" charset="0"/>
            </a:endParaRPr>
          </a:p>
        </p:txBody>
      </p:sp>
      <p:sp>
        <p:nvSpPr>
          <p:cNvPr id="38" name="Google Shape;640;p10">
            <a:extLst>
              <a:ext uri="{FF2B5EF4-FFF2-40B4-BE49-F238E27FC236}">
                <a16:creationId xmlns:a16="http://schemas.microsoft.com/office/drawing/2014/main" id="{5A1F2EC3-AF4D-7581-DE57-2588424FAB79}"/>
              </a:ext>
            </a:extLst>
          </p:cNvPr>
          <p:cNvSpPr txBox="1"/>
          <p:nvPr/>
        </p:nvSpPr>
        <p:spPr>
          <a:xfrm>
            <a:off x="231451" y="3085588"/>
            <a:ext cx="4014401" cy="338514"/>
          </a:xfrm>
          <a:prstGeom prst="rect">
            <a:avLst/>
          </a:prstGeom>
          <a:noFill/>
          <a:ln>
            <a:noFill/>
          </a:ln>
        </p:spPr>
        <p:txBody>
          <a:bodyPr spcFirstLastPara="1" wrap="square" lIns="91425" tIns="45700" rIns="91425" bIns="45700" anchor="t" anchorCtr="0">
            <a:spAutoFit/>
          </a:bodyPr>
          <a:lstStyle/>
          <a:p>
            <a:pPr marL="31750" marR="0" lvl="0" algn="l" rtl="0">
              <a:lnSpc>
                <a:spcPct val="100000"/>
              </a:lnSpc>
              <a:spcBef>
                <a:spcPts val="600"/>
              </a:spcBef>
              <a:spcAft>
                <a:spcPts val="0"/>
              </a:spcAft>
              <a:buClr>
                <a:schemeClr val="lt1"/>
              </a:buClr>
              <a:buSzPts val="900"/>
            </a:pPr>
            <a:r>
              <a:rPr lang="en-US" sz="1100" b="1">
                <a:solidFill>
                  <a:schemeClr val="lt1"/>
                </a:solidFill>
              </a:rPr>
              <a:t>Australia</a:t>
            </a:r>
          </a:p>
        </p:txBody>
      </p:sp>
      <p:sp>
        <p:nvSpPr>
          <p:cNvPr id="40" name="Google Shape;642;p10">
            <a:extLst>
              <a:ext uri="{FF2B5EF4-FFF2-40B4-BE49-F238E27FC236}">
                <a16:creationId xmlns:a16="http://schemas.microsoft.com/office/drawing/2014/main" id="{455372F8-71EA-CFF5-B513-3616F344958D}"/>
              </a:ext>
            </a:extLst>
          </p:cNvPr>
          <p:cNvSpPr txBox="1"/>
          <p:nvPr/>
        </p:nvSpPr>
        <p:spPr>
          <a:xfrm>
            <a:off x="5149861" y="1061767"/>
            <a:ext cx="3802323" cy="1828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100" b="1">
                <a:solidFill>
                  <a:schemeClr val="lt1"/>
                </a:solidFill>
              </a:rPr>
              <a:t>France</a:t>
            </a:r>
            <a:endParaRPr lang="en-US" sz="1100" b="1" i="0" u="none" strike="noStrike" cap="none">
              <a:solidFill>
                <a:schemeClr val="lt1"/>
              </a:solidFill>
              <a:latin typeface="Arial"/>
              <a:ea typeface="Arial"/>
              <a:cs typeface="Arial"/>
              <a:sym typeface="Arial"/>
            </a:endParaRPr>
          </a:p>
          <a:p>
            <a:pPr marL="203200" indent="-171450">
              <a:spcBef>
                <a:spcPts val="600"/>
              </a:spcBef>
              <a:buClr>
                <a:schemeClr val="lt1"/>
              </a:buClr>
              <a:buSzPts val="900"/>
              <a:buFont typeface="Arial" panose="020B0604020202020204" pitchFamily="34" charset="0"/>
              <a:buChar char="•"/>
            </a:pPr>
            <a:r>
              <a:rPr lang="en-US" sz="1100">
                <a:solidFill>
                  <a:schemeClr val="bg1"/>
                </a:solidFill>
              </a:rPr>
              <a:t>In France, tax losses may be carried forward indefinitely (there is no statutory time limit). Their utilization each FY is capped at €1m plus 50 % of the taxable profit that exceeds this threshold. Any un-utilized balance can still be carried forward without time limit. A one-year carry-back (up to €1m) is also available.</a:t>
            </a:r>
            <a:endParaRPr lang="en-GB" sz="1100">
              <a:solidFill>
                <a:schemeClr val="bg1"/>
              </a:solidFill>
            </a:endParaRPr>
          </a:p>
          <a:p>
            <a:pPr marL="457200" marR="0" lvl="0" indent="0" algn="l" rtl="0">
              <a:lnSpc>
                <a:spcPct val="150000"/>
              </a:lnSpc>
              <a:spcBef>
                <a:spcPts val="400"/>
              </a:spcBef>
              <a:spcAft>
                <a:spcPts val="0"/>
              </a:spcAft>
              <a:buClr>
                <a:srgbClr val="000000"/>
              </a:buClr>
              <a:buSzPts val="900"/>
              <a:buFont typeface="Arial"/>
              <a:buNone/>
            </a:pPr>
            <a:endParaRPr sz="1100" b="0" i="0" u="none" strike="noStrike" cap="none">
              <a:solidFill>
                <a:schemeClr val="lt1"/>
              </a:solidFill>
              <a:latin typeface="Arial"/>
              <a:ea typeface="Arial"/>
              <a:cs typeface="Arial"/>
              <a:sym typeface="Arial"/>
            </a:endParaRPr>
          </a:p>
        </p:txBody>
      </p:sp>
      <p:sp>
        <p:nvSpPr>
          <p:cNvPr id="2" name="Rectangle 1">
            <a:extLst>
              <a:ext uri="{FF2B5EF4-FFF2-40B4-BE49-F238E27FC236}">
                <a16:creationId xmlns:a16="http://schemas.microsoft.com/office/drawing/2014/main" id="{654BC4C2-95CB-7B3C-1DAE-AD4FDA4D9507}"/>
              </a:ext>
            </a:extLst>
          </p:cNvPr>
          <p:cNvSpPr/>
          <p:nvPr/>
        </p:nvSpPr>
        <p:spPr>
          <a:xfrm>
            <a:off x="2345961" y="3123156"/>
            <a:ext cx="4338199" cy="1746024"/>
          </a:xfrm>
          <a:prstGeom prst="rect">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100" b="1">
                <a:solidFill>
                  <a:schemeClr val="bg1"/>
                </a:solidFill>
                <a:latin typeface="Arial"/>
                <a:cs typeface="Arial"/>
              </a:rPr>
              <a:t>Australia</a:t>
            </a:r>
          </a:p>
          <a:p>
            <a:endParaRPr lang="en-US" sz="1100" b="1">
              <a:solidFill>
                <a:schemeClr val="bg1"/>
              </a:solidFill>
              <a:latin typeface="Arial"/>
              <a:cs typeface="Arial"/>
            </a:endParaRPr>
          </a:p>
          <a:p>
            <a:pPr marL="114300" indent="-114300">
              <a:buClr>
                <a:schemeClr val="bg1"/>
              </a:buClr>
              <a:buFont typeface="Arial" panose="020B0604020202020204" pitchFamily="34" charset="0"/>
              <a:buChar char="•"/>
            </a:pPr>
            <a:r>
              <a:rPr lang="en-US" sz="1100">
                <a:solidFill>
                  <a:schemeClr val="bg1"/>
                </a:solidFill>
                <a:latin typeface="Arial"/>
                <a:cs typeface="Arial"/>
              </a:rPr>
              <a:t>Under Australian tax law, companies are allowed to carry forward tax losses indefinitely under Section 36-15 of the Income Tax Assessment Act 1997 (ITAA 1997). This provision enables a company to deduct a prior year’s tax loss from future assessable income, ensuring that businesses are not unfairly </a:t>
            </a:r>
            <a:r>
              <a:rPr lang="en-US" sz="1100" err="1">
                <a:solidFill>
                  <a:schemeClr val="bg1"/>
                </a:solidFill>
                <a:latin typeface="Arial"/>
                <a:cs typeface="Arial"/>
              </a:rPr>
              <a:t>penalised</a:t>
            </a:r>
            <a:r>
              <a:rPr lang="en-US" sz="1100">
                <a:solidFill>
                  <a:schemeClr val="bg1"/>
                </a:solidFill>
                <a:latin typeface="Arial"/>
                <a:cs typeface="Arial"/>
              </a:rPr>
              <a:t> for losses incurred in earlier income years</a:t>
            </a:r>
          </a:p>
        </p:txBody>
      </p:sp>
    </p:spTree>
    <p:extLst>
      <p:ext uri="{BB962C8B-B14F-4D97-AF65-F5344CB8AC3E}">
        <p14:creationId xmlns:p14="http://schemas.microsoft.com/office/powerpoint/2010/main" val="25137807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metal tower with a satellite dish&#10;&#10;AI-generated content may be incorrect.">
            <a:extLst>
              <a:ext uri="{FF2B5EF4-FFF2-40B4-BE49-F238E27FC236}">
                <a16:creationId xmlns:a16="http://schemas.microsoft.com/office/drawing/2014/main" id="{C26E6525-4FCD-6C79-E271-765C7B47775F}"/>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993230" y="-1"/>
            <a:ext cx="6150770" cy="3236119"/>
          </a:xfrm>
          <a:prstGeom prst="rect">
            <a:avLst/>
          </a:prstGeom>
        </p:spPr>
      </p:pic>
      <p:sp>
        <p:nvSpPr>
          <p:cNvPr id="2" name="Text Placeholder 1">
            <a:extLst>
              <a:ext uri="{FF2B5EF4-FFF2-40B4-BE49-F238E27FC236}">
                <a16:creationId xmlns:a16="http://schemas.microsoft.com/office/drawing/2014/main" id="{803FFC8B-0C59-59B1-F598-597149ABB872}"/>
              </a:ext>
            </a:extLst>
          </p:cNvPr>
          <p:cNvSpPr>
            <a:spLocks noGrp="1"/>
          </p:cNvSpPr>
          <p:nvPr>
            <p:ph type="body" sz="quarter" idx="10"/>
          </p:nvPr>
        </p:nvSpPr>
        <p:spPr>
          <a:xfrm>
            <a:off x="1" y="1050490"/>
            <a:ext cx="2784846" cy="1658546"/>
          </a:xfrm>
        </p:spPr>
        <p:txBody>
          <a:bodyPr/>
          <a:lstStyle/>
          <a:p>
            <a:pPr marL="152400" indent="0">
              <a:buNone/>
            </a:pPr>
            <a:r>
              <a:rPr lang="en-US" sz="3200">
                <a:latin typeface="Georgia" panose="02040502050405020303" pitchFamily="18" charset="0"/>
              </a:rPr>
              <a:t>Withholding tax proposals</a:t>
            </a:r>
          </a:p>
        </p:txBody>
      </p:sp>
    </p:spTree>
    <p:extLst>
      <p:ext uri="{BB962C8B-B14F-4D97-AF65-F5344CB8AC3E}">
        <p14:creationId xmlns:p14="http://schemas.microsoft.com/office/powerpoint/2010/main" val="21157311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08">
          <a:extLst>
            <a:ext uri="{FF2B5EF4-FFF2-40B4-BE49-F238E27FC236}">
              <a16:creationId xmlns:a16="http://schemas.microsoft.com/office/drawing/2014/main" id="{7B0BA591-6B98-AF7A-F285-6307D6392AE2}"/>
            </a:ext>
          </a:extLst>
        </p:cNvPr>
        <p:cNvGrpSpPr/>
        <p:nvPr/>
      </p:nvGrpSpPr>
      <p:grpSpPr>
        <a:xfrm>
          <a:off x="0" y="0"/>
          <a:ext cx="0" cy="0"/>
          <a:chOff x="0" y="0"/>
          <a:chExt cx="0" cy="0"/>
        </a:xfrm>
      </p:grpSpPr>
      <p:grpSp>
        <p:nvGrpSpPr>
          <p:cNvPr id="613" name="Google Shape;613;p11">
            <a:extLst>
              <a:ext uri="{FF2B5EF4-FFF2-40B4-BE49-F238E27FC236}">
                <a16:creationId xmlns:a16="http://schemas.microsoft.com/office/drawing/2014/main" id="{7E15025F-C4C1-471D-5B41-8DC4D538E10F}"/>
              </a:ext>
            </a:extLst>
          </p:cNvPr>
          <p:cNvGrpSpPr/>
          <p:nvPr/>
        </p:nvGrpSpPr>
        <p:grpSpPr>
          <a:xfrm>
            <a:off x="2607716" y="4492620"/>
            <a:ext cx="216125" cy="247000"/>
            <a:chOff x="8007537" y="1393598"/>
            <a:chExt cx="391885" cy="447869"/>
          </a:xfrm>
        </p:grpSpPr>
        <p:sp>
          <p:nvSpPr>
            <p:cNvPr id="614" name="Google Shape;614;p11">
              <a:extLst>
                <a:ext uri="{FF2B5EF4-FFF2-40B4-BE49-F238E27FC236}">
                  <a16:creationId xmlns:a16="http://schemas.microsoft.com/office/drawing/2014/main" id="{9ACEDD1E-70A9-B5E3-8B24-3A1402C1ED89}"/>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5" name="Google Shape;615;p11">
              <a:extLst>
                <a:ext uri="{FF2B5EF4-FFF2-40B4-BE49-F238E27FC236}">
                  <a16:creationId xmlns:a16="http://schemas.microsoft.com/office/drawing/2014/main" id="{7A124483-FBF0-E53E-0F7D-27F26B6DFE31}"/>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17" name="Google Shape;617;p11">
            <a:extLst>
              <a:ext uri="{FF2B5EF4-FFF2-40B4-BE49-F238E27FC236}">
                <a16:creationId xmlns:a16="http://schemas.microsoft.com/office/drawing/2014/main" id="{0AFC8C53-B27E-1EB2-AED6-01F0A30D051A}"/>
              </a:ext>
            </a:extLst>
          </p:cNvPr>
          <p:cNvGrpSpPr/>
          <p:nvPr/>
        </p:nvGrpSpPr>
        <p:grpSpPr>
          <a:xfrm>
            <a:off x="5429248" y="4530924"/>
            <a:ext cx="216125" cy="247000"/>
            <a:chOff x="8007537" y="1393598"/>
            <a:chExt cx="391885" cy="447869"/>
          </a:xfrm>
        </p:grpSpPr>
        <p:sp>
          <p:nvSpPr>
            <p:cNvPr id="618" name="Google Shape;618;p11">
              <a:extLst>
                <a:ext uri="{FF2B5EF4-FFF2-40B4-BE49-F238E27FC236}">
                  <a16:creationId xmlns:a16="http://schemas.microsoft.com/office/drawing/2014/main" id="{0A8A8EC0-3507-E4EF-3EFB-17B373226DF6}"/>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9" name="Google Shape;619;p11">
              <a:extLst>
                <a:ext uri="{FF2B5EF4-FFF2-40B4-BE49-F238E27FC236}">
                  <a16:creationId xmlns:a16="http://schemas.microsoft.com/office/drawing/2014/main" id="{BB84E439-DC46-AF2A-31CA-9F17D6EBA17D}"/>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21" name="Google Shape;621;p11">
            <a:extLst>
              <a:ext uri="{FF2B5EF4-FFF2-40B4-BE49-F238E27FC236}">
                <a16:creationId xmlns:a16="http://schemas.microsoft.com/office/drawing/2014/main" id="{E9ECAA36-C6E3-091F-BDB3-346A37F22E14}"/>
              </a:ext>
            </a:extLst>
          </p:cNvPr>
          <p:cNvGrpSpPr/>
          <p:nvPr/>
        </p:nvGrpSpPr>
        <p:grpSpPr>
          <a:xfrm>
            <a:off x="8540812" y="4530924"/>
            <a:ext cx="216125" cy="247000"/>
            <a:chOff x="8007537" y="1393598"/>
            <a:chExt cx="391885" cy="447869"/>
          </a:xfrm>
        </p:grpSpPr>
        <p:sp>
          <p:nvSpPr>
            <p:cNvPr id="622" name="Google Shape;622;p11">
              <a:extLst>
                <a:ext uri="{FF2B5EF4-FFF2-40B4-BE49-F238E27FC236}">
                  <a16:creationId xmlns:a16="http://schemas.microsoft.com/office/drawing/2014/main" id="{FAFC2A93-67F5-E66A-4ED9-4BEEB8EA585F}"/>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23" name="Google Shape;623;p11">
              <a:extLst>
                <a:ext uri="{FF2B5EF4-FFF2-40B4-BE49-F238E27FC236}">
                  <a16:creationId xmlns:a16="http://schemas.microsoft.com/office/drawing/2014/main" id="{AF090A78-0167-5568-0482-E27FBBD0E972}"/>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sp>
        <p:nvSpPr>
          <p:cNvPr id="6" name="Title 4">
            <a:extLst>
              <a:ext uri="{FF2B5EF4-FFF2-40B4-BE49-F238E27FC236}">
                <a16:creationId xmlns:a16="http://schemas.microsoft.com/office/drawing/2014/main" id="{6473A55F-8F8F-73FF-9E59-93A87A77D5BC}"/>
              </a:ext>
            </a:extLst>
          </p:cNvPr>
          <p:cNvSpPr txBox="1">
            <a:spLocks/>
          </p:cNvSpPr>
          <p:nvPr/>
        </p:nvSpPr>
        <p:spPr>
          <a:xfrm>
            <a:off x="197948" y="68829"/>
            <a:ext cx="5619192" cy="306479"/>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a:solidFill>
                  <a:schemeClr val="bg1"/>
                </a:solidFill>
                <a:latin typeface="Georgia"/>
              </a:rPr>
              <a:t>Tax Issue and Proposed Amendments by ATC</a:t>
            </a:r>
            <a:endParaRPr lang="en-GB" sz="2000">
              <a:solidFill>
                <a:schemeClr val="bg1"/>
              </a:solidFill>
              <a:latin typeface="Georgia" panose="02040502050405020303" pitchFamily="18" charset="0"/>
            </a:endParaRPr>
          </a:p>
        </p:txBody>
      </p:sp>
      <p:sp>
        <p:nvSpPr>
          <p:cNvPr id="7" name="Rectangle 6">
            <a:extLst>
              <a:ext uri="{FF2B5EF4-FFF2-40B4-BE49-F238E27FC236}">
                <a16:creationId xmlns:a16="http://schemas.microsoft.com/office/drawing/2014/main" id="{31975CF7-ACA7-AC22-4E40-A9E96DA69957}"/>
              </a:ext>
            </a:extLst>
          </p:cNvPr>
          <p:cNvSpPr/>
          <p:nvPr/>
        </p:nvSpPr>
        <p:spPr>
          <a:xfrm>
            <a:off x="495873" y="1326419"/>
            <a:ext cx="3574677" cy="42836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F833A33-4963-168B-3A7F-3F280DA95511}"/>
              </a:ext>
            </a:extLst>
          </p:cNvPr>
          <p:cNvSpPr/>
          <p:nvPr/>
        </p:nvSpPr>
        <p:spPr>
          <a:xfrm>
            <a:off x="502907" y="1939105"/>
            <a:ext cx="3560609" cy="26549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3787CA4-E3A8-76E7-93B3-4F47C357CC94}"/>
              </a:ext>
            </a:extLst>
          </p:cNvPr>
          <p:cNvSpPr/>
          <p:nvPr/>
        </p:nvSpPr>
        <p:spPr>
          <a:xfrm>
            <a:off x="495874" y="1013380"/>
            <a:ext cx="818498" cy="74140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5F824F2-2C83-393E-D84C-A608E5316EE5}"/>
              </a:ext>
            </a:extLst>
          </p:cNvPr>
          <p:cNvSpPr txBox="1"/>
          <p:nvPr/>
        </p:nvSpPr>
        <p:spPr>
          <a:xfrm>
            <a:off x="1314372" y="1384082"/>
            <a:ext cx="2180999" cy="307777"/>
          </a:xfrm>
          <a:prstGeom prst="rect">
            <a:avLst/>
          </a:prstGeom>
          <a:noFill/>
        </p:spPr>
        <p:txBody>
          <a:bodyPr wrap="square">
            <a:spAutoFit/>
          </a:bodyPr>
          <a:lstStyle/>
          <a:p>
            <a:r>
              <a:rPr lang="en-US"/>
              <a:t>Issue</a:t>
            </a:r>
          </a:p>
        </p:txBody>
      </p:sp>
      <p:sp>
        <p:nvSpPr>
          <p:cNvPr id="11" name="Rectangle 10">
            <a:extLst>
              <a:ext uri="{FF2B5EF4-FFF2-40B4-BE49-F238E27FC236}">
                <a16:creationId xmlns:a16="http://schemas.microsoft.com/office/drawing/2014/main" id="{004B5E63-300D-D153-9C21-4E56A8A55A2F}"/>
              </a:ext>
            </a:extLst>
          </p:cNvPr>
          <p:cNvSpPr/>
          <p:nvPr/>
        </p:nvSpPr>
        <p:spPr>
          <a:xfrm>
            <a:off x="4917803" y="1331110"/>
            <a:ext cx="3839134" cy="42836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90DE08B-295B-61EB-397B-0B361ADC5A92}"/>
              </a:ext>
            </a:extLst>
          </p:cNvPr>
          <p:cNvSpPr/>
          <p:nvPr/>
        </p:nvSpPr>
        <p:spPr>
          <a:xfrm>
            <a:off x="5071574" y="1943796"/>
            <a:ext cx="3685363" cy="265023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7A88A4E-0752-3590-486F-2BE82F9A6BB7}"/>
              </a:ext>
            </a:extLst>
          </p:cNvPr>
          <p:cNvSpPr/>
          <p:nvPr/>
        </p:nvSpPr>
        <p:spPr>
          <a:xfrm>
            <a:off x="4917804" y="1018071"/>
            <a:ext cx="818498" cy="74140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A8E15255-B18D-0E14-2375-4B5CF56ECFA1}"/>
              </a:ext>
            </a:extLst>
          </p:cNvPr>
          <p:cNvSpPr txBox="1"/>
          <p:nvPr/>
        </p:nvSpPr>
        <p:spPr>
          <a:xfrm>
            <a:off x="5861850" y="1379476"/>
            <a:ext cx="2180999" cy="307777"/>
          </a:xfrm>
          <a:prstGeom prst="rect">
            <a:avLst/>
          </a:prstGeom>
          <a:noFill/>
        </p:spPr>
        <p:txBody>
          <a:bodyPr wrap="square" lIns="91440" tIns="45720" rIns="91440" bIns="45720" anchor="t">
            <a:spAutoFit/>
          </a:bodyPr>
          <a:lstStyle/>
          <a:p>
            <a:r>
              <a:rPr lang="en-US"/>
              <a:t>Proposed amendment</a:t>
            </a:r>
          </a:p>
        </p:txBody>
      </p:sp>
      <p:pic>
        <p:nvPicPr>
          <p:cNvPr id="15" name="Graphic 14" descr="Postit Notes with solid fill">
            <a:extLst>
              <a:ext uri="{FF2B5EF4-FFF2-40B4-BE49-F238E27FC236}">
                <a16:creationId xmlns:a16="http://schemas.microsoft.com/office/drawing/2014/main" id="{24F01348-CDC1-E257-32A2-55E54053A3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17804" y="998699"/>
            <a:ext cx="750812" cy="750812"/>
          </a:xfrm>
          <a:prstGeom prst="rect">
            <a:avLst/>
          </a:prstGeom>
        </p:spPr>
      </p:pic>
      <p:sp>
        <p:nvSpPr>
          <p:cNvPr id="16" name="TextBox 15">
            <a:extLst>
              <a:ext uri="{FF2B5EF4-FFF2-40B4-BE49-F238E27FC236}">
                <a16:creationId xmlns:a16="http://schemas.microsoft.com/office/drawing/2014/main" id="{B379532D-9D9E-3DA7-7ED1-DB39655C1B6B}"/>
              </a:ext>
            </a:extLst>
          </p:cNvPr>
          <p:cNvSpPr txBox="1"/>
          <p:nvPr/>
        </p:nvSpPr>
        <p:spPr>
          <a:xfrm>
            <a:off x="427863" y="2059893"/>
            <a:ext cx="3442630" cy="2631490"/>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en-US" sz="1100">
                <a:solidFill>
                  <a:schemeClr val="tx1"/>
                </a:solidFill>
              </a:rPr>
              <a:t>Paragraph 5(ja) of the Third Schedule to the Income Tax Act provides that the withholding tax in respect of a rent, premium or similar consideration for the use or occupation of immovable property, seven point five per cent of the gross amount payable</a:t>
            </a:r>
          </a:p>
          <a:p>
            <a:pPr marL="285750" indent="-285750">
              <a:buFont typeface="Arial" panose="020B0604020202020204" pitchFamily="34" charset="0"/>
              <a:buChar char="•"/>
            </a:pPr>
            <a:endParaRPr lang="en-US" sz="1100">
              <a:solidFill>
                <a:schemeClr val="tx1"/>
              </a:solidFill>
            </a:endParaRPr>
          </a:p>
          <a:p>
            <a:pPr marL="285750" indent="-285750">
              <a:buFont typeface="Arial" panose="020B0604020202020204" pitchFamily="34" charset="0"/>
              <a:buChar char="•"/>
            </a:pPr>
            <a:r>
              <a:rPr lang="en-US" sz="1100">
                <a:solidFill>
                  <a:schemeClr val="tx1"/>
                </a:solidFill>
              </a:rPr>
              <a:t>Whereas withholding tax deducted at source  can be claimed as a tax credit, telecommunication tower companies in a tax loss position are unable to </a:t>
            </a:r>
            <a:r>
              <a:rPr lang="en-US" sz="1100" err="1">
                <a:solidFill>
                  <a:schemeClr val="tx1"/>
                </a:solidFill>
              </a:rPr>
              <a:t>utilise</a:t>
            </a:r>
            <a:r>
              <a:rPr lang="en-US" sz="1100">
                <a:solidFill>
                  <a:schemeClr val="tx1"/>
                </a:solidFill>
              </a:rPr>
              <a:t> the significant withholding tax credits and have to seek a cash refund of the tax overpayment which is often an onerous process</a:t>
            </a:r>
            <a:endParaRPr lang="en-US">
              <a:solidFill>
                <a:schemeClr val="tx1"/>
              </a:solidFill>
            </a:endParaRPr>
          </a:p>
          <a:p>
            <a:pPr marL="285750" indent="-285750">
              <a:buFont typeface="Arial" panose="020B0604020202020204" pitchFamily="34" charset="0"/>
              <a:buChar char="•"/>
            </a:pPr>
            <a:endParaRPr lang="en-US" sz="11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17" name="Google Shape;1805;p80">
            <a:extLst>
              <a:ext uri="{FF2B5EF4-FFF2-40B4-BE49-F238E27FC236}">
                <a16:creationId xmlns:a16="http://schemas.microsoft.com/office/drawing/2014/main" id="{9879925D-B7CF-F163-CC0A-E8625BC4FE8F}"/>
              </a:ext>
            </a:extLst>
          </p:cNvPr>
          <p:cNvSpPr/>
          <p:nvPr/>
        </p:nvSpPr>
        <p:spPr>
          <a:xfrm>
            <a:off x="4259371" y="2142531"/>
            <a:ext cx="549349" cy="706580"/>
          </a:xfrm>
          <a:prstGeom prst="chevron">
            <a:avLst>
              <a:gd name="adj" fmla="val 50000"/>
            </a:avLst>
          </a:prstGeom>
          <a:solidFill>
            <a:schemeClr val="accent4"/>
          </a:solidFill>
          <a:ln>
            <a:solidFill>
              <a:schemeClr val="accent2"/>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18" name="Google Shape;1805;p80">
            <a:extLst>
              <a:ext uri="{FF2B5EF4-FFF2-40B4-BE49-F238E27FC236}">
                <a16:creationId xmlns:a16="http://schemas.microsoft.com/office/drawing/2014/main" id="{4110AE2E-5BA8-65A4-0D42-FF424E321219}"/>
              </a:ext>
            </a:extLst>
          </p:cNvPr>
          <p:cNvSpPr/>
          <p:nvPr/>
        </p:nvSpPr>
        <p:spPr>
          <a:xfrm rot="10800000">
            <a:off x="4219502" y="3552176"/>
            <a:ext cx="549349" cy="706580"/>
          </a:xfrm>
          <a:prstGeom prst="chevron">
            <a:avLst>
              <a:gd name="adj" fmla="val 50000"/>
            </a:avLst>
          </a:prstGeom>
          <a:solidFill>
            <a:schemeClr val="accent6"/>
          </a:solidFill>
          <a:ln>
            <a:solidFill>
              <a:schemeClr val="tx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pic>
        <p:nvPicPr>
          <p:cNvPr id="19" name="Graphic 18" descr="Document with solid fill">
            <a:extLst>
              <a:ext uri="{FF2B5EF4-FFF2-40B4-BE49-F238E27FC236}">
                <a16:creationId xmlns:a16="http://schemas.microsoft.com/office/drawing/2014/main" id="{5E178E5E-40BE-A1E7-4FC1-D6D88B6EF66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8529" y="1006952"/>
            <a:ext cx="799336" cy="799336"/>
          </a:xfrm>
          <a:prstGeom prst="rect">
            <a:avLst/>
          </a:prstGeom>
        </p:spPr>
      </p:pic>
      <p:sp>
        <p:nvSpPr>
          <p:cNvPr id="22" name="TextBox 21">
            <a:extLst>
              <a:ext uri="{FF2B5EF4-FFF2-40B4-BE49-F238E27FC236}">
                <a16:creationId xmlns:a16="http://schemas.microsoft.com/office/drawing/2014/main" id="{96A5C17E-89DB-0E7E-792E-1A0C5632472D}"/>
              </a:ext>
            </a:extLst>
          </p:cNvPr>
          <p:cNvSpPr txBox="1"/>
          <p:nvPr/>
        </p:nvSpPr>
        <p:spPr>
          <a:xfrm>
            <a:off x="4953244" y="1991253"/>
            <a:ext cx="3877867" cy="2800767"/>
          </a:xfrm>
          <a:prstGeom prst="rect">
            <a:avLst/>
          </a:prstGeom>
          <a:noFill/>
        </p:spPr>
        <p:txBody>
          <a:bodyPr wrap="square" lIns="91440" tIns="45720" rIns="91440" bIns="45720" anchor="t">
            <a:spAutoFit/>
          </a:bodyPr>
          <a:lstStyle/>
          <a:p>
            <a:pPr marL="285750" indent="-285750">
              <a:buSzPts val="900"/>
              <a:buFont typeface="Arial" panose="020B0604020202020204" pitchFamily="34" charset="0"/>
              <a:buChar char="•"/>
            </a:pPr>
            <a:r>
              <a:rPr lang="en-US" sz="1100">
                <a:solidFill>
                  <a:schemeClr val="tx1"/>
                </a:solidFill>
              </a:rPr>
              <a:t>In Paragraph 5(ja) of the Third Schedule to the Income Tax Act, include a provision that ; </a:t>
            </a:r>
            <a:r>
              <a:rPr lang="en-US" sz="1100" b="1" i="1">
                <a:solidFill>
                  <a:schemeClr val="tx1"/>
                </a:solidFill>
              </a:rPr>
              <a:t>provided that the withholding tax shall not apply to persons whose the cumulative value of investment on the 31st December 2024 is at least two billion shillings. </a:t>
            </a:r>
            <a:endParaRPr lang="en-US" sz="1100">
              <a:solidFill>
                <a:schemeClr val="tx1"/>
              </a:solidFill>
            </a:endParaRPr>
          </a:p>
          <a:p>
            <a:pPr marL="285750" indent="-285750">
              <a:buSzPts val="900"/>
              <a:buFont typeface="Arial" panose="020B0604020202020204" pitchFamily="34" charset="0"/>
              <a:buChar char="•"/>
            </a:pPr>
            <a:endParaRPr lang="en-US" sz="1100">
              <a:solidFill>
                <a:schemeClr val="tx1"/>
              </a:solidFill>
            </a:endParaRPr>
          </a:p>
          <a:p>
            <a:pPr marL="285750" indent="-285750">
              <a:buSzPts val="900"/>
              <a:buFont typeface="Arial" panose="020B0604020202020204" pitchFamily="34" charset="0"/>
              <a:buChar char="•"/>
            </a:pPr>
            <a:r>
              <a:rPr lang="en-US" sz="1100">
                <a:solidFill>
                  <a:schemeClr val="tx1"/>
                </a:solidFill>
              </a:rPr>
              <a:t>Alternatively, reduce the withholding tax rate from 7.5% to 5% of the gross amount payable to be in line with the withholding tax on management or professional fees and royalties. Thus, amend Paragraph 5(ja) of the Third Schedule to the Income Tax Act as follows: </a:t>
            </a:r>
            <a:r>
              <a:rPr lang="en-US" sz="1100" b="1" i="1">
                <a:solidFill>
                  <a:schemeClr val="tx1"/>
                </a:solidFill>
              </a:rPr>
              <a:t> in respect of a rent, premium or similar consideration for the use or occupation of immovable property, five per cent of the gross amount payable</a:t>
            </a:r>
          </a:p>
          <a:p>
            <a:pPr>
              <a:buSzPts val="900"/>
            </a:pPr>
            <a:endParaRPr lang="en-US" sz="1100">
              <a:solidFill>
                <a:schemeClr val="tx1"/>
              </a:solidFill>
            </a:endParaRPr>
          </a:p>
        </p:txBody>
      </p:sp>
    </p:spTree>
    <p:extLst>
      <p:ext uri="{BB962C8B-B14F-4D97-AF65-F5344CB8AC3E}">
        <p14:creationId xmlns:p14="http://schemas.microsoft.com/office/powerpoint/2010/main" val="23336454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grpSp>
        <p:nvGrpSpPr>
          <p:cNvPr id="613" name="Google Shape;613;p11"/>
          <p:cNvGrpSpPr/>
          <p:nvPr/>
        </p:nvGrpSpPr>
        <p:grpSpPr>
          <a:xfrm>
            <a:off x="2607716" y="4492620"/>
            <a:ext cx="216125" cy="247000"/>
            <a:chOff x="8007537" y="1393598"/>
            <a:chExt cx="391885" cy="447869"/>
          </a:xfrm>
        </p:grpSpPr>
        <p:sp>
          <p:nvSpPr>
            <p:cNvPr id="614" name="Google Shape;614;p11"/>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5" name="Google Shape;615;p11"/>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17" name="Google Shape;617;p11"/>
          <p:cNvGrpSpPr/>
          <p:nvPr/>
        </p:nvGrpSpPr>
        <p:grpSpPr>
          <a:xfrm>
            <a:off x="5429248" y="4530924"/>
            <a:ext cx="216125" cy="247000"/>
            <a:chOff x="8007537" y="1393598"/>
            <a:chExt cx="391885" cy="447869"/>
          </a:xfrm>
        </p:grpSpPr>
        <p:sp>
          <p:nvSpPr>
            <p:cNvPr id="618" name="Google Shape;618;p11"/>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9" name="Google Shape;619;p11"/>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21" name="Google Shape;621;p11"/>
          <p:cNvGrpSpPr/>
          <p:nvPr/>
        </p:nvGrpSpPr>
        <p:grpSpPr>
          <a:xfrm>
            <a:off x="8540812" y="4530924"/>
            <a:ext cx="216125" cy="247000"/>
            <a:chOff x="8007537" y="1393598"/>
            <a:chExt cx="391885" cy="447869"/>
          </a:xfrm>
        </p:grpSpPr>
        <p:sp>
          <p:nvSpPr>
            <p:cNvPr id="622" name="Google Shape;622;p11"/>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23" name="Google Shape;623;p11"/>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sp>
        <p:nvSpPr>
          <p:cNvPr id="6" name="Title 4">
            <a:extLst>
              <a:ext uri="{FF2B5EF4-FFF2-40B4-BE49-F238E27FC236}">
                <a16:creationId xmlns:a16="http://schemas.microsoft.com/office/drawing/2014/main" id="{AC7110BC-7B1C-E621-3A6E-E6B3C2EF6E68}"/>
              </a:ext>
            </a:extLst>
          </p:cNvPr>
          <p:cNvSpPr txBox="1">
            <a:spLocks/>
          </p:cNvSpPr>
          <p:nvPr/>
        </p:nvSpPr>
        <p:spPr>
          <a:xfrm>
            <a:off x="197948" y="68829"/>
            <a:ext cx="5619192" cy="30647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a:solidFill>
                  <a:schemeClr val="bg1"/>
                </a:solidFill>
                <a:latin typeface="Georgia" panose="02040502050405020303" pitchFamily="18" charset="0"/>
              </a:rPr>
              <a:t>Tax Refunds</a:t>
            </a:r>
          </a:p>
        </p:txBody>
      </p:sp>
      <p:sp>
        <p:nvSpPr>
          <p:cNvPr id="7" name="Rectangle 6">
            <a:extLst>
              <a:ext uri="{FF2B5EF4-FFF2-40B4-BE49-F238E27FC236}">
                <a16:creationId xmlns:a16="http://schemas.microsoft.com/office/drawing/2014/main" id="{A33F95FC-C4B0-0E22-F6BA-0AE9DBC76E1F}"/>
              </a:ext>
            </a:extLst>
          </p:cNvPr>
          <p:cNvSpPr/>
          <p:nvPr/>
        </p:nvSpPr>
        <p:spPr>
          <a:xfrm>
            <a:off x="495873" y="1326419"/>
            <a:ext cx="3574677" cy="42836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7BB15F3-C425-0ED8-0AF7-002CCA2CDA2C}"/>
              </a:ext>
            </a:extLst>
          </p:cNvPr>
          <p:cNvSpPr/>
          <p:nvPr/>
        </p:nvSpPr>
        <p:spPr>
          <a:xfrm>
            <a:off x="502907" y="1939105"/>
            <a:ext cx="3560609" cy="2042345"/>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CB1373B-CE0B-BE68-4BF9-04298443F470}"/>
              </a:ext>
            </a:extLst>
          </p:cNvPr>
          <p:cNvSpPr/>
          <p:nvPr/>
        </p:nvSpPr>
        <p:spPr>
          <a:xfrm>
            <a:off x="495874" y="1013380"/>
            <a:ext cx="818498" cy="74140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7E5D9B9-F675-F003-8E28-31D938540E10}"/>
              </a:ext>
            </a:extLst>
          </p:cNvPr>
          <p:cNvSpPr txBox="1"/>
          <p:nvPr/>
        </p:nvSpPr>
        <p:spPr>
          <a:xfrm>
            <a:off x="1314372" y="1384082"/>
            <a:ext cx="2749144" cy="307777"/>
          </a:xfrm>
          <a:prstGeom prst="rect">
            <a:avLst/>
          </a:prstGeom>
          <a:noFill/>
        </p:spPr>
        <p:txBody>
          <a:bodyPr wrap="square">
            <a:spAutoFit/>
          </a:bodyPr>
          <a:lstStyle/>
          <a:p>
            <a:r>
              <a:rPr lang="en-US"/>
              <a:t>Perpetual Tax Refund position</a:t>
            </a:r>
          </a:p>
        </p:txBody>
      </p:sp>
      <p:sp>
        <p:nvSpPr>
          <p:cNvPr id="16" name="TextBox 15">
            <a:extLst>
              <a:ext uri="{FF2B5EF4-FFF2-40B4-BE49-F238E27FC236}">
                <a16:creationId xmlns:a16="http://schemas.microsoft.com/office/drawing/2014/main" id="{A0FC5D0D-3044-2249-CEC3-F758F1D5C13E}"/>
              </a:ext>
            </a:extLst>
          </p:cNvPr>
          <p:cNvSpPr txBox="1"/>
          <p:nvPr/>
        </p:nvSpPr>
        <p:spPr>
          <a:xfrm>
            <a:off x="427863" y="2059893"/>
            <a:ext cx="3442630" cy="1785104"/>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en-US" sz="1100">
                <a:solidFill>
                  <a:schemeClr val="tx1"/>
                </a:solidFill>
              </a:rPr>
              <a:t>Due to the capital-intensive nature of the business operations of </a:t>
            </a:r>
            <a:r>
              <a:rPr lang="en-US" sz="1100" err="1">
                <a:solidFill>
                  <a:schemeClr val="tx1"/>
                </a:solidFill>
              </a:rPr>
              <a:t>TowerCos</a:t>
            </a:r>
            <a:r>
              <a:rPr lang="en-US" sz="1100">
                <a:solidFill>
                  <a:schemeClr val="tx1"/>
                </a:solidFill>
              </a:rPr>
              <a:t>, such as ATC, and the capital allowances associated with their investments, more often than not, </a:t>
            </a:r>
            <a:r>
              <a:rPr lang="en-US" sz="1100" err="1">
                <a:solidFill>
                  <a:schemeClr val="tx1"/>
                </a:solidFill>
              </a:rPr>
              <a:t>TowerCos</a:t>
            </a:r>
            <a:r>
              <a:rPr lang="en-US" sz="1100">
                <a:solidFill>
                  <a:schemeClr val="tx1"/>
                </a:solidFill>
              </a:rPr>
              <a:t> end up in a perpetual refund position.</a:t>
            </a:r>
          </a:p>
          <a:p>
            <a:endParaRPr lang="en-US" sz="1100">
              <a:solidFill>
                <a:schemeClr val="tx1"/>
              </a:solidFill>
            </a:endParaRPr>
          </a:p>
          <a:p>
            <a:pPr marL="285750" indent="-285750">
              <a:buFont typeface="Arial" panose="020B0604020202020204" pitchFamily="34" charset="0"/>
              <a:buChar char="•"/>
            </a:pPr>
            <a:r>
              <a:rPr lang="en-US" sz="1100" err="1">
                <a:solidFill>
                  <a:schemeClr val="tx1"/>
                </a:solidFill>
              </a:rPr>
              <a:t>TowerCos</a:t>
            </a:r>
            <a:r>
              <a:rPr lang="en-US" sz="1100">
                <a:solidFill>
                  <a:schemeClr val="tx1"/>
                </a:solidFill>
              </a:rPr>
              <a:t> are therefore only left with the option of seeking a cash refund of the overpaid taxes which is an onerous process.</a:t>
            </a:r>
            <a:endParaRPr lang="en-US" sz="11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9" name="Graphic 18" descr="Document with solid fill">
            <a:extLst>
              <a:ext uri="{FF2B5EF4-FFF2-40B4-BE49-F238E27FC236}">
                <a16:creationId xmlns:a16="http://schemas.microsoft.com/office/drawing/2014/main" id="{E2FB5E98-107D-4472-F7C4-95D5045F34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529" y="1006952"/>
            <a:ext cx="799336" cy="799336"/>
          </a:xfrm>
          <a:prstGeom prst="rect">
            <a:avLst/>
          </a:prstGeom>
        </p:spPr>
      </p:pic>
      <p:graphicFrame>
        <p:nvGraphicFramePr>
          <p:cNvPr id="4" name="Chart 3">
            <a:extLst>
              <a:ext uri="{FF2B5EF4-FFF2-40B4-BE49-F238E27FC236}">
                <a16:creationId xmlns:a16="http://schemas.microsoft.com/office/drawing/2014/main" id="{AB1D581F-6AC1-0DC0-B1EC-53A9646EF712}"/>
              </a:ext>
            </a:extLst>
          </p:cNvPr>
          <p:cNvGraphicFramePr/>
          <p:nvPr>
            <p:extLst>
              <p:ext uri="{D42A27DB-BD31-4B8C-83A1-F6EECF244321}">
                <p14:modId xmlns:p14="http://schemas.microsoft.com/office/powerpoint/2010/main" val="1827235094"/>
              </p:ext>
            </p:extLst>
          </p:nvPr>
        </p:nvGraphicFramePr>
        <p:xfrm>
          <a:off x="4291213" y="1094281"/>
          <a:ext cx="4465723" cy="24470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 name="Table 1">
            <a:extLst>
              <a:ext uri="{FF2B5EF4-FFF2-40B4-BE49-F238E27FC236}">
                <a16:creationId xmlns:a16="http://schemas.microsoft.com/office/drawing/2014/main" id="{FB92BD67-EDFD-5A79-8097-233B5CD9DBA9}"/>
              </a:ext>
            </a:extLst>
          </p:cNvPr>
          <p:cNvGraphicFramePr>
            <a:graphicFrameLocks noGrp="1"/>
          </p:cNvGraphicFramePr>
          <p:nvPr>
            <p:extLst>
              <p:ext uri="{D42A27DB-BD31-4B8C-83A1-F6EECF244321}">
                <p14:modId xmlns:p14="http://schemas.microsoft.com/office/powerpoint/2010/main" val="2122967016"/>
              </p:ext>
            </p:extLst>
          </p:nvPr>
        </p:nvGraphicFramePr>
        <p:xfrm>
          <a:off x="4291213" y="3690055"/>
          <a:ext cx="4465724" cy="927892"/>
        </p:xfrm>
        <a:graphic>
          <a:graphicData uri="http://schemas.openxmlformats.org/drawingml/2006/table">
            <a:tbl>
              <a:tblPr firstRow="1" bandRow="1">
                <a:tableStyleId>{17292A2E-F333-43FB-9621-5CBBE7FDCDCB}</a:tableStyleId>
              </a:tblPr>
              <a:tblGrid>
                <a:gridCol w="1143969">
                  <a:extLst>
                    <a:ext uri="{9D8B030D-6E8A-4147-A177-3AD203B41FA5}">
                      <a16:colId xmlns:a16="http://schemas.microsoft.com/office/drawing/2014/main" val="818568165"/>
                    </a:ext>
                  </a:extLst>
                </a:gridCol>
                <a:gridCol w="849350">
                  <a:extLst>
                    <a:ext uri="{9D8B030D-6E8A-4147-A177-3AD203B41FA5}">
                      <a16:colId xmlns:a16="http://schemas.microsoft.com/office/drawing/2014/main" val="3674163408"/>
                    </a:ext>
                  </a:extLst>
                </a:gridCol>
                <a:gridCol w="746985">
                  <a:extLst>
                    <a:ext uri="{9D8B030D-6E8A-4147-A177-3AD203B41FA5}">
                      <a16:colId xmlns:a16="http://schemas.microsoft.com/office/drawing/2014/main" val="1974085519"/>
                    </a:ext>
                  </a:extLst>
                </a:gridCol>
                <a:gridCol w="821222">
                  <a:extLst>
                    <a:ext uri="{9D8B030D-6E8A-4147-A177-3AD203B41FA5}">
                      <a16:colId xmlns:a16="http://schemas.microsoft.com/office/drawing/2014/main" val="1044167176"/>
                    </a:ext>
                  </a:extLst>
                </a:gridCol>
                <a:gridCol w="904198">
                  <a:extLst>
                    <a:ext uri="{9D8B030D-6E8A-4147-A177-3AD203B41FA5}">
                      <a16:colId xmlns:a16="http://schemas.microsoft.com/office/drawing/2014/main" val="2401252059"/>
                    </a:ext>
                  </a:extLst>
                </a:gridCol>
              </a:tblGrid>
              <a:tr h="269169">
                <a:tc>
                  <a:txBody>
                    <a:bodyPr/>
                    <a:lstStyle/>
                    <a:p>
                      <a:endParaRPr lang="en-GB" sz="1000"/>
                    </a:p>
                  </a:txBody>
                  <a:tcPr/>
                </a:tc>
                <a:tc>
                  <a:txBody>
                    <a:bodyPr/>
                    <a:lstStyle/>
                    <a:p>
                      <a:r>
                        <a:rPr lang="en-GB" sz="1000"/>
                        <a:t>2021</a:t>
                      </a:r>
                    </a:p>
                    <a:p>
                      <a:r>
                        <a:rPr lang="en-GB" sz="1000"/>
                        <a:t>KES </a:t>
                      </a:r>
                    </a:p>
                  </a:txBody>
                  <a:tcPr/>
                </a:tc>
                <a:tc>
                  <a:txBody>
                    <a:bodyPr/>
                    <a:lstStyle/>
                    <a:p>
                      <a:r>
                        <a:rPr lang="en-GB" sz="1000"/>
                        <a:t>2022</a:t>
                      </a:r>
                    </a:p>
                    <a:p>
                      <a:r>
                        <a:rPr lang="en-GB" sz="1000"/>
                        <a:t>KES</a:t>
                      </a:r>
                    </a:p>
                  </a:txBody>
                  <a:tcPr/>
                </a:tc>
                <a:tc>
                  <a:txBody>
                    <a:bodyPr/>
                    <a:lstStyle/>
                    <a:p>
                      <a:r>
                        <a:rPr lang="en-GB" sz="1000"/>
                        <a:t>2023</a:t>
                      </a:r>
                    </a:p>
                    <a:p>
                      <a:r>
                        <a:rPr lang="en-GB" sz="1000"/>
                        <a:t>KES</a:t>
                      </a:r>
                    </a:p>
                  </a:txBody>
                  <a:tcPr/>
                </a:tc>
                <a:tc>
                  <a:txBody>
                    <a:bodyPr/>
                    <a:lstStyle/>
                    <a:p>
                      <a:pPr lvl="0">
                        <a:buNone/>
                      </a:pPr>
                      <a:r>
                        <a:rPr lang="en-GB" sz="1000"/>
                        <a:t>2024</a:t>
                      </a:r>
                    </a:p>
                    <a:p>
                      <a:pPr lvl="0">
                        <a:buNone/>
                      </a:pPr>
                      <a:r>
                        <a:rPr lang="en-GB" sz="1000"/>
                        <a:t>KES</a:t>
                      </a:r>
                    </a:p>
                  </a:txBody>
                  <a:tcPr/>
                </a:tc>
                <a:extLst>
                  <a:ext uri="{0D108BD9-81ED-4DB2-BD59-A6C34878D82A}">
                    <a16:rowId xmlns:a16="http://schemas.microsoft.com/office/drawing/2014/main" val="1157627175"/>
                  </a:ext>
                </a:extLst>
              </a:tr>
              <a:tr h="269169">
                <a:tc>
                  <a:txBody>
                    <a:bodyPr/>
                    <a:lstStyle/>
                    <a:p>
                      <a:r>
                        <a:rPr lang="en-GB" sz="1000"/>
                        <a:t>CIT (annual)</a:t>
                      </a:r>
                    </a:p>
                  </a:txBody>
                  <a:tcPr/>
                </a:tc>
                <a:tc>
                  <a:txBody>
                    <a:bodyPr/>
                    <a:lstStyle/>
                    <a:p>
                      <a:r>
                        <a:rPr lang="en-GB" sz="1000"/>
                        <a:t>126.3m</a:t>
                      </a:r>
                    </a:p>
                  </a:txBody>
                  <a:tcPr/>
                </a:tc>
                <a:tc>
                  <a:txBody>
                    <a:bodyPr/>
                    <a:lstStyle/>
                    <a:p>
                      <a:r>
                        <a:rPr lang="en-GB" sz="1000"/>
                        <a:t>1 bn</a:t>
                      </a:r>
                    </a:p>
                  </a:txBody>
                  <a:tcPr/>
                </a:tc>
                <a:tc>
                  <a:txBody>
                    <a:bodyPr/>
                    <a:lstStyle/>
                    <a:p>
                      <a:r>
                        <a:rPr lang="en-GB" sz="1000"/>
                        <a:t>1.2 bn</a:t>
                      </a:r>
                    </a:p>
                  </a:txBody>
                  <a:tcPr/>
                </a:tc>
                <a:tc>
                  <a:txBody>
                    <a:bodyPr/>
                    <a:lstStyle/>
                    <a:p>
                      <a:pPr lvl="0">
                        <a:buNone/>
                      </a:pPr>
                      <a:r>
                        <a:rPr lang="en-GB" sz="1000"/>
                        <a:t>2.5 bn</a:t>
                      </a:r>
                    </a:p>
                  </a:txBody>
                  <a:tcPr/>
                </a:tc>
                <a:extLst>
                  <a:ext uri="{0D108BD9-81ED-4DB2-BD59-A6C34878D82A}">
                    <a16:rowId xmlns:a16="http://schemas.microsoft.com/office/drawing/2014/main" val="3294224036"/>
                  </a:ext>
                </a:extLst>
              </a:tr>
              <a:tr h="262483">
                <a:tc>
                  <a:txBody>
                    <a:bodyPr/>
                    <a:lstStyle/>
                    <a:p>
                      <a:r>
                        <a:rPr lang="en-GB" sz="1000"/>
                        <a:t>VAT(cumulative)</a:t>
                      </a:r>
                    </a:p>
                  </a:txBody>
                  <a:tcPr/>
                </a:tc>
                <a:tc>
                  <a:txBody>
                    <a:bodyPr/>
                    <a:lstStyle/>
                    <a:p>
                      <a:r>
                        <a:rPr lang="en-GB" sz="1000"/>
                        <a:t>  3.3 bn</a:t>
                      </a:r>
                    </a:p>
                  </a:txBody>
                  <a:tcPr/>
                </a:tc>
                <a:tc>
                  <a:txBody>
                    <a:bodyPr/>
                    <a:lstStyle/>
                    <a:p>
                      <a:r>
                        <a:rPr lang="en-GB" sz="1000"/>
                        <a:t>4 bn </a:t>
                      </a:r>
                    </a:p>
                  </a:txBody>
                  <a:tcPr/>
                </a:tc>
                <a:tc>
                  <a:txBody>
                    <a:bodyPr/>
                    <a:lstStyle/>
                    <a:p>
                      <a:r>
                        <a:rPr lang="en-GB" sz="1000"/>
                        <a:t>3.1 bn</a:t>
                      </a:r>
                    </a:p>
                  </a:txBody>
                  <a:tcPr/>
                </a:tc>
                <a:tc>
                  <a:txBody>
                    <a:bodyPr/>
                    <a:lstStyle/>
                    <a:p>
                      <a:pPr lvl="0">
                        <a:buNone/>
                      </a:pPr>
                      <a:r>
                        <a:rPr lang="en-GB" sz="1000"/>
                        <a:t>1.1 bn</a:t>
                      </a:r>
                    </a:p>
                  </a:txBody>
                  <a:tcPr/>
                </a:tc>
                <a:extLst>
                  <a:ext uri="{0D108BD9-81ED-4DB2-BD59-A6C34878D82A}">
                    <a16:rowId xmlns:a16="http://schemas.microsoft.com/office/drawing/2014/main" val="3608353390"/>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grpSp>
        <p:nvGrpSpPr>
          <p:cNvPr id="613" name="Google Shape;613;p11"/>
          <p:cNvGrpSpPr/>
          <p:nvPr/>
        </p:nvGrpSpPr>
        <p:grpSpPr>
          <a:xfrm>
            <a:off x="3076844" y="4286643"/>
            <a:ext cx="216125" cy="247000"/>
            <a:chOff x="8007537" y="1393598"/>
            <a:chExt cx="391885" cy="447869"/>
          </a:xfrm>
        </p:grpSpPr>
        <p:sp>
          <p:nvSpPr>
            <p:cNvPr id="614" name="Google Shape;614;p11"/>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5" name="Google Shape;615;p11"/>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17" name="Google Shape;617;p11"/>
          <p:cNvGrpSpPr/>
          <p:nvPr/>
        </p:nvGrpSpPr>
        <p:grpSpPr>
          <a:xfrm>
            <a:off x="5898376" y="4324947"/>
            <a:ext cx="216125" cy="247000"/>
            <a:chOff x="8007537" y="1393598"/>
            <a:chExt cx="391885" cy="447869"/>
          </a:xfrm>
        </p:grpSpPr>
        <p:sp>
          <p:nvSpPr>
            <p:cNvPr id="618" name="Google Shape;618;p11"/>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9" name="Google Shape;619;p11"/>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21" name="Google Shape;621;p11"/>
          <p:cNvGrpSpPr/>
          <p:nvPr/>
        </p:nvGrpSpPr>
        <p:grpSpPr>
          <a:xfrm>
            <a:off x="8540812" y="4404460"/>
            <a:ext cx="216125" cy="247000"/>
            <a:chOff x="8007537" y="1393598"/>
            <a:chExt cx="391885" cy="447869"/>
          </a:xfrm>
        </p:grpSpPr>
        <p:sp>
          <p:nvSpPr>
            <p:cNvPr id="622" name="Google Shape;622;p11"/>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23" name="Google Shape;623;p11"/>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sp>
        <p:nvSpPr>
          <p:cNvPr id="5" name="Slide Number Placeholder 4">
            <a:extLst>
              <a:ext uri="{FF2B5EF4-FFF2-40B4-BE49-F238E27FC236}">
                <a16:creationId xmlns:a16="http://schemas.microsoft.com/office/drawing/2014/main" id="{D76AA197-485D-BC1A-ABE9-C9D9CE7EAA1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24</a:t>
            </a:fld>
            <a:endParaRPr lang="en-GB"/>
          </a:p>
        </p:txBody>
      </p:sp>
      <p:sp>
        <p:nvSpPr>
          <p:cNvPr id="33" name="Google Shape;3330;g22be222ddba_1_856">
            <a:extLst>
              <a:ext uri="{FF2B5EF4-FFF2-40B4-BE49-F238E27FC236}">
                <a16:creationId xmlns:a16="http://schemas.microsoft.com/office/drawing/2014/main" id="{03F43265-6956-1D41-37B1-965151330A20}"/>
              </a:ext>
            </a:extLst>
          </p:cNvPr>
          <p:cNvSpPr/>
          <p:nvPr/>
        </p:nvSpPr>
        <p:spPr>
          <a:xfrm>
            <a:off x="457485" y="1501191"/>
            <a:ext cx="2355751" cy="1383253"/>
          </a:xfrm>
          <a:prstGeom prst="rect">
            <a:avLst/>
          </a:prstGeom>
          <a:solidFill>
            <a:srgbClr val="F2F2F2">
              <a:alpha val="40000"/>
            </a:srgbClr>
          </a:solidFill>
          <a:ln>
            <a:noFill/>
          </a:ln>
        </p:spPr>
        <p:txBody>
          <a:bodyPr spcFirstLastPara="1" wrap="square" lIns="96000" tIns="96000" rIns="96000" bIns="96000" anchor="ctr" anchorCtr="0">
            <a:noAutofit/>
          </a:bodyPr>
          <a:lstStyle/>
          <a:p>
            <a:pPr defTabSz="914377">
              <a:spcBef>
                <a:spcPts val="600"/>
              </a:spcBef>
              <a:spcAft>
                <a:spcPts val="300"/>
              </a:spcAft>
              <a:buClr>
                <a:srgbClr val="000000"/>
              </a:buClr>
              <a:buSzPts val="1600"/>
              <a:defRPr/>
            </a:pPr>
            <a:br>
              <a:rPr lang="en-US" sz="1200" kern="0">
                <a:solidFill>
                  <a:srgbClr val="000000"/>
                </a:solidFill>
                <a:latin typeface="Arial"/>
                <a:cs typeface="Arial"/>
                <a:sym typeface="Arial"/>
              </a:rPr>
            </a:br>
            <a:endParaRPr sz="1200" kern="0">
              <a:solidFill>
                <a:srgbClr val="000000"/>
              </a:solidFill>
              <a:latin typeface="Arial"/>
              <a:cs typeface="Arial"/>
              <a:sym typeface="Arial"/>
            </a:endParaRPr>
          </a:p>
        </p:txBody>
      </p:sp>
      <p:sp>
        <p:nvSpPr>
          <p:cNvPr id="36" name="Google Shape;3333;g22be222ddba_1_856">
            <a:extLst>
              <a:ext uri="{FF2B5EF4-FFF2-40B4-BE49-F238E27FC236}">
                <a16:creationId xmlns:a16="http://schemas.microsoft.com/office/drawing/2014/main" id="{E72E21CC-8C9B-7B2A-F570-460D01243DEE}"/>
              </a:ext>
            </a:extLst>
          </p:cNvPr>
          <p:cNvSpPr/>
          <p:nvPr/>
        </p:nvSpPr>
        <p:spPr>
          <a:xfrm>
            <a:off x="2880867" y="1415859"/>
            <a:ext cx="2376110" cy="1393241"/>
          </a:xfrm>
          <a:prstGeom prst="rect">
            <a:avLst/>
          </a:prstGeom>
          <a:solidFill>
            <a:srgbClr val="F2F2F2">
              <a:alpha val="40000"/>
            </a:srgbClr>
          </a:solidFill>
          <a:ln>
            <a:noFill/>
          </a:ln>
        </p:spPr>
        <p:txBody>
          <a:bodyPr spcFirstLastPara="1" wrap="square" lIns="96000" tIns="96000" rIns="96000" bIns="96000" anchor="ctr" anchorCtr="0">
            <a:noAutofit/>
          </a:bodyPr>
          <a:lstStyle/>
          <a:p>
            <a:pPr defTabSz="914377">
              <a:spcBef>
                <a:spcPts val="300"/>
              </a:spcBef>
              <a:spcAft>
                <a:spcPts val="300"/>
              </a:spcAft>
              <a:buClr>
                <a:srgbClr val="000000"/>
              </a:buClr>
              <a:buSzPts val="1600"/>
              <a:defRPr/>
            </a:pPr>
            <a:endParaRPr sz="1200" kern="0">
              <a:solidFill>
                <a:srgbClr val="000000"/>
              </a:solidFill>
              <a:latin typeface="Arial"/>
              <a:cs typeface="Arial"/>
              <a:sym typeface="Arial"/>
            </a:endParaRPr>
          </a:p>
        </p:txBody>
      </p:sp>
      <p:sp>
        <p:nvSpPr>
          <p:cNvPr id="39" name="Google Shape;3336;g22be222ddba_1_856">
            <a:extLst>
              <a:ext uri="{FF2B5EF4-FFF2-40B4-BE49-F238E27FC236}">
                <a16:creationId xmlns:a16="http://schemas.microsoft.com/office/drawing/2014/main" id="{BE0AF283-0B7A-8E07-4028-0647E0BB8769}"/>
              </a:ext>
            </a:extLst>
          </p:cNvPr>
          <p:cNvSpPr/>
          <p:nvPr/>
        </p:nvSpPr>
        <p:spPr>
          <a:xfrm>
            <a:off x="5324608" y="1505755"/>
            <a:ext cx="3236696" cy="1393241"/>
          </a:xfrm>
          <a:prstGeom prst="rect">
            <a:avLst/>
          </a:prstGeom>
          <a:solidFill>
            <a:srgbClr val="F2F2F2">
              <a:alpha val="40000"/>
            </a:srgbClr>
          </a:solidFill>
          <a:ln>
            <a:noFill/>
          </a:ln>
        </p:spPr>
        <p:txBody>
          <a:bodyPr spcFirstLastPara="1" wrap="square" lIns="96000" tIns="96000" rIns="96000" bIns="96000" anchor="ctr" anchorCtr="0">
            <a:noAutofit/>
          </a:bodyPr>
          <a:lstStyle/>
          <a:p>
            <a:pPr defTabSz="914377">
              <a:spcBef>
                <a:spcPts val="300"/>
              </a:spcBef>
              <a:spcAft>
                <a:spcPts val="300"/>
              </a:spcAft>
              <a:buClr>
                <a:srgbClr val="000000"/>
              </a:buClr>
              <a:buSzPts val="1700"/>
              <a:defRPr/>
            </a:pPr>
            <a:endParaRPr sz="1200" kern="0">
              <a:solidFill>
                <a:srgbClr val="000000"/>
              </a:solidFill>
              <a:latin typeface="Arial"/>
              <a:cs typeface="Arial"/>
              <a:sym typeface="Arial"/>
            </a:endParaRPr>
          </a:p>
        </p:txBody>
      </p:sp>
      <p:cxnSp>
        <p:nvCxnSpPr>
          <p:cNvPr id="41" name="Google Shape;3338;g22be222ddba_1_856">
            <a:extLst>
              <a:ext uri="{FF2B5EF4-FFF2-40B4-BE49-F238E27FC236}">
                <a16:creationId xmlns:a16="http://schemas.microsoft.com/office/drawing/2014/main" id="{6D383166-936D-7067-4DD6-088B59D71752}"/>
              </a:ext>
            </a:extLst>
          </p:cNvPr>
          <p:cNvCxnSpPr/>
          <p:nvPr/>
        </p:nvCxnSpPr>
        <p:spPr>
          <a:xfrm>
            <a:off x="926814" y="2901913"/>
            <a:ext cx="6635165" cy="0"/>
          </a:xfrm>
          <a:prstGeom prst="straightConnector1">
            <a:avLst/>
          </a:prstGeom>
          <a:noFill/>
          <a:ln w="19050" cap="flat" cmpd="sng">
            <a:solidFill>
              <a:srgbClr val="7F7F7F"/>
            </a:solidFill>
            <a:prstDash val="solid"/>
            <a:round/>
            <a:headEnd type="diamond" w="med" len="med"/>
            <a:tailEnd type="diamond" w="med" len="med"/>
          </a:ln>
        </p:spPr>
      </p:cxnSp>
      <p:cxnSp>
        <p:nvCxnSpPr>
          <p:cNvPr id="42" name="Google Shape;3339;g22be222ddba_1_856">
            <a:extLst>
              <a:ext uri="{FF2B5EF4-FFF2-40B4-BE49-F238E27FC236}">
                <a16:creationId xmlns:a16="http://schemas.microsoft.com/office/drawing/2014/main" id="{C7E95658-59FE-E142-368E-F1FF11023E5D}"/>
              </a:ext>
            </a:extLst>
          </p:cNvPr>
          <p:cNvCxnSpPr/>
          <p:nvPr/>
        </p:nvCxnSpPr>
        <p:spPr>
          <a:xfrm rot="5400000">
            <a:off x="2439216" y="2178810"/>
            <a:ext cx="820782" cy="0"/>
          </a:xfrm>
          <a:prstGeom prst="straightConnector1">
            <a:avLst/>
          </a:prstGeom>
          <a:noFill/>
          <a:ln w="19050" cap="flat" cmpd="sng">
            <a:solidFill>
              <a:srgbClr val="7F7F7F"/>
            </a:solidFill>
            <a:prstDash val="solid"/>
            <a:round/>
            <a:headEnd type="diamond" w="med" len="med"/>
            <a:tailEnd type="diamond" w="med" len="med"/>
          </a:ln>
        </p:spPr>
      </p:cxnSp>
      <p:sp>
        <p:nvSpPr>
          <p:cNvPr id="32" name="Google Shape;3329;g22be222ddba_1_856">
            <a:extLst>
              <a:ext uri="{FF2B5EF4-FFF2-40B4-BE49-F238E27FC236}">
                <a16:creationId xmlns:a16="http://schemas.microsoft.com/office/drawing/2014/main" id="{C538E875-D539-AD14-CBF5-DDE9DA7F7F8C}"/>
              </a:ext>
            </a:extLst>
          </p:cNvPr>
          <p:cNvSpPr/>
          <p:nvPr/>
        </p:nvSpPr>
        <p:spPr>
          <a:xfrm>
            <a:off x="457686" y="1121610"/>
            <a:ext cx="248493" cy="389054"/>
          </a:xfrm>
          <a:prstGeom prst="rect">
            <a:avLst/>
          </a:prstGeom>
          <a:solidFill>
            <a:schemeClr val="accent4"/>
          </a:solidFill>
          <a:ln>
            <a:solidFill>
              <a:schemeClr val="accent4"/>
            </a:solidFill>
          </a:ln>
        </p:spPr>
        <p:txBody>
          <a:bodyPr spcFirstLastPara="1" wrap="square" lIns="96000" tIns="96000" rIns="96000" bIns="96000" anchor="ctr" anchorCtr="0">
            <a:noAutofit/>
          </a:bodyPr>
          <a:lstStyle/>
          <a:p>
            <a:pPr algn="ctr" defTabSz="914377">
              <a:buClr>
                <a:srgbClr val="000000"/>
              </a:buClr>
              <a:buSzPts val="2700"/>
              <a:defRPr/>
            </a:pPr>
            <a:r>
              <a:rPr lang="en-US" sz="1200" b="1" kern="0">
                <a:solidFill>
                  <a:srgbClr val="FFFFFF"/>
                </a:solidFill>
                <a:latin typeface="Arial"/>
                <a:cs typeface="Arial"/>
                <a:sym typeface="Arial"/>
              </a:rPr>
              <a:t>1</a:t>
            </a:r>
            <a:endParaRPr sz="1200" kern="0">
              <a:solidFill>
                <a:srgbClr val="000000"/>
              </a:solidFill>
              <a:latin typeface="Arial"/>
              <a:cs typeface="Arial"/>
              <a:sym typeface="Arial"/>
            </a:endParaRPr>
          </a:p>
        </p:txBody>
      </p:sp>
      <p:sp>
        <p:nvSpPr>
          <p:cNvPr id="34" name="Google Shape;3331;g22be222ddba_1_856">
            <a:extLst>
              <a:ext uri="{FF2B5EF4-FFF2-40B4-BE49-F238E27FC236}">
                <a16:creationId xmlns:a16="http://schemas.microsoft.com/office/drawing/2014/main" id="{42B9ED94-C293-3CC6-BC24-3628EC5BCF0E}"/>
              </a:ext>
            </a:extLst>
          </p:cNvPr>
          <p:cNvSpPr/>
          <p:nvPr/>
        </p:nvSpPr>
        <p:spPr>
          <a:xfrm>
            <a:off x="714128" y="1118894"/>
            <a:ext cx="2133051" cy="391778"/>
          </a:xfrm>
          <a:prstGeom prst="rect">
            <a:avLst/>
          </a:prstGeom>
          <a:solidFill>
            <a:srgbClr val="000000"/>
          </a:solidFill>
          <a:ln>
            <a:noFill/>
          </a:ln>
        </p:spPr>
        <p:txBody>
          <a:bodyPr spcFirstLastPara="1" wrap="square" lIns="96000" tIns="96000" rIns="96000" bIns="96000" anchor="ctr" anchorCtr="0">
            <a:noAutofit/>
          </a:bodyPr>
          <a:lstStyle/>
          <a:p>
            <a:pPr algn="ctr" defTabSz="914377">
              <a:buClr>
                <a:srgbClr val="000000"/>
              </a:buClr>
              <a:buSzPts val="1900"/>
              <a:defRPr/>
            </a:pPr>
            <a:r>
              <a:rPr lang="en-US" sz="1200" b="1">
                <a:solidFill>
                  <a:srgbClr val="FFFFFF"/>
                </a:solidFill>
              </a:rPr>
              <a:t>Lower</a:t>
            </a:r>
            <a:r>
              <a:rPr lang="en-US" sz="1200" b="1" kern="0">
                <a:solidFill>
                  <a:srgbClr val="FFFFFF"/>
                </a:solidFill>
                <a:latin typeface="Arial"/>
                <a:cs typeface="Arial"/>
                <a:sym typeface="Arial"/>
              </a:rPr>
              <a:t> </a:t>
            </a:r>
            <a:r>
              <a:rPr lang="en-US" sz="1200" b="1">
                <a:solidFill>
                  <a:srgbClr val="FFFFFF"/>
                </a:solidFill>
              </a:rPr>
              <a:t>connectivity</a:t>
            </a:r>
            <a:endParaRPr lang="en-US" sz="1200" b="1" kern="0">
              <a:solidFill>
                <a:srgbClr val="FFFFFF"/>
              </a:solidFill>
              <a:latin typeface="Arial"/>
              <a:cs typeface="Arial"/>
            </a:endParaRPr>
          </a:p>
        </p:txBody>
      </p:sp>
      <p:sp>
        <p:nvSpPr>
          <p:cNvPr id="35" name="Google Shape;3332;g22be222ddba_1_856">
            <a:extLst>
              <a:ext uri="{FF2B5EF4-FFF2-40B4-BE49-F238E27FC236}">
                <a16:creationId xmlns:a16="http://schemas.microsoft.com/office/drawing/2014/main" id="{5420E7D7-676B-7D84-BBFD-4849E17D1959}"/>
              </a:ext>
            </a:extLst>
          </p:cNvPr>
          <p:cNvSpPr/>
          <p:nvPr/>
        </p:nvSpPr>
        <p:spPr>
          <a:xfrm>
            <a:off x="2907212" y="1118893"/>
            <a:ext cx="244208" cy="391778"/>
          </a:xfrm>
          <a:prstGeom prst="rect">
            <a:avLst/>
          </a:prstGeom>
          <a:solidFill>
            <a:schemeClr val="accent4"/>
          </a:solidFill>
          <a:ln>
            <a:solidFill>
              <a:schemeClr val="accent4"/>
            </a:solidFill>
          </a:ln>
        </p:spPr>
        <p:txBody>
          <a:bodyPr spcFirstLastPara="1" wrap="square" lIns="96000" tIns="96000" rIns="96000" bIns="96000" anchor="ctr" anchorCtr="0">
            <a:noAutofit/>
          </a:bodyPr>
          <a:lstStyle/>
          <a:p>
            <a:pPr algn="ctr" defTabSz="914377">
              <a:buClr>
                <a:srgbClr val="000000"/>
              </a:buClr>
              <a:buSzPts val="2700"/>
              <a:defRPr/>
            </a:pPr>
            <a:r>
              <a:rPr lang="en-US" sz="1200" b="1" kern="0">
                <a:solidFill>
                  <a:srgbClr val="FFFFFF"/>
                </a:solidFill>
                <a:latin typeface="Arial"/>
                <a:cs typeface="Arial"/>
                <a:sym typeface="Arial"/>
              </a:rPr>
              <a:t>2</a:t>
            </a:r>
            <a:endParaRPr sz="1200" kern="0">
              <a:solidFill>
                <a:srgbClr val="000000"/>
              </a:solidFill>
              <a:latin typeface="Arial"/>
              <a:cs typeface="Arial"/>
              <a:sym typeface="Arial"/>
            </a:endParaRPr>
          </a:p>
        </p:txBody>
      </p:sp>
      <p:sp>
        <p:nvSpPr>
          <p:cNvPr id="37" name="Google Shape;3334;g22be222ddba_1_856">
            <a:extLst>
              <a:ext uri="{FF2B5EF4-FFF2-40B4-BE49-F238E27FC236}">
                <a16:creationId xmlns:a16="http://schemas.microsoft.com/office/drawing/2014/main" id="{A533609B-160E-6433-FC1A-DEADD47154C8}"/>
              </a:ext>
            </a:extLst>
          </p:cNvPr>
          <p:cNvSpPr/>
          <p:nvPr/>
        </p:nvSpPr>
        <p:spPr>
          <a:xfrm>
            <a:off x="3151621" y="1119435"/>
            <a:ext cx="2133051" cy="399042"/>
          </a:xfrm>
          <a:prstGeom prst="rect">
            <a:avLst/>
          </a:prstGeom>
          <a:solidFill>
            <a:srgbClr val="000000"/>
          </a:solidFill>
          <a:ln>
            <a:noFill/>
          </a:ln>
        </p:spPr>
        <p:txBody>
          <a:bodyPr spcFirstLastPara="1" wrap="square" lIns="96000" tIns="96000" rIns="96000" bIns="96000" anchor="ctr" anchorCtr="0">
            <a:noAutofit/>
          </a:bodyPr>
          <a:lstStyle/>
          <a:p>
            <a:pPr algn="ctr" defTabSz="914377">
              <a:buClr>
                <a:srgbClr val="000000"/>
              </a:buClr>
              <a:buSzPts val="1600"/>
              <a:defRPr/>
            </a:pPr>
            <a:r>
              <a:rPr lang="en-US" sz="1200" b="1">
                <a:solidFill>
                  <a:srgbClr val="FFFFFF"/>
                </a:solidFill>
              </a:rPr>
              <a:t>Dec</a:t>
            </a:r>
            <a:r>
              <a:rPr lang="en-US" sz="1200" b="1" kern="0">
                <a:solidFill>
                  <a:srgbClr val="FFFFFF"/>
                </a:solidFill>
                <a:latin typeface="Arial"/>
                <a:cs typeface="Arial"/>
                <a:sym typeface="Arial"/>
              </a:rPr>
              <a:t>rease in Employment</a:t>
            </a:r>
            <a:endParaRPr sz="1200" kern="0">
              <a:solidFill>
                <a:srgbClr val="000000"/>
              </a:solidFill>
              <a:latin typeface="Arial"/>
              <a:cs typeface="Arial"/>
              <a:sym typeface="Arial"/>
            </a:endParaRPr>
          </a:p>
        </p:txBody>
      </p:sp>
      <p:sp>
        <p:nvSpPr>
          <p:cNvPr id="38" name="Google Shape;3335;g22be222ddba_1_856">
            <a:extLst>
              <a:ext uri="{FF2B5EF4-FFF2-40B4-BE49-F238E27FC236}">
                <a16:creationId xmlns:a16="http://schemas.microsoft.com/office/drawing/2014/main" id="{92B50D30-5DCC-9415-6605-73F257C07927}"/>
              </a:ext>
            </a:extLst>
          </p:cNvPr>
          <p:cNvSpPr/>
          <p:nvPr/>
        </p:nvSpPr>
        <p:spPr>
          <a:xfrm>
            <a:off x="5323039" y="1125507"/>
            <a:ext cx="264140" cy="391778"/>
          </a:xfrm>
          <a:prstGeom prst="rect">
            <a:avLst/>
          </a:prstGeom>
          <a:solidFill>
            <a:schemeClr val="accent4"/>
          </a:solidFill>
          <a:ln>
            <a:solidFill>
              <a:schemeClr val="accent4"/>
            </a:solidFill>
          </a:ln>
        </p:spPr>
        <p:txBody>
          <a:bodyPr spcFirstLastPara="1" wrap="square" lIns="96000" tIns="96000" rIns="96000" bIns="96000" anchor="ctr" anchorCtr="0">
            <a:noAutofit/>
          </a:bodyPr>
          <a:lstStyle/>
          <a:p>
            <a:pPr algn="ctr" defTabSz="914377">
              <a:buClr>
                <a:srgbClr val="000000"/>
              </a:buClr>
              <a:buSzPts val="2700"/>
              <a:defRPr/>
            </a:pPr>
            <a:r>
              <a:rPr lang="en-US" sz="1200" b="1" kern="0">
                <a:solidFill>
                  <a:srgbClr val="FFFFFF"/>
                </a:solidFill>
                <a:latin typeface="Arial"/>
                <a:cs typeface="Arial"/>
                <a:sym typeface="Arial"/>
              </a:rPr>
              <a:t>3</a:t>
            </a:r>
            <a:endParaRPr sz="1200" kern="0">
              <a:solidFill>
                <a:srgbClr val="000000"/>
              </a:solidFill>
              <a:latin typeface="Arial"/>
              <a:cs typeface="Arial"/>
              <a:sym typeface="Arial"/>
            </a:endParaRPr>
          </a:p>
        </p:txBody>
      </p:sp>
      <p:sp>
        <p:nvSpPr>
          <p:cNvPr id="40" name="Google Shape;3337;g22be222ddba_1_856">
            <a:extLst>
              <a:ext uri="{FF2B5EF4-FFF2-40B4-BE49-F238E27FC236}">
                <a16:creationId xmlns:a16="http://schemas.microsoft.com/office/drawing/2014/main" id="{A2184E00-D46B-DF8C-8793-82A5A0708191}"/>
              </a:ext>
            </a:extLst>
          </p:cNvPr>
          <p:cNvSpPr/>
          <p:nvPr/>
        </p:nvSpPr>
        <p:spPr>
          <a:xfrm>
            <a:off x="5574814" y="1118870"/>
            <a:ext cx="2986491" cy="407018"/>
          </a:xfrm>
          <a:prstGeom prst="rect">
            <a:avLst/>
          </a:prstGeom>
          <a:solidFill>
            <a:srgbClr val="000000"/>
          </a:solidFill>
          <a:ln>
            <a:noFill/>
          </a:ln>
        </p:spPr>
        <p:txBody>
          <a:bodyPr spcFirstLastPara="1" wrap="square" lIns="96000" tIns="96000" rIns="96000" bIns="96000" anchor="ctr" anchorCtr="0">
            <a:noAutofit/>
          </a:bodyPr>
          <a:lstStyle/>
          <a:p>
            <a:pPr algn="ctr" defTabSz="914377">
              <a:buSzPts val="1600"/>
              <a:defRPr/>
            </a:pPr>
            <a:r>
              <a:rPr lang="en-US" sz="1200" b="1">
                <a:solidFill>
                  <a:srgbClr val="FFFFFF"/>
                </a:solidFill>
              </a:rPr>
              <a:t>Adverse effect on Bottom-up Economic Transformation Agenda </a:t>
            </a:r>
            <a:endParaRPr lang="en-US" sz="1200" b="1" kern="0">
              <a:solidFill>
                <a:srgbClr val="FFFFFF"/>
              </a:solidFill>
              <a:latin typeface="Arial"/>
              <a:cs typeface="Arial"/>
            </a:endParaRPr>
          </a:p>
        </p:txBody>
      </p:sp>
      <p:cxnSp>
        <p:nvCxnSpPr>
          <p:cNvPr id="43" name="Google Shape;3340;g22be222ddba_1_856">
            <a:extLst>
              <a:ext uri="{FF2B5EF4-FFF2-40B4-BE49-F238E27FC236}">
                <a16:creationId xmlns:a16="http://schemas.microsoft.com/office/drawing/2014/main" id="{96E1555B-D06B-2E7D-3F00-9B360E33298C}"/>
              </a:ext>
            </a:extLst>
          </p:cNvPr>
          <p:cNvCxnSpPr/>
          <p:nvPr/>
        </p:nvCxnSpPr>
        <p:spPr>
          <a:xfrm rot="5400000">
            <a:off x="4936745" y="2129837"/>
            <a:ext cx="746330" cy="0"/>
          </a:xfrm>
          <a:prstGeom prst="straightConnector1">
            <a:avLst/>
          </a:prstGeom>
          <a:noFill/>
          <a:ln w="19050" cap="flat" cmpd="sng">
            <a:solidFill>
              <a:srgbClr val="7F7F7F"/>
            </a:solidFill>
            <a:prstDash val="solid"/>
            <a:round/>
            <a:headEnd type="diamond" w="med" len="med"/>
            <a:tailEnd type="diamond" w="med" len="med"/>
          </a:ln>
        </p:spPr>
      </p:cxnSp>
      <p:sp>
        <p:nvSpPr>
          <p:cNvPr id="27" name="TextBox 26">
            <a:extLst>
              <a:ext uri="{FF2B5EF4-FFF2-40B4-BE49-F238E27FC236}">
                <a16:creationId xmlns:a16="http://schemas.microsoft.com/office/drawing/2014/main" id="{3B20E75D-5988-ED0E-1D29-A654673DA4BC}"/>
              </a:ext>
            </a:extLst>
          </p:cNvPr>
          <p:cNvSpPr txBox="1"/>
          <p:nvPr/>
        </p:nvSpPr>
        <p:spPr>
          <a:xfrm>
            <a:off x="401975" y="1509237"/>
            <a:ext cx="2485269" cy="1277273"/>
          </a:xfrm>
          <a:prstGeom prst="rect">
            <a:avLst/>
          </a:prstGeom>
          <a:noFill/>
        </p:spPr>
        <p:txBody>
          <a:bodyPr wrap="square" lIns="91440" tIns="45720" rIns="91440" bIns="45720" anchor="t">
            <a:spAutoFit/>
          </a:bodyPr>
          <a:lstStyle/>
          <a:p>
            <a:pPr defTabSz="1219170"/>
            <a:r>
              <a:rPr lang="en-US" sz="1100" kern="0">
                <a:solidFill>
                  <a:srgbClr val="374151"/>
                </a:solidFill>
                <a:latin typeface="Arial"/>
                <a:cs typeface="Arial"/>
                <a:sym typeface="Arial"/>
              </a:rPr>
              <a:t>Maintaining the current withholding tax rate on rent of immovable property presents a challenge to incentivize investment, potentially hindering infrastructure development and subsequently limiting the boost to gross value added.</a:t>
            </a:r>
            <a:endParaRPr lang="en-US" sz="1100" kern="0">
              <a:solidFill>
                <a:srgbClr val="000000"/>
              </a:solidFill>
              <a:latin typeface="Arial"/>
              <a:cs typeface="Arial"/>
              <a:sym typeface="Arial"/>
            </a:endParaRPr>
          </a:p>
        </p:txBody>
      </p:sp>
      <p:sp>
        <p:nvSpPr>
          <p:cNvPr id="28" name="TextBox 27">
            <a:extLst>
              <a:ext uri="{FF2B5EF4-FFF2-40B4-BE49-F238E27FC236}">
                <a16:creationId xmlns:a16="http://schemas.microsoft.com/office/drawing/2014/main" id="{713882E9-A871-4E41-6CDB-3FF5AE19FD95}"/>
              </a:ext>
            </a:extLst>
          </p:cNvPr>
          <p:cNvSpPr txBox="1"/>
          <p:nvPr/>
        </p:nvSpPr>
        <p:spPr>
          <a:xfrm>
            <a:off x="3201505" y="1557004"/>
            <a:ext cx="2055472" cy="938719"/>
          </a:xfrm>
          <a:prstGeom prst="rect">
            <a:avLst/>
          </a:prstGeom>
          <a:noFill/>
        </p:spPr>
        <p:txBody>
          <a:bodyPr wrap="square" lIns="91440" tIns="45720" rIns="91440" bIns="45720" anchor="t">
            <a:spAutoFit/>
          </a:bodyPr>
          <a:lstStyle/>
          <a:p>
            <a:pPr defTabSz="1219170">
              <a:buClr>
                <a:srgbClr val="000000"/>
              </a:buClr>
            </a:pPr>
            <a:r>
              <a:rPr lang="en-US" sz="1100" kern="0">
                <a:solidFill>
                  <a:schemeClr val="tx1"/>
                </a:solidFill>
                <a:latin typeface="Arial"/>
                <a:cs typeface="Arial"/>
                <a:sym typeface="Arial"/>
              </a:rPr>
              <a:t>Maintaining a higher withholding tax rate could hinder investment growth, which in turn may limit employment opportunities.</a:t>
            </a:r>
            <a:endParaRPr lang="en-US" sz="1100" b="1" kern="0">
              <a:solidFill>
                <a:schemeClr val="tx1"/>
              </a:solidFill>
              <a:latin typeface="Arial"/>
              <a:cs typeface="Arial"/>
              <a:sym typeface="Arial"/>
            </a:endParaRPr>
          </a:p>
        </p:txBody>
      </p:sp>
      <p:sp>
        <p:nvSpPr>
          <p:cNvPr id="29" name="TextBox 28">
            <a:extLst>
              <a:ext uri="{FF2B5EF4-FFF2-40B4-BE49-F238E27FC236}">
                <a16:creationId xmlns:a16="http://schemas.microsoft.com/office/drawing/2014/main" id="{889B2256-6D09-4514-E330-A96842A9BE84}"/>
              </a:ext>
            </a:extLst>
          </p:cNvPr>
          <p:cNvSpPr txBox="1"/>
          <p:nvPr/>
        </p:nvSpPr>
        <p:spPr>
          <a:xfrm>
            <a:off x="5858935" y="1610727"/>
            <a:ext cx="2168041" cy="1107996"/>
          </a:xfrm>
          <a:prstGeom prst="rect">
            <a:avLst/>
          </a:prstGeom>
          <a:noFill/>
        </p:spPr>
        <p:txBody>
          <a:bodyPr wrap="square" lIns="91440" tIns="45720" rIns="91440" bIns="45720" anchor="t">
            <a:spAutoFit/>
          </a:bodyPr>
          <a:lstStyle/>
          <a:p>
            <a:pPr defTabSz="1219170"/>
            <a:r>
              <a:rPr lang="en-US" sz="1100">
                <a:solidFill>
                  <a:schemeClr val="tx1"/>
                </a:solidFill>
              </a:rPr>
              <a:t>Maintaining the withholding tax rate could hinder infrastructure expansion, potentially limiting BETA's ability to enhance coverage and connectivity in rural areas.</a:t>
            </a:r>
            <a:endParaRPr lang="en-US" sz="1100" b="1" kern="0">
              <a:solidFill>
                <a:schemeClr val="tx1"/>
              </a:solidFill>
              <a:latin typeface="Arial"/>
              <a:cs typeface="Arial"/>
            </a:endParaRPr>
          </a:p>
        </p:txBody>
      </p:sp>
      <p:sp>
        <p:nvSpPr>
          <p:cNvPr id="44" name="Google Shape;3341;g22be222ddba_1_856">
            <a:extLst>
              <a:ext uri="{FF2B5EF4-FFF2-40B4-BE49-F238E27FC236}">
                <a16:creationId xmlns:a16="http://schemas.microsoft.com/office/drawing/2014/main" id="{7F0E4AC2-93E1-AEA2-7618-DCAA7058D581}"/>
              </a:ext>
            </a:extLst>
          </p:cNvPr>
          <p:cNvSpPr/>
          <p:nvPr/>
        </p:nvSpPr>
        <p:spPr>
          <a:xfrm>
            <a:off x="910188" y="2959886"/>
            <a:ext cx="248493" cy="389054"/>
          </a:xfrm>
          <a:prstGeom prst="rect">
            <a:avLst/>
          </a:prstGeom>
          <a:solidFill>
            <a:schemeClr val="accent4"/>
          </a:solidFill>
          <a:ln>
            <a:solidFill>
              <a:schemeClr val="accent4"/>
            </a:solidFill>
          </a:ln>
        </p:spPr>
        <p:txBody>
          <a:bodyPr spcFirstLastPara="1" wrap="square" lIns="96000" tIns="96000" rIns="96000" bIns="96000" anchor="ctr" anchorCtr="0">
            <a:noAutofit/>
          </a:bodyPr>
          <a:lstStyle/>
          <a:p>
            <a:pPr algn="ctr" defTabSz="914377">
              <a:buClr>
                <a:srgbClr val="000000"/>
              </a:buClr>
              <a:buSzPts val="2700"/>
              <a:defRPr/>
            </a:pPr>
            <a:r>
              <a:rPr lang="en-US" sz="1200" b="1" kern="0">
                <a:solidFill>
                  <a:srgbClr val="FFFFFF"/>
                </a:solidFill>
                <a:latin typeface="Arial"/>
                <a:cs typeface="Arial"/>
                <a:sym typeface="Arial"/>
              </a:rPr>
              <a:t>4</a:t>
            </a:r>
            <a:endParaRPr sz="1200" kern="0">
              <a:solidFill>
                <a:srgbClr val="000000"/>
              </a:solidFill>
              <a:latin typeface="Arial"/>
              <a:cs typeface="Arial"/>
              <a:sym typeface="Arial"/>
            </a:endParaRPr>
          </a:p>
        </p:txBody>
      </p:sp>
      <p:sp>
        <p:nvSpPr>
          <p:cNvPr id="45" name="Google Shape;3342;g22be222ddba_1_856">
            <a:extLst>
              <a:ext uri="{FF2B5EF4-FFF2-40B4-BE49-F238E27FC236}">
                <a16:creationId xmlns:a16="http://schemas.microsoft.com/office/drawing/2014/main" id="{A42868A9-C434-0B9E-7755-0653A334D72F}"/>
              </a:ext>
            </a:extLst>
          </p:cNvPr>
          <p:cNvSpPr/>
          <p:nvPr/>
        </p:nvSpPr>
        <p:spPr>
          <a:xfrm>
            <a:off x="4410000" y="2976671"/>
            <a:ext cx="244208" cy="391778"/>
          </a:xfrm>
          <a:prstGeom prst="rect">
            <a:avLst/>
          </a:prstGeom>
          <a:solidFill>
            <a:schemeClr val="accent4"/>
          </a:solidFill>
          <a:ln>
            <a:solidFill>
              <a:schemeClr val="accent4"/>
            </a:solidFill>
          </a:ln>
        </p:spPr>
        <p:txBody>
          <a:bodyPr spcFirstLastPara="1" wrap="square" lIns="96000" tIns="96000" rIns="96000" bIns="96000" anchor="ctr" anchorCtr="0">
            <a:noAutofit/>
          </a:bodyPr>
          <a:lstStyle/>
          <a:p>
            <a:pPr algn="ctr" defTabSz="914377">
              <a:buClr>
                <a:srgbClr val="000000"/>
              </a:buClr>
              <a:buSzPts val="2700"/>
              <a:defRPr/>
            </a:pPr>
            <a:r>
              <a:rPr lang="en-US" sz="1200" b="1" kern="0">
                <a:solidFill>
                  <a:srgbClr val="FFFFFF"/>
                </a:solidFill>
                <a:latin typeface="Arial"/>
                <a:cs typeface="Arial"/>
                <a:sym typeface="Arial"/>
              </a:rPr>
              <a:t>5</a:t>
            </a:r>
            <a:endParaRPr sz="1200" kern="0">
              <a:solidFill>
                <a:srgbClr val="000000"/>
              </a:solidFill>
              <a:latin typeface="Arial"/>
              <a:cs typeface="Arial"/>
              <a:sym typeface="Arial"/>
            </a:endParaRPr>
          </a:p>
        </p:txBody>
      </p:sp>
      <p:grpSp>
        <p:nvGrpSpPr>
          <p:cNvPr id="46" name="Google Shape;3343;g22be222ddba_1_856">
            <a:extLst>
              <a:ext uri="{FF2B5EF4-FFF2-40B4-BE49-F238E27FC236}">
                <a16:creationId xmlns:a16="http://schemas.microsoft.com/office/drawing/2014/main" id="{4884C9C8-2884-B38D-0B87-906BB5EB13D3}"/>
              </a:ext>
            </a:extLst>
          </p:cNvPr>
          <p:cNvGrpSpPr/>
          <p:nvPr/>
        </p:nvGrpSpPr>
        <p:grpSpPr>
          <a:xfrm>
            <a:off x="910189" y="2968800"/>
            <a:ext cx="6869223" cy="1482262"/>
            <a:chOff x="572820" y="4174303"/>
            <a:chExt cx="8311760" cy="1959056"/>
          </a:xfrm>
        </p:grpSpPr>
        <p:sp>
          <p:nvSpPr>
            <p:cNvPr id="47" name="Google Shape;3344;g22be222ddba_1_856">
              <a:extLst>
                <a:ext uri="{FF2B5EF4-FFF2-40B4-BE49-F238E27FC236}">
                  <a16:creationId xmlns:a16="http://schemas.microsoft.com/office/drawing/2014/main" id="{8095FA5D-3E2C-6712-CFAD-E72BF5C48FA0}"/>
                </a:ext>
              </a:extLst>
            </p:cNvPr>
            <p:cNvSpPr/>
            <p:nvPr/>
          </p:nvSpPr>
          <p:spPr>
            <a:xfrm>
              <a:off x="572820" y="4750018"/>
              <a:ext cx="3800956" cy="1373426"/>
            </a:xfrm>
            <a:prstGeom prst="rect">
              <a:avLst/>
            </a:prstGeom>
            <a:solidFill>
              <a:srgbClr val="F2F2F2">
                <a:alpha val="40000"/>
              </a:srgbClr>
            </a:solidFill>
            <a:ln>
              <a:noFill/>
            </a:ln>
          </p:spPr>
          <p:txBody>
            <a:bodyPr spcFirstLastPara="1" wrap="square" lIns="96000" tIns="96000" rIns="96000" bIns="96000" anchor="ctr" anchorCtr="0">
              <a:noAutofit/>
            </a:bodyPr>
            <a:lstStyle/>
            <a:p>
              <a:pPr defTabSz="914377">
                <a:spcBef>
                  <a:spcPts val="300"/>
                </a:spcBef>
                <a:buClr>
                  <a:srgbClr val="000000"/>
                </a:buClr>
                <a:buSzPts val="1700"/>
                <a:defRPr/>
              </a:pPr>
              <a:endParaRPr lang="en-US" sz="1200" kern="0">
                <a:solidFill>
                  <a:srgbClr val="000000"/>
                </a:solidFill>
                <a:latin typeface="Arial"/>
                <a:cs typeface="Arial"/>
                <a:sym typeface="Arial"/>
              </a:endParaRPr>
            </a:p>
          </p:txBody>
        </p:sp>
        <p:sp>
          <p:nvSpPr>
            <p:cNvPr id="48" name="Google Shape;3345;g22be222ddba_1_856">
              <a:extLst>
                <a:ext uri="{FF2B5EF4-FFF2-40B4-BE49-F238E27FC236}">
                  <a16:creationId xmlns:a16="http://schemas.microsoft.com/office/drawing/2014/main" id="{F2167B40-34E5-6B21-E6B2-F1F0D7581278}"/>
                </a:ext>
              </a:extLst>
            </p:cNvPr>
            <p:cNvSpPr/>
            <p:nvPr/>
          </p:nvSpPr>
          <p:spPr>
            <a:xfrm>
              <a:off x="907436" y="4174303"/>
              <a:ext cx="3435300" cy="517800"/>
            </a:xfrm>
            <a:prstGeom prst="rect">
              <a:avLst/>
            </a:prstGeom>
            <a:solidFill>
              <a:srgbClr val="000000"/>
            </a:solidFill>
            <a:ln>
              <a:noFill/>
            </a:ln>
          </p:spPr>
          <p:txBody>
            <a:bodyPr spcFirstLastPara="1" wrap="square" lIns="96000" tIns="96000" rIns="96000" bIns="96000" anchor="ctr" anchorCtr="0">
              <a:noAutofit/>
            </a:bodyPr>
            <a:lstStyle/>
            <a:p>
              <a:pPr algn="ctr" defTabSz="914377">
                <a:buClr>
                  <a:srgbClr val="000000"/>
                </a:buClr>
                <a:buSzPts val="1600"/>
                <a:defRPr/>
              </a:pPr>
              <a:r>
                <a:rPr lang="en-US" sz="1200" b="1" kern="0">
                  <a:solidFill>
                    <a:srgbClr val="FFFFFF"/>
                  </a:solidFill>
                  <a:latin typeface="Arial"/>
                  <a:cs typeface="Arial"/>
                  <a:sym typeface="Arial"/>
                </a:rPr>
                <a:t>Restrict </a:t>
              </a:r>
              <a:r>
                <a:rPr lang="en-US" sz="1200" b="1">
                  <a:solidFill>
                    <a:srgbClr val="FFFFFF"/>
                  </a:solidFill>
                </a:rPr>
                <a:t>g</a:t>
              </a:r>
              <a:r>
                <a:rPr lang="en-US" sz="1200" b="1" kern="0">
                  <a:solidFill>
                    <a:srgbClr val="FFFFFF"/>
                  </a:solidFill>
                  <a:latin typeface="Arial"/>
                  <a:cs typeface="Arial"/>
                  <a:sym typeface="Arial"/>
                </a:rPr>
                <a:t>rowth in GDP </a:t>
              </a:r>
              <a:endParaRPr sz="1200" kern="0">
                <a:solidFill>
                  <a:srgbClr val="000000"/>
                </a:solidFill>
                <a:latin typeface="Arial"/>
                <a:cs typeface="Arial"/>
                <a:sym typeface="Arial"/>
              </a:endParaRPr>
            </a:p>
          </p:txBody>
        </p:sp>
        <p:sp>
          <p:nvSpPr>
            <p:cNvPr id="49" name="Google Shape;3346;g22be222ddba_1_856">
              <a:extLst>
                <a:ext uri="{FF2B5EF4-FFF2-40B4-BE49-F238E27FC236}">
                  <a16:creationId xmlns:a16="http://schemas.microsoft.com/office/drawing/2014/main" id="{48F0DE2F-560B-4484-CBE6-ADA372667FCA}"/>
                </a:ext>
              </a:extLst>
            </p:cNvPr>
            <p:cNvSpPr/>
            <p:nvPr/>
          </p:nvSpPr>
          <p:spPr>
            <a:xfrm>
              <a:off x="4874743" y="4750017"/>
              <a:ext cx="3447900" cy="1383342"/>
            </a:xfrm>
            <a:prstGeom prst="rect">
              <a:avLst/>
            </a:prstGeom>
            <a:solidFill>
              <a:srgbClr val="F2F2F2">
                <a:alpha val="40000"/>
              </a:srgbClr>
            </a:solidFill>
            <a:ln>
              <a:noFill/>
            </a:ln>
          </p:spPr>
          <p:txBody>
            <a:bodyPr spcFirstLastPara="1" wrap="square" lIns="96000" tIns="96000" rIns="96000" bIns="96000" anchor="ctr" anchorCtr="0">
              <a:noAutofit/>
            </a:bodyPr>
            <a:lstStyle/>
            <a:p>
              <a:pPr defTabSz="914377">
                <a:spcBef>
                  <a:spcPts val="300"/>
                </a:spcBef>
                <a:spcAft>
                  <a:spcPts val="300"/>
                </a:spcAft>
                <a:buClr>
                  <a:srgbClr val="000000"/>
                </a:buClr>
                <a:buSzPts val="1900"/>
                <a:defRPr/>
              </a:pPr>
              <a:endParaRPr sz="1200" kern="0">
                <a:solidFill>
                  <a:srgbClr val="000000"/>
                </a:solidFill>
                <a:latin typeface="Arial"/>
                <a:cs typeface="Arial"/>
                <a:sym typeface="Arial"/>
              </a:endParaRPr>
            </a:p>
          </p:txBody>
        </p:sp>
        <p:sp>
          <p:nvSpPr>
            <p:cNvPr id="50" name="Google Shape;3347;g22be222ddba_1_856">
              <a:extLst>
                <a:ext uri="{FF2B5EF4-FFF2-40B4-BE49-F238E27FC236}">
                  <a16:creationId xmlns:a16="http://schemas.microsoft.com/office/drawing/2014/main" id="{61D36798-3C8B-4AE9-9115-FEB9892CE3E6}"/>
                </a:ext>
              </a:extLst>
            </p:cNvPr>
            <p:cNvSpPr/>
            <p:nvPr/>
          </p:nvSpPr>
          <p:spPr>
            <a:xfrm>
              <a:off x="5149461" y="4175107"/>
              <a:ext cx="3735119" cy="527401"/>
            </a:xfrm>
            <a:prstGeom prst="rect">
              <a:avLst/>
            </a:prstGeom>
            <a:solidFill>
              <a:srgbClr val="000000"/>
            </a:solidFill>
            <a:ln>
              <a:noFill/>
            </a:ln>
          </p:spPr>
          <p:txBody>
            <a:bodyPr spcFirstLastPara="1" wrap="square" lIns="96000" tIns="96000" rIns="96000" bIns="96000" anchor="ctr" anchorCtr="0">
              <a:noAutofit/>
            </a:bodyPr>
            <a:lstStyle/>
            <a:p>
              <a:pPr algn="ctr" defTabSz="914377">
                <a:buClr>
                  <a:srgbClr val="000000"/>
                </a:buClr>
                <a:buSzPts val="1900"/>
                <a:defRPr/>
              </a:pPr>
              <a:r>
                <a:rPr lang="en-US" sz="1200" b="1">
                  <a:solidFill>
                    <a:srgbClr val="FFFFFF"/>
                  </a:solidFill>
                </a:rPr>
                <a:t>Dec</a:t>
              </a:r>
              <a:r>
                <a:rPr lang="en-US" sz="1200" b="1" kern="0">
                  <a:solidFill>
                    <a:srgbClr val="FFFFFF"/>
                  </a:solidFill>
                  <a:latin typeface="Arial"/>
                  <a:cs typeface="Arial"/>
                  <a:sym typeface="Arial"/>
                </a:rPr>
                <a:t>rease in government tax receipts</a:t>
              </a:r>
              <a:endParaRPr sz="1200" kern="0">
                <a:solidFill>
                  <a:srgbClr val="000000"/>
                </a:solidFill>
                <a:latin typeface="Arial"/>
                <a:cs typeface="Arial"/>
                <a:sym typeface="Arial"/>
              </a:endParaRPr>
            </a:p>
          </p:txBody>
        </p:sp>
        <p:cxnSp>
          <p:nvCxnSpPr>
            <p:cNvPr id="51" name="Google Shape;3348;g22be222ddba_1_856">
              <a:extLst>
                <a:ext uri="{FF2B5EF4-FFF2-40B4-BE49-F238E27FC236}">
                  <a16:creationId xmlns:a16="http://schemas.microsoft.com/office/drawing/2014/main" id="{B0FD6A24-B7AA-3C2C-2A5A-5499A4EF581E}"/>
                </a:ext>
              </a:extLst>
            </p:cNvPr>
            <p:cNvCxnSpPr/>
            <p:nvPr/>
          </p:nvCxnSpPr>
          <p:spPr>
            <a:xfrm rot="5400000">
              <a:off x="4083263" y="5341878"/>
              <a:ext cx="1084800" cy="0"/>
            </a:xfrm>
            <a:prstGeom prst="straightConnector1">
              <a:avLst/>
            </a:prstGeom>
            <a:noFill/>
            <a:ln w="19050" cap="flat" cmpd="sng">
              <a:solidFill>
                <a:srgbClr val="7F7F7F"/>
              </a:solidFill>
              <a:prstDash val="solid"/>
              <a:round/>
              <a:headEnd type="diamond" w="med" len="med"/>
              <a:tailEnd type="diamond" w="med" len="med"/>
            </a:ln>
          </p:spPr>
        </p:cxnSp>
      </p:grpSp>
      <p:sp>
        <p:nvSpPr>
          <p:cNvPr id="30" name="TextBox 29">
            <a:extLst>
              <a:ext uri="{FF2B5EF4-FFF2-40B4-BE49-F238E27FC236}">
                <a16:creationId xmlns:a16="http://schemas.microsoft.com/office/drawing/2014/main" id="{18FD881F-F26A-10B3-2E75-A2AF7CC43C20}"/>
              </a:ext>
            </a:extLst>
          </p:cNvPr>
          <p:cNvSpPr txBox="1"/>
          <p:nvPr/>
        </p:nvSpPr>
        <p:spPr>
          <a:xfrm>
            <a:off x="1083199" y="3186058"/>
            <a:ext cx="2862390" cy="1277273"/>
          </a:xfrm>
          <a:prstGeom prst="rect">
            <a:avLst/>
          </a:prstGeom>
          <a:noFill/>
        </p:spPr>
        <p:txBody>
          <a:bodyPr wrap="square" lIns="91440" tIns="45720" rIns="91440" bIns="45720" anchor="t">
            <a:spAutoFit/>
          </a:bodyPr>
          <a:lstStyle/>
          <a:p>
            <a:pPr defTabSz="1219170"/>
            <a:br>
              <a:rPr lang="en-US" sz="1100" kern="0">
                <a:latin typeface="Arial"/>
                <a:cs typeface="Arial"/>
              </a:rPr>
            </a:br>
            <a:r>
              <a:rPr lang="en-US" sz="1100">
                <a:solidFill>
                  <a:srgbClr val="374151"/>
                </a:solidFill>
              </a:rPr>
              <a:t>Maintaining the current tax rate could hinder direct investments, limit the expansion of telecommunications services, and stifle growth in related industries, thereby restricting GDP growth through various economic channels.</a:t>
            </a:r>
            <a:endParaRPr lang="en-US" sz="1100" kern="0">
              <a:solidFill>
                <a:srgbClr val="000000"/>
              </a:solidFill>
              <a:latin typeface="Arial"/>
              <a:cs typeface="Arial"/>
              <a:sym typeface="Arial"/>
            </a:endParaRPr>
          </a:p>
        </p:txBody>
      </p:sp>
      <p:sp>
        <p:nvSpPr>
          <p:cNvPr id="31" name="TextBox 30">
            <a:extLst>
              <a:ext uri="{FF2B5EF4-FFF2-40B4-BE49-F238E27FC236}">
                <a16:creationId xmlns:a16="http://schemas.microsoft.com/office/drawing/2014/main" id="{D5D182FC-509D-D3B3-E03F-8052AF76BC6A}"/>
              </a:ext>
            </a:extLst>
          </p:cNvPr>
          <p:cNvSpPr txBox="1"/>
          <p:nvPr/>
        </p:nvSpPr>
        <p:spPr>
          <a:xfrm>
            <a:off x="4860058" y="3330741"/>
            <a:ext cx="2919354" cy="1107996"/>
          </a:xfrm>
          <a:prstGeom prst="rect">
            <a:avLst/>
          </a:prstGeom>
          <a:noFill/>
        </p:spPr>
        <p:txBody>
          <a:bodyPr wrap="square">
            <a:spAutoFit/>
          </a:bodyPr>
          <a:lstStyle/>
          <a:p>
            <a:pPr defTabSz="1219170">
              <a:buClr>
                <a:srgbClr val="000000"/>
              </a:buClr>
            </a:pPr>
            <a:r>
              <a:rPr lang="en-US" sz="1100" kern="0">
                <a:solidFill>
                  <a:srgbClr val="000000">
                    <a:lumMod val="95000"/>
                    <a:lumOff val="5000"/>
                  </a:srgbClr>
                </a:solidFill>
                <a:latin typeface="Arial"/>
                <a:cs typeface="Arial"/>
                <a:sym typeface="Arial"/>
              </a:rPr>
              <a:t>Maintaining the current withholding tax rate for </a:t>
            </a:r>
            <a:r>
              <a:rPr lang="en-US" sz="1100" kern="0" err="1">
                <a:solidFill>
                  <a:srgbClr val="000000">
                    <a:lumMod val="95000"/>
                    <a:lumOff val="5000"/>
                  </a:srgbClr>
                </a:solidFill>
                <a:latin typeface="Arial"/>
                <a:cs typeface="Arial"/>
                <a:sym typeface="Arial"/>
              </a:rPr>
              <a:t>TowerCos</a:t>
            </a:r>
            <a:r>
              <a:rPr lang="en-US" sz="1100" kern="0">
                <a:solidFill>
                  <a:srgbClr val="000000">
                    <a:lumMod val="95000"/>
                    <a:lumOff val="5000"/>
                  </a:srgbClr>
                </a:solidFill>
                <a:latin typeface="Arial"/>
                <a:cs typeface="Arial"/>
                <a:sym typeface="Arial"/>
              </a:rPr>
              <a:t> could hinder investment, stifle economic growth, and limit corporate earnings for tower companies, potentially reducing government tax receipts over the long term.</a:t>
            </a:r>
            <a:endParaRPr lang="en-US" sz="1100" b="1" kern="0">
              <a:solidFill>
                <a:srgbClr val="000000">
                  <a:lumMod val="95000"/>
                  <a:lumOff val="5000"/>
                </a:srgbClr>
              </a:solidFill>
              <a:latin typeface="Arial"/>
              <a:cs typeface="Arial"/>
              <a:sym typeface="Arial"/>
            </a:endParaRPr>
          </a:p>
        </p:txBody>
      </p:sp>
      <p:sp>
        <p:nvSpPr>
          <p:cNvPr id="3" name="TextBox 2">
            <a:extLst>
              <a:ext uri="{FF2B5EF4-FFF2-40B4-BE49-F238E27FC236}">
                <a16:creationId xmlns:a16="http://schemas.microsoft.com/office/drawing/2014/main" id="{ABB7CA6C-B869-9619-B738-46DFD0B9C8FE}"/>
              </a:ext>
            </a:extLst>
          </p:cNvPr>
          <p:cNvSpPr txBox="1"/>
          <p:nvPr/>
        </p:nvSpPr>
        <p:spPr>
          <a:xfrm>
            <a:off x="192404" y="130284"/>
            <a:ext cx="4572000" cy="400110"/>
          </a:xfrm>
          <a:prstGeom prst="rect">
            <a:avLst/>
          </a:prstGeom>
          <a:noFill/>
        </p:spPr>
        <p:txBody>
          <a:bodyPr wrap="square">
            <a:spAutoFit/>
          </a:bodyPr>
          <a:lstStyle/>
          <a:p>
            <a:r>
              <a:rPr lang="en-US" sz="2000">
                <a:solidFill>
                  <a:schemeClr val="bg1"/>
                </a:solidFill>
                <a:latin typeface="Georgia" panose="02040502050405020303" pitchFamily="18" charset="0"/>
              </a:rPr>
              <a:t>Rationale for the proposal</a:t>
            </a:r>
            <a:endParaRPr lang="en-GB" sz="2000">
              <a:solidFill>
                <a:schemeClr val="bg1"/>
              </a:solidFill>
              <a:latin typeface="Georgia" panose="02040502050405020303" pitchFamily="18" charset="0"/>
            </a:endParaRPr>
          </a:p>
        </p:txBody>
      </p:sp>
    </p:spTree>
    <p:extLst>
      <p:ext uri="{BB962C8B-B14F-4D97-AF65-F5344CB8AC3E}">
        <p14:creationId xmlns:p14="http://schemas.microsoft.com/office/powerpoint/2010/main" val="31449423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C9BC9F4-5CEF-E9CE-D210-595102639CB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25</a:t>
            </a:fld>
            <a:endParaRPr lang="en-GB"/>
          </a:p>
        </p:txBody>
      </p:sp>
      <p:sp>
        <p:nvSpPr>
          <p:cNvPr id="5" name="TextBox 4">
            <a:extLst>
              <a:ext uri="{FF2B5EF4-FFF2-40B4-BE49-F238E27FC236}">
                <a16:creationId xmlns:a16="http://schemas.microsoft.com/office/drawing/2014/main" id="{1081F93B-00A7-7290-E948-344C9EF6B786}"/>
              </a:ext>
            </a:extLst>
          </p:cNvPr>
          <p:cNvSpPr txBox="1"/>
          <p:nvPr/>
        </p:nvSpPr>
        <p:spPr>
          <a:xfrm>
            <a:off x="242514" y="-12260"/>
            <a:ext cx="7462300" cy="523220"/>
          </a:xfrm>
          <a:prstGeom prst="rect">
            <a:avLst/>
          </a:prstGeom>
          <a:noFill/>
        </p:spPr>
        <p:txBody>
          <a:bodyPr wrap="square">
            <a:spAutoFit/>
          </a:bodyPr>
          <a:lstStyle/>
          <a:p>
            <a:r>
              <a:rPr lang="en-US" sz="1400" kern="0">
                <a:solidFill>
                  <a:schemeClr val="bg1"/>
                </a:solidFill>
                <a:latin typeface="Georgia" panose="02040502050405020303" pitchFamily="18" charset="0"/>
                <a:sym typeface="Book Antiqua"/>
              </a:rPr>
              <a:t>There is a positive multiplier effect on revenues, jobs, telecoms growth</a:t>
            </a:r>
            <a:r>
              <a:rPr lang="en-US" sz="1400">
                <a:solidFill>
                  <a:schemeClr val="bg1"/>
                </a:solidFill>
                <a:latin typeface="Georgia" panose="02040502050405020303" pitchFamily="18" charset="0"/>
                <a:sym typeface="Book Antiqua"/>
              </a:rPr>
              <a:t>,</a:t>
            </a:r>
            <a:r>
              <a:rPr lang="en-US" sz="1400" kern="0">
                <a:solidFill>
                  <a:schemeClr val="bg1"/>
                </a:solidFill>
                <a:latin typeface="Georgia" panose="02040502050405020303" pitchFamily="18" charset="0"/>
                <a:sym typeface="Book Antiqua"/>
              </a:rPr>
              <a:t> GDP</a:t>
            </a:r>
            <a:r>
              <a:rPr lang="en-US" sz="1400">
                <a:solidFill>
                  <a:schemeClr val="bg1"/>
                </a:solidFill>
                <a:latin typeface="Georgia" panose="02040502050405020303" pitchFamily="18" charset="0"/>
                <a:sym typeface="Book Antiqua"/>
              </a:rPr>
              <a:t>, Government revenues</a:t>
            </a:r>
            <a:r>
              <a:rPr lang="en-US" sz="1400" kern="0">
                <a:solidFill>
                  <a:schemeClr val="bg1"/>
                </a:solidFill>
                <a:latin typeface="Georgia" panose="02040502050405020303" pitchFamily="18" charset="0"/>
                <a:sym typeface="Book Antiqua"/>
              </a:rPr>
              <a:t> growth</a:t>
            </a:r>
            <a:r>
              <a:rPr lang="en-US" sz="1400">
                <a:solidFill>
                  <a:schemeClr val="bg1"/>
                </a:solidFill>
                <a:latin typeface="Georgia" panose="02040502050405020303" pitchFamily="18" charset="0"/>
                <a:sym typeface="Book Antiqua"/>
              </a:rPr>
              <a:t> and connectivity </a:t>
            </a:r>
            <a:r>
              <a:rPr lang="en-US" sz="1400" kern="0">
                <a:solidFill>
                  <a:schemeClr val="bg1"/>
                </a:solidFill>
                <a:latin typeface="Georgia" panose="02040502050405020303" pitchFamily="18" charset="0"/>
                <a:sym typeface="Book Antiqua"/>
              </a:rPr>
              <a:t>when WHT is reduced</a:t>
            </a:r>
            <a:r>
              <a:rPr lang="en-US" sz="1400">
                <a:solidFill>
                  <a:schemeClr val="bg1"/>
                </a:solidFill>
                <a:latin typeface="Georgia" panose="02040502050405020303" pitchFamily="18" charset="0"/>
                <a:sym typeface="Book Antiqua"/>
              </a:rPr>
              <a:t>.</a:t>
            </a:r>
            <a:endParaRPr lang="en-US" sz="1400">
              <a:solidFill>
                <a:schemeClr val="bg1"/>
              </a:solidFill>
              <a:latin typeface="Georgia" panose="02040502050405020303" pitchFamily="18" charset="0"/>
              <a:ea typeface="Calibri"/>
              <a:cs typeface="Calibri"/>
            </a:endParaRPr>
          </a:p>
        </p:txBody>
      </p:sp>
      <p:cxnSp>
        <p:nvCxnSpPr>
          <p:cNvPr id="6" name="Straight Arrow Connector 5">
            <a:extLst>
              <a:ext uri="{FF2B5EF4-FFF2-40B4-BE49-F238E27FC236}">
                <a16:creationId xmlns:a16="http://schemas.microsoft.com/office/drawing/2014/main" id="{61CB67D7-24D2-B94D-0F99-EE03FF3CF5A2}"/>
              </a:ext>
            </a:extLst>
          </p:cNvPr>
          <p:cNvCxnSpPr>
            <a:cxnSpLocks/>
          </p:cNvCxnSpPr>
          <p:nvPr/>
        </p:nvCxnSpPr>
        <p:spPr>
          <a:xfrm>
            <a:off x="4658237" y="3678154"/>
            <a:ext cx="962714"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0333A90-9C89-4BB0-5D07-FC1E11A1E22C}"/>
              </a:ext>
            </a:extLst>
          </p:cNvPr>
          <p:cNvSpPr/>
          <p:nvPr/>
        </p:nvSpPr>
        <p:spPr>
          <a:xfrm>
            <a:off x="512041" y="1338608"/>
            <a:ext cx="1317222" cy="27641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9170"/>
            <a:r>
              <a:rPr lang="en-US" sz="1200">
                <a:solidFill>
                  <a:prstClr val="white"/>
                </a:solidFill>
                <a:latin typeface="+mj-lt"/>
              </a:rPr>
              <a:t>Exemption from WHT in respect or aligning</a:t>
            </a:r>
            <a:r>
              <a:rPr lang="en-US" sz="1200" kern="0">
                <a:solidFill>
                  <a:prstClr val="white"/>
                </a:solidFill>
                <a:latin typeface="+mj-lt"/>
                <a:sym typeface="Arial"/>
              </a:rPr>
              <a:t> WHT rate of 7.5% with the local withholding tax rate on management or professional fees and royalties.</a:t>
            </a:r>
          </a:p>
        </p:txBody>
      </p:sp>
      <p:cxnSp>
        <p:nvCxnSpPr>
          <p:cNvPr id="8" name="Straight Arrow Connector 7">
            <a:extLst>
              <a:ext uri="{FF2B5EF4-FFF2-40B4-BE49-F238E27FC236}">
                <a16:creationId xmlns:a16="http://schemas.microsoft.com/office/drawing/2014/main" id="{E3ADE502-92B7-8741-1CDE-167479DAF017}"/>
              </a:ext>
            </a:extLst>
          </p:cNvPr>
          <p:cNvCxnSpPr>
            <a:cxnSpLocks/>
          </p:cNvCxnSpPr>
          <p:nvPr/>
        </p:nvCxnSpPr>
        <p:spPr>
          <a:xfrm>
            <a:off x="1806752" y="3127403"/>
            <a:ext cx="881438"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2BDB02F-6EEB-2569-A3DA-68159F397CFE}"/>
              </a:ext>
            </a:extLst>
          </p:cNvPr>
          <p:cNvCxnSpPr/>
          <p:nvPr/>
        </p:nvCxnSpPr>
        <p:spPr>
          <a:xfrm>
            <a:off x="1808819" y="1848454"/>
            <a:ext cx="881438"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B6A51348-6DCD-4503-61B3-BDB53F0D6CD5}"/>
              </a:ext>
            </a:extLst>
          </p:cNvPr>
          <p:cNvCxnSpPr/>
          <p:nvPr/>
        </p:nvCxnSpPr>
        <p:spPr>
          <a:xfrm flipV="1">
            <a:off x="4661825" y="1951558"/>
            <a:ext cx="959128" cy="1"/>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10869BD-D1EB-E644-2D0F-F9038BA422E5}"/>
              </a:ext>
            </a:extLst>
          </p:cNvPr>
          <p:cNvCxnSpPr>
            <a:cxnSpLocks/>
          </p:cNvCxnSpPr>
          <p:nvPr/>
        </p:nvCxnSpPr>
        <p:spPr>
          <a:xfrm>
            <a:off x="5620952" y="1364937"/>
            <a:ext cx="1" cy="2844591"/>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278033D-6B5C-6B17-F2B2-2F1088660682}"/>
              </a:ext>
            </a:extLst>
          </p:cNvPr>
          <p:cNvCxnSpPr/>
          <p:nvPr/>
        </p:nvCxnSpPr>
        <p:spPr>
          <a:xfrm>
            <a:off x="5611553" y="4203963"/>
            <a:ext cx="349765"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19FAE5A5-B8D8-6404-FCBA-92DD80B17DBD}"/>
              </a:ext>
            </a:extLst>
          </p:cNvPr>
          <p:cNvSpPr/>
          <p:nvPr/>
        </p:nvSpPr>
        <p:spPr>
          <a:xfrm>
            <a:off x="5944685" y="1888693"/>
            <a:ext cx="2452999" cy="7661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prstClr val="white"/>
              </a:solidFill>
              <a:latin typeface="Calibri"/>
              <a:sym typeface="Arial"/>
            </a:endParaRPr>
          </a:p>
        </p:txBody>
      </p:sp>
      <p:sp>
        <p:nvSpPr>
          <p:cNvPr id="14" name="Rectangle 13">
            <a:extLst>
              <a:ext uri="{FF2B5EF4-FFF2-40B4-BE49-F238E27FC236}">
                <a16:creationId xmlns:a16="http://schemas.microsoft.com/office/drawing/2014/main" id="{0358EC21-5593-A605-50E2-BAA8380FFF05}"/>
              </a:ext>
            </a:extLst>
          </p:cNvPr>
          <p:cNvSpPr/>
          <p:nvPr/>
        </p:nvSpPr>
        <p:spPr>
          <a:xfrm>
            <a:off x="5942389" y="1064259"/>
            <a:ext cx="2452999" cy="76612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prstClr val="white"/>
              </a:solidFill>
              <a:latin typeface="Calibri"/>
              <a:sym typeface="Arial"/>
            </a:endParaRPr>
          </a:p>
        </p:txBody>
      </p:sp>
      <p:sp>
        <p:nvSpPr>
          <p:cNvPr id="15" name="Rectangle 14">
            <a:extLst>
              <a:ext uri="{FF2B5EF4-FFF2-40B4-BE49-F238E27FC236}">
                <a16:creationId xmlns:a16="http://schemas.microsoft.com/office/drawing/2014/main" id="{25D6C47F-19DF-82A7-C42D-30181581EB07}"/>
              </a:ext>
            </a:extLst>
          </p:cNvPr>
          <p:cNvSpPr/>
          <p:nvPr/>
        </p:nvSpPr>
        <p:spPr>
          <a:xfrm>
            <a:off x="5942389" y="2701551"/>
            <a:ext cx="2452999" cy="76612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prstClr val="white"/>
              </a:solidFill>
              <a:latin typeface="Calibri"/>
              <a:sym typeface="Arial"/>
            </a:endParaRPr>
          </a:p>
        </p:txBody>
      </p:sp>
      <p:sp>
        <p:nvSpPr>
          <p:cNvPr id="16" name="Rectangle 15">
            <a:extLst>
              <a:ext uri="{FF2B5EF4-FFF2-40B4-BE49-F238E27FC236}">
                <a16:creationId xmlns:a16="http://schemas.microsoft.com/office/drawing/2014/main" id="{8A0C758D-BFD7-FFF0-F1AA-41FB666A16CB}"/>
              </a:ext>
            </a:extLst>
          </p:cNvPr>
          <p:cNvSpPr/>
          <p:nvPr/>
        </p:nvSpPr>
        <p:spPr>
          <a:xfrm>
            <a:off x="5921279" y="3555972"/>
            <a:ext cx="2452999" cy="809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5000"/>
              </a:lnSpc>
            </a:pPr>
            <a:endParaRPr lang="en-US" sz="1200">
              <a:solidFill>
                <a:schemeClr val="bg1"/>
              </a:solidFill>
              <a:effectLst/>
              <a:latin typeface="Georgia" panose="02040502050405020303" pitchFamily="18" charset="0"/>
              <a:ea typeface="Georgia" panose="02040502050405020303" pitchFamily="18" charset="0"/>
              <a:cs typeface="Georgia" panose="02040502050405020303" pitchFamily="18" charset="0"/>
            </a:endParaRPr>
          </a:p>
        </p:txBody>
      </p:sp>
      <p:sp>
        <p:nvSpPr>
          <p:cNvPr id="17" name="TextBox 16">
            <a:extLst>
              <a:ext uri="{FF2B5EF4-FFF2-40B4-BE49-F238E27FC236}">
                <a16:creationId xmlns:a16="http://schemas.microsoft.com/office/drawing/2014/main" id="{360EFD01-D105-B3B8-E6DA-92794FFE13B0}"/>
              </a:ext>
            </a:extLst>
          </p:cNvPr>
          <p:cNvSpPr txBox="1"/>
          <p:nvPr/>
        </p:nvSpPr>
        <p:spPr>
          <a:xfrm>
            <a:off x="6019000" y="1173318"/>
            <a:ext cx="2287460" cy="600164"/>
          </a:xfrm>
          <a:prstGeom prst="rect">
            <a:avLst/>
          </a:prstGeom>
          <a:noFill/>
        </p:spPr>
        <p:txBody>
          <a:bodyPr wrap="square" lIns="91440" tIns="45720" rIns="91440" bIns="45720" anchor="t">
            <a:spAutoFit/>
          </a:bodyPr>
          <a:lstStyle/>
          <a:p>
            <a:pPr defTabSz="1219170"/>
            <a:r>
              <a:rPr lang="en-US" sz="1100" kern="0">
                <a:solidFill>
                  <a:prstClr val="black">
                    <a:lumMod val="95000"/>
                    <a:lumOff val="5000"/>
                  </a:prstClr>
                </a:solidFill>
                <a:latin typeface="Arial"/>
                <a:cs typeface="Arial"/>
                <a:sym typeface="Arial"/>
              </a:rPr>
              <a:t>The </a:t>
            </a:r>
            <a:r>
              <a:rPr lang="en-US" sz="1100">
                <a:solidFill>
                  <a:prstClr val="black">
                    <a:lumMod val="95000"/>
                    <a:lumOff val="5000"/>
                  </a:prstClr>
                </a:solidFill>
              </a:rPr>
              <a:t>exemption or reduction</a:t>
            </a:r>
            <a:r>
              <a:rPr lang="en-US" sz="1100" kern="0">
                <a:solidFill>
                  <a:prstClr val="black">
                    <a:lumMod val="95000"/>
                    <a:lumOff val="5000"/>
                  </a:prstClr>
                </a:solidFill>
                <a:latin typeface="Arial"/>
                <a:cs typeface="Arial"/>
                <a:sym typeface="Arial"/>
              </a:rPr>
              <a:t> in </a:t>
            </a:r>
            <a:r>
              <a:rPr lang="en-US" sz="1100">
                <a:solidFill>
                  <a:prstClr val="black">
                    <a:lumMod val="95000"/>
                    <a:lumOff val="5000"/>
                  </a:prstClr>
                </a:solidFill>
              </a:rPr>
              <a:t>WHT will</a:t>
            </a:r>
            <a:r>
              <a:rPr lang="en-US" sz="1100" kern="0">
                <a:solidFill>
                  <a:prstClr val="black">
                    <a:lumMod val="95000"/>
                    <a:lumOff val="5000"/>
                  </a:prstClr>
                </a:solidFill>
                <a:latin typeface="Arial"/>
                <a:cs typeface="Arial"/>
                <a:sym typeface="Arial"/>
              </a:rPr>
              <a:t> increase direct and indirect employment</a:t>
            </a:r>
          </a:p>
        </p:txBody>
      </p:sp>
      <p:sp>
        <p:nvSpPr>
          <p:cNvPr id="18" name="TextBox 17">
            <a:extLst>
              <a:ext uri="{FF2B5EF4-FFF2-40B4-BE49-F238E27FC236}">
                <a16:creationId xmlns:a16="http://schemas.microsoft.com/office/drawing/2014/main" id="{DF88118C-D7A9-4201-B4F2-90DCB3CEAD0A}"/>
              </a:ext>
            </a:extLst>
          </p:cNvPr>
          <p:cNvSpPr txBox="1"/>
          <p:nvPr/>
        </p:nvSpPr>
        <p:spPr>
          <a:xfrm>
            <a:off x="5995245" y="1837842"/>
            <a:ext cx="2400141" cy="938719"/>
          </a:xfrm>
          <a:prstGeom prst="rect">
            <a:avLst/>
          </a:prstGeom>
          <a:noFill/>
        </p:spPr>
        <p:txBody>
          <a:bodyPr wrap="square" lIns="91440" tIns="45720" rIns="91440" bIns="45720" anchor="t">
            <a:spAutoFit/>
          </a:bodyPr>
          <a:lstStyle/>
          <a:p>
            <a:pPr defTabSz="1219170"/>
            <a:r>
              <a:rPr lang="en-US" sz="1100">
                <a:solidFill>
                  <a:schemeClr val="bg1"/>
                </a:solidFill>
              </a:rPr>
              <a:t>An</a:t>
            </a:r>
            <a:r>
              <a:rPr lang="en-US" sz="1100" kern="0">
                <a:solidFill>
                  <a:schemeClr val="bg1"/>
                </a:solidFill>
                <a:sym typeface="Arial"/>
              </a:rPr>
              <a:t> </a:t>
            </a:r>
            <a:r>
              <a:rPr lang="en-US" sz="1100">
                <a:solidFill>
                  <a:schemeClr val="bg1"/>
                </a:solidFill>
              </a:rPr>
              <a:t>exemption/reduction</a:t>
            </a:r>
            <a:r>
              <a:rPr lang="en-US" sz="1100" kern="0">
                <a:solidFill>
                  <a:schemeClr val="bg1"/>
                </a:solidFill>
                <a:sym typeface="Arial"/>
              </a:rPr>
              <a:t> in WHT means more funds available for reinvestment in the telecommunication infrastructure</a:t>
            </a:r>
            <a:r>
              <a:rPr lang="en-US" sz="1100">
                <a:solidFill>
                  <a:schemeClr val="bg1"/>
                </a:solidFill>
              </a:rPr>
              <a:t> supporting BETA</a:t>
            </a:r>
            <a:endParaRPr lang="en-US" sz="1100" b="1" kern="0">
              <a:solidFill>
                <a:schemeClr val="bg1"/>
              </a:solidFill>
              <a:latin typeface="Arial"/>
              <a:cs typeface="Arial"/>
              <a:sym typeface="Arial"/>
            </a:endParaRPr>
          </a:p>
        </p:txBody>
      </p:sp>
      <p:sp>
        <p:nvSpPr>
          <p:cNvPr id="19" name="TextBox 18">
            <a:extLst>
              <a:ext uri="{FF2B5EF4-FFF2-40B4-BE49-F238E27FC236}">
                <a16:creationId xmlns:a16="http://schemas.microsoft.com/office/drawing/2014/main" id="{5B2515A3-8343-FF97-37C4-D1D007C41EF6}"/>
              </a:ext>
            </a:extLst>
          </p:cNvPr>
          <p:cNvSpPr txBox="1"/>
          <p:nvPr/>
        </p:nvSpPr>
        <p:spPr>
          <a:xfrm>
            <a:off x="6059549" y="2772907"/>
            <a:ext cx="2354852" cy="600164"/>
          </a:xfrm>
          <a:prstGeom prst="rect">
            <a:avLst/>
          </a:prstGeom>
          <a:noFill/>
        </p:spPr>
        <p:txBody>
          <a:bodyPr wrap="square" lIns="91440" tIns="45720" rIns="91440" bIns="45720" anchor="t">
            <a:spAutoFit/>
          </a:bodyPr>
          <a:lstStyle/>
          <a:p>
            <a:pPr defTabSz="1219170">
              <a:buClr>
                <a:srgbClr val="000000"/>
              </a:buClr>
            </a:pPr>
            <a:r>
              <a:rPr lang="en-US" sz="1100">
                <a:solidFill>
                  <a:schemeClr val="bg1"/>
                </a:solidFill>
              </a:rPr>
              <a:t>Exemption/reduced</a:t>
            </a:r>
            <a:r>
              <a:rPr lang="en-US" sz="1100" kern="0">
                <a:solidFill>
                  <a:schemeClr val="bg1"/>
                </a:solidFill>
                <a:sym typeface="Arial"/>
              </a:rPr>
              <a:t> WHT promotes foreign direct investment leading to growth in GDP</a:t>
            </a:r>
            <a:endParaRPr lang="en-US" sz="1200" b="1" kern="0">
              <a:solidFill>
                <a:schemeClr val="bg1"/>
              </a:solidFill>
              <a:sym typeface="Arial"/>
            </a:endParaRPr>
          </a:p>
        </p:txBody>
      </p:sp>
      <p:cxnSp>
        <p:nvCxnSpPr>
          <p:cNvPr id="20" name="Straight Arrow Connector 19">
            <a:extLst>
              <a:ext uri="{FF2B5EF4-FFF2-40B4-BE49-F238E27FC236}">
                <a16:creationId xmlns:a16="http://schemas.microsoft.com/office/drawing/2014/main" id="{FD99FC29-676E-8C53-D654-6E7906CCCA0C}"/>
              </a:ext>
            </a:extLst>
          </p:cNvPr>
          <p:cNvCxnSpPr/>
          <p:nvPr/>
        </p:nvCxnSpPr>
        <p:spPr>
          <a:xfrm>
            <a:off x="5623432" y="1372843"/>
            <a:ext cx="349765"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6E13A6A9-1CBF-91EE-1FF6-784E69C42903}"/>
              </a:ext>
            </a:extLst>
          </p:cNvPr>
          <p:cNvSpPr/>
          <p:nvPr/>
        </p:nvSpPr>
        <p:spPr>
          <a:xfrm>
            <a:off x="5562858" y="2750173"/>
            <a:ext cx="283759" cy="30200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prstClr val="white"/>
              </a:solidFill>
              <a:latin typeface="Calibri"/>
              <a:sym typeface="Arial"/>
            </a:endParaRPr>
          </a:p>
        </p:txBody>
      </p:sp>
      <p:sp>
        <p:nvSpPr>
          <p:cNvPr id="22" name="Oval 21">
            <a:extLst>
              <a:ext uri="{FF2B5EF4-FFF2-40B4-BE49-F238E27FC236}">
                <a16:creationId xmlns:a16="http://schemas.microsoft.com/office/drawing/2014/main" id="{EFD6A28A-70CC-E8A0-6C70-98854143D872}"/>
              </a:ext>
            </a:extLst>
          </p:cNvPr>
          <p:cNvSpPr/>
          <p:nvPr/>
        </p:nvSpPr>
        <p:spPr>
          <a:xfrm>
            <a:off x="5764930" y="1017528"/>
            <a:ext cx="283759" cy="30200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prstClr val="white"/>
              </a:solidFill>
              <a:latin typeface="Calibri"/>
              <a:sym typeface="Arial"/>
            </a:endParaRPr>
          </a:p>
        </p:txBody>
      </p:sp>
      <p:grpSp>
        <p:nvGrpSpPr>
          <p:cNvPr id="23" name="Group 22">
            <a:extLst>
              <a:ext uri="{FF2B5EF4-FFF2-40B4-BE49-F238E27FC236}">
                <a16:creationId xmlns:a16="http://schemas.microsoft.com/office/drawing/2014/main" id="{E2BA3BD5-4614-583B-3916-419DBAF818FD}"/>
              </a:ext>
            </a:extLst>
          </p:cNvPr>
          <p:cNvGrpSpPr/>
          <p:nvPr/>
        </p:nvGrpSpPr>
        <p:grpSpPr>
          <a:xfrm>
            <a:off x="2471352" y="1486301"/>
            <a:ext cx="2368480" cy="2277811"/>
            <a:chOff x="3153825" y="1310758"/>
            <a:chExt cx="3467691" cy="3126490"/>
          </a:xfrm>
        </p:grpSpPr>
        <p:sp>
          <p:nvSpPr>
            <p:cNvPr id="24" name="Rectangle 23">
              <a:extLst>
                <a:ext uri="{FF2B5EF4-FFF2-40B4-BE49-F238E27FC236}">
                  <a16:creationId xmlns:a16="http://schemas.microsoft.com/office/drawing/2014/main" id="{AD9810F3-11C8-0C06-6C74-7E0E75FE9D5E}"/>
                </a:ext>
              </a:extLst>
            </p:cNvPr>
            <p:cNvSpPr/>
            <p:nvPr/>
          </p:nvSpPr>
          <p:spPr>
            <a:xfrm>
              <a:off x="3155015" y="1310758"/>
              <a:ext cx="3466501" cy="1547368"/>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prstClr val="white"/>
                </a:solidFill>
                <a:latin typeface="Calibri"/>
                <a:sym typeface="Arial"/>
              </a:endParaRPr>
            </a:p>
          </p:txBody>
        </p:sp>
        <p:sp>
          <p:nvSpPr>
            <p:cNvPr id="25" name="TextBox 24">
              <a:extLst>
                <a:ext uri="{FF2B5EF4-FFF2-40B4-BE49-F238E27FC236}">
                  <a16:creationId xmlns:a16="http://schemas.microsoft.com/office/drawing/2014/main" id="{F35C45C7-CCA6-BB4A-6CFF-D15AE5211385}"/>
                </a:ext>
              </a:extLst>
            </p:cNvPr>
            <p:cNvSpPr txBox="1"/>
            <p:nvPr/>
          </p:nvSpPr>
          <p:spPr>
            <a:xfrm>
              <a:off x="3238084" y="1476343"/>
              <a:ext cx="3185953" cy="1140614"/>
            </a:xfrm>
            <a:prstGeom prst="rect">
              <a:avLst/>
            </a:prstGeom>
            <a:noFill/>
          </p:spPr>
          <p:txBody>
            <a:bodyPr wrap="square" lIns="91440" tIns="45720" rIns="91440" bIns="45720" rtlCol="0" anchor="t">
              <a:spAutoFit/>
            </a:bodyPr>
            <a:lstStyle/>
            <a:p>
              <a:pPr algn="ctr" defTabSz="1219170"/>
              <a:r>
                <a:rPr lang="en-US" sz="1200">
                  <a:solidFill>
                    <a:prstClr val="white">
                      <a:lumMod val="95000"/>
                    </a:prstClr>
                  </a:solidFill>
                </a:rPr>
                <a:t>An exemption</a:t>
              </a:r>
              <a:r>
                <a:rPr lang="en-US" sz="1200" kern="0">
                  <a:solidFill>
                    <a:prstClr val="white">
                      <a:lumMod val="95000"/>
                    </a:prstClr>
                  </a:solidFill>
                  <a:latin typeface="Arial"/>
                  <a:cs typeface="Arial"/>
                  <a:sym typeface="Arial"/>
                </a:rPr>
                <a:t> </a:t>
              </a:r>
              <a:r>
                <a:rPr lang="en-US" sz="1200">
                  <a:solidFill>
                    <a:prstClr val="white">
                      <a:lumMod val="95000"/>
                    </a:prstClr>
                  </a:solidFill>
                </a:rPr>
                <a:t>or </a:t>
              </a:r>
              <a:r>
                <a:rPr lang="en-US" sz="1200" kern="0">
                  <a:solidFill>
                    <a:prstClr val="white">
                      <a:lumMod val="95000"/>
                    </a:prstClr>
                  </a:solidFill>
                  <a:latin typeface="Arial"/>
                  <a:cs typeface="Arial"/>
                  <a:sym typeface="Arial"/>
                </a:rPr>
                <a:t>reduction of WHT will enable </a:t>
              </a:r>
              <a:r>
                <a:rPr lang="en-US" sz="1200" kern="0" err="1">
                  <a:solidFill>
                    <a:prstClr val="white">
                      <a:lumMod val="95000"/>
                    </a:prstClr>
                  </a:solidFill>
                  <a:latin typeface="Arial"/>
                  <a:cs typeface="Arial"/>
                  <a:sym typeface="Arial"/>
                </a:rPr>
                <a:t>TowerCos</a:t>
              </a:r>
              <a:r>
                <a:rPr lang="en-US" sz="1200" kern="0">
                  <a:solidFill>
                    <a:prstClr val="white">
                      <a:lumMod val="95000"/>
                    </a:prstClr>
                  </a:solidFill>
                  <a:latin typeface="Arial"/>
                  <a:cs typeface="Arial"/>
                  <a:sym typeface="Arial"/>
                </a:rPr>
                <a:t> to </a:t>
              </a:r>
              <a:r>
                <a:rPr lang="en-US" sz="1200" b="1" kern="0">
                  <a:solidFill>
                    <a:prstClr val="white">
                      <a:lumMod val="95000"/>
                    </a:prstClr>
                  </a:solidFill>
                  <a:latin typeface="Arial"/>
                  <a:cs typeface="Arial"/>
                  <a:sym typeface="Arial"/>
                </a:rPr>
                <a:t>improve operational cash flow.</a:t>
              </a:r>
            </a:p>
          </p:txBody>
        </p:sp>
        <p:sp>
          <p:nvSpPr>
            <p:cNvPr id="26" name="Rectangle 25">
              <a:extLst>
                <a:ext uri="{FF2B5EF4-FFF2-40B4-BE49-F238E27FC236}">
                  <a16:creationId xmlns:a16="http://schemas.microsoft.com/office/drawing/2014/main" id="{64D24F76-2FAF-5BE9-AF34-8940FCE5810D}"/>
                </a:ext>
              </a:extLst>
            </p:cNvPr>
            <p:cNvSpPr/>
            <p:nvPr/>
          </p:nvSpPr>
          <p:spPr>
            <a:xfrm>
              <a:off x="3153825" y="2880343"/>
              <a:ext cx="3466501" cy="154736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prstClr val="white"/>
                </a:solidFill>
                <a:latin typeface="Calibri"/>
                <a:sym typeface="Arial"/>
              </a:endParaRPr>
            </a:p>
          </p:txBody>
        </p:sp>
        <p:sp>
          <p:nvSpPr>
            <p:cNvPr id="27" name="TextBox 26">
              <a:extLst>
                <a:ext uri="{FF2B5EF4-FFF2-40B4-BE49-F238E27FC236}">
                  <a16:creationId xmlns:a16="http://schemas.microsoft.com/office/drawing/2014/main" id="{DB94EB3B-E728-7B6A-BBA7-16F7C28425AA}"/>
                </a:ext>
              </a:extLst>
            </p:cNvPr>
            <p:cNvSpPr txBox="1"/>
            <p:nvPr/>
          </p:nvSpPr>
          <p:spPr>
            <a:xfrm>
              <a:off x="3244659" y="3043164"/>
              <a:ext cx="3311431" cy="1394084"/>
            </a:xfrm>
            <a:prstGeom prst="rect">
              <a:avLst/>
            </a:prstGeom>
            <a:noFill/>
          </p:spPr>
          <p:txBody>
            <a:bodyPr wrap="square" lIns="91440" tIns="45720" rIns="91440" bIns="45720" rtlCol="0" anchor="t">
              <a:spAutoFit/>
            </a:bodyPr>
            <a:lstStyle/>
            <a:p>
              <a:pPr algn="ctr" defTabSz="1219170"/>
              <a:r>
                <a:rPr lang="en-US" sz="1200" kern="0">
                  <a:solidFill>
                    <a:prstClr val="white">
                      <a:lumMod val="95000"/>
                    </a:prstClr>
                  </a:solidFill>
                  <a:latin typeface="Arial"/>
                  <a:cs typeface="Arial"/>
                  <a:sym typeface="Arial"/>
                </a:rPr>
                <a:t>The </a:t>
              </a:r>
              <a:r>
                <a:rPr lang="en-US" sz="1200">
                  <a:solidFill>
                    <a:prstClr val="white">
                      <a:lumMod val="95000"/>
                    </a:prstClr>
                  </a:solidFill>
                </a:rPr>
                <a:t>exemption or </a:t>
              </a:r>
              <a:r>
                <a:rPr lang="en-US" sz="1200" kern="0">
                  <a:solidFill>
                    <a:prstClr val="white">
                      <a:lumMod val="95000"/>
                    </a:prstClr>
                  </a:solidFill>
                  <a:latin typeface="Arial"/>
                  <a:cs typeface="Arial"/>
                  <a:sym typeface="Arial"/>
                </a:rPr>
                <a:t>reduction in WHT for ATC is projected to accelerate its </a:t>
              </a:r>
              <a:r>
                <a:rPr lang="en-US" sz="1200" b="1" kern="0">
                  <a:solidFill>
                    <a:prstClr val="white">
                      <a:lumMod val="95000"/>
                    </a:prstClr>
                  </a:solidFill>
                  <a:latin typeface="Arial"/>
                  <a:cs typeface="Arial"/>
                  <a:sym typeface="Arial"/>
                </a:rPr>
                <a:t>total cumulative capital investment</a:t>
              </a:r>
            </a:p>
          </p:txBody>
        </p:sp>
      </p:grpSp>
      <p:sp>
        <p:nvSpPr>
          <p:cNvPr id="28" name="TextBox 27">
            <a:extLst>
              <a:ext uri="{FF2B5EF4-FFF2-40B4-BE49-F238E27FC236}">
                <a16:creationId xmlns:a16="http://schemas.microsoft.com/office/drawing/2014/main" id="{956B9DE0-1C92-B49E-FE48-C8B2B26D9018}"/>
              </a:ext>
            </a:extLst>
          </p:cNvPr>
          <p:cNvSpPr txBox="1"/>
          <p:nvPr/>
        </p:nvSpPr>
        <p:spPr>
          <a:xfrm>
            <a:off x="5995479" y="3550192"/>
            <a:ext cx="2306936" cy="830997"/>
          </a:xfrm>
          <a:prstGeom prst="rect">
            <a:avLst/>
          </a:prstGeom>
          <a:noFill/>
        </p:spPr>
        <p:txBody>
          <a:bodyPr wrap="square" lIns="91440" tIns="45720" rIns="91440" bIns="45720" anchor="t">
            <a:spAutoFit/>
          </a:bodyPr>
          <a:lstStyle/>
          <a:p>
            <a:pPr defTabSz="1219170"/>
            <a:r>
              <a:rPr lang="en-GB" sz="1200">
                <a:solidFill>
                  <a:schemeClr val="bg1"/>
                </a:solidFill>
              </a:rPr>
              <a:t>Investment will lead to</a:t>
            </a:r>
            <a:r>
              <a:rPr lang="en-GB" sz="1200">
                <a:solidFill>
                  <a:schemeClr val="bg1"/>
                </a:solidFill>
                <a:latin typeface="Arial"/>
                <a:cs typeface="Arial"/>
              </a:rPr>
              <a:t> higher corporate earnings for </a:t>
            </a:r>
            <a:r>
              <a:rPr lang="en-GB" sz="1200" err="1">
                <a:solidFill>
                  <a:schemeClr val="bg1"/>
                </a:solidFill>
                <a:latin typeface="Arial"/>
                <a:cs typeface="Arial"/>
              </a:rPr>
              <a:t>TowerCos</a:t>
            </a:r>
            <a:r>
              <a:rPr lang="en-GB" sz="1200">
                <a:solidFill>
                  <a:schemeClr val="bg1"/>
                </a:solidFill>
                <a:latin typeface="Arial"/>
                <a:cs typeface="Arial"/>
              </a:rPr>
              <a:t>, increasing tax </a:t>
            </a:r>
            <a:r>
              <a:rPr lang="en-GB" sz="1200">
                <a:solidFill>
                  <a:schemeClr val="bg1"/>
                </a:solidFill>
              </a:rPr>
              <a:t>revenue. </a:t>
            </a:r>
            <a:endParaRPr lang="en-GB" sz="1200" kern="0">
              <a:solidFill>
                <a:schemeClr val="bg1"/>
              </a:solidFill>
              <a:latin typeface="Arial"/>
            </a:endParaRPr>
          </a:p>
        </p:txBody>
      </p:sp>
      <p:sp>
        <p:nvSpPr>
          <p:cNvPr id="29" name="Freeform 29">
            <a:extLst>
              <a:ext uri="{FF2B5EF4-FFF2-40B4-BE49-F238E27FC236}">
                <a16:creationId xmlns:a16="http://schemas.microsoft.com/office/drawing/2014/main" id="{2EB1E8B0-927E-226E-E817-3164CD9CC99E}"/>
              </a:ext>
            </a:extLst>
          </p:cNvPr>
          <p:cNvSpPr>
            <a:spLocks noEditPoints="1"/>
          </p:cNvSpPr>
          <p:nvPr/>
        </p:nvSpPr>
        <p:spPr bwMode="auto">
          <a:xfrm>
            <a:off x="5744766" y="1009178"/>
            <a:ext cx="262875" cy="314987"/>
          </a:xfrm>
          <a:custGeom>
            <a:avLst/>
            <a:gdLst/>
            <a:ahLst/>
            <a:cxnLst>
              <a:cxn ang="0">
                <a:pos x="232" y="144"/>
              </a:cxn>
              <a:cxn ang="0">
                <a:pos x="204" y="79"/>
              </a:cxn>
              <a:cxn ang="0">
                <a:pos x="196" y="76"/>
              </a:cxn>
              <a:cxn ang="0">
                <a:pos x="218" y="163"/>
              </a:cxn>
              <a:cxn ang="0">
                <a:pos x="210" y="171"/>
              </a:cxn>
              <a:cxn ang="0">
                <a:pos x="208" y="168"/>
              </a:cxn>
              <a:cxn ang="0">
                <a:pos x="157" y="140"/>
              </a:cxn>
              <a:cxn ang="0">
                <a:pos x="141" y="74"/>
              </a:cxn>
              <a:cxn ang="0">
                <a:pos x="144" y="65"/>
              </a:cxn>
              <a:cxn ang="0">
                <a:pos x="201" y="51"/>
              </a:cxn>
              <a:cxn ang="0">
                <a:pos x="219" y="65"/>
              </a:cxn>
              <a:cxn ang="0">
                <a:pos x="235" y="144"/>
              </a:cxn>
              <a:cxn ang="0">
                <a:pos x="36" y="172"/>
              </a:cxn>
              <a:cxn ang="0">
                <a:pos x="37" y="83"/>
              </a:cxn>
              <a:cxn ang="0">
                <a:pos x="22" y="134"/>
              </a:cxn>
              <a:cxn ang="0">
                <a:pos x="9" y="143"/>
              </a:cxn>
              <a:cxn ang="0">
                <a:pos x="13" y="64"/>
              </a:cxn>
              <a:cxn ang="0">
                <a:pos x="33" y="50"/>
              </a:cxn>
              <a:cxn ang="0">
                <a:pos x="61" y="57"/>
              </a:cxn>
              <a:cxn ang="0">
                <a:pos x="63" y="122"/>
              </a:cxn>
              <a:cxn ang="0">
                <a:pos x="65" y="57"/>
              </a:cxn>
              <a:cxn ang="0">
                <a:pos x="94" y="50"/>
              </a:cxn>
              <a:cxn ang="0">
                <a:pos x="113" y="64"/>
              </a:cxn>
              <a:cxn ang="0">
                <a:pos x="91" y="83"/>
              </a:cxn>
              <a:cxn ang="0">
                <a:pos x="90" y="84"/>
              </a:cxn>
              <a:cxn ang="0">
                <a:pos x="87" y="140"/>
              </a:cxn>
              <a:cxn ang="0">
                <a:pos x="37" y="168"/>
              </a:cxn>
              <a:cxn ang="0">
                <a:pos x="204" y="222"/>
              </a:cxn>
              <a:cxn ang="0">
                <a:pos x="170" y="201"/>
              </a:cxn>
              <a:cxn ang="0">
                <a:pos x="164" y="245"/>
              </a:cxn>
              <a:cxn ang="0">
                <a:pos x="81" y="245"/>
              </a:cxn>
              <a:cxn ang="0">
                <a:pos x="75" y="201"/>
              </a:cxn>
              <a:cxn ang="0">
                <a:pos x="41" y="222"/>
              </a:cxn>
              <a:cxn ang="0">
                <a:pos x="49" y="172"/>
              </a:cxn>
              <a:cxn ang="0">
                <a:pos x="104" y="152"/>
              </a:cxn>
              <a:cxn ang="0">
                <a:pos x="141" y="152"/>
              </a:cxn>
              <a:cxn ang="0">
                <a:pos x="196" y="172"/>
              </a:cxn>
              <a:cxn ang="0">
                <a:pos x="43" y="23"/>
              </a:cxn>
              <a:cxn ang="0">
                <a:pos x="83" y="23"/>
              </a:cxn>
              <a:cxn ang="0">
                <a:pos x="43" y="23"/>
              </a:cxn>
              <a:cxn ang="0">
                <a:pos x="165" y="15"/>
              </a:cxn>
              <a:cxn ang="0">
                <a:pos x="198" y="15"/>
              </a:cxn>
              <a:cxn ang="0">
                <a:pos x="182" y="43"/>
              </a:cxn>
              <a:cxn ang="0">
                <a:pos x="122" y="82"/>
              </a:cxn>
              <a:cxn ang="0">
                <a:pos x="122" y="144"/>
              </a:cxn>
              <a:cxn ang="0">
                <a:pos x="122" y="82"/>
              </a:cxn>
            </a:cxnLst>
            <a:rect l="0" t="0" r="r" b="b"/>
            <a:pathLst>
              <a:path w="242" h="251">
                <a:moveTo>
                  <a:pt x="235" y="144"/>
                </a:moveTo>
                <a:cubicBezTo>
                  <a:pt x="234" y="144"/>
                  <a:pt x="233" y="144"/>
                  <a:pt x="232" y="144"/>
                </a:cubicBezTo>
                <a:cubicBezTo>
                  <a:pt x="228" y="144"/>
                  <a:pt x="223" y="142"/>
                  <a:pt x="222" y="137"/>
                </a:cubicBezTo>
                <a:cubicBezTo>
                  <a:pt x="204" y="79"/>
                  <a:pt x="204" y="79"/>
                  <a:pt x="204" y="79"/>
                </a:cubicBezTo>
                <a:cubicBezTo>
                  <a:pt x="203" y="78"/>
                  <a:pt x="203" y="77"/>
                  <a:pt x="202" y="76"/>
                </a:cubicBezTo>
                <a:cubicBezTo>
                  <a:pt x="196" y="76"/>
                  <a:pt x="196" y="76"/>
                  <a:pt x="196" y="76"/>
                </a:cubicBezTo>
                <a:cubicBezTo>
                  <a:pt x="217" y="159"/>
                  <a:pt x="217" y="159"/>
                  <a:pt x="217" y="159"/>
                </a:cubicBezTo>
                <a:cubicBezTo>
                  <a:pt x="218" y="160"/>
                  <a:pt x="218" y="161"/>
                  <a:pt x="218" y="163"/>
                </a:cubicBezTo>
                <a:cubicBezTo>
                  <a:pt x="218" y="167"/>
                  <a:pt x="214" y="171"/>
                  <a:pt x="210" y="171"/>
                </a:cubicBezTo>
                <a:cubicBezTo>
                  <a:pt x="210" y="171"/>
                  <a:pt x="210" y="171"/>
                  <a:pt x="210" y="171"/>
                </a:cubicBezTo>
                <a:cubicBezTo>
                  <a:pt x="209" y="171"/>
                  <a:pt x="209" y="171"/>
                  <a:pt x="209" y="171"/>
                </a:cubicBezTo>
                <a:cubicBezTo>
                  <a:pt x="208" y="170"/>
                  <a:pt x="208" y="169"/>
                  <a:pt x="208" y="168"/>
                </a:cubicBezTo>
                <a:cubicBezTo>
                  <a:pt x="203" y="151"/>
                  <a:pt x="186" y="140"/>
                  <a:pt x="168" y="140"/>
                </a:cubicBezTo>
                <a:cubicBezTo>
                  <a:pt x="157" y="140"/>
                  <a:pt x="157" y="140"/>
                  <a:pt x="157" y="140"/>
                </a:cubicBezTo>
                <a:cubicBezTo>
                  <a:pt x="163" y="132"/>
                  <a:pt x="166" y="123"/>
                  <a:pt x="166" y="113"/>
                </a:cubicBezTo>
                <a:cubicBezTo>
                  <a:pt x="166" y="96"/>
                  <a:pt x="156" y="81"/>
                  <a:pt x="141" y="74"/>
                </a:cubicBezTo>
                <a:cubicBezTo>
                  <a:pt x="144" y="65"/>
                  <a:pt x="144" y="65"/>
                  <a:pt x="144" y="65"/>
                </a:cubicBezTo>
                <a:cubicBezTo>
                  <a:pt x="144" y="65"/>
                  <a:pt x="144" y="65"/>
                  <a:pt x="144" y="65"/>
                </a:cubicBezTo>
                <a:cubicBezTo>
                  <a:pt x="147" y="56"/>
                  <a:pt x="154" y="51"/>
                  <a:pt x="163" y="51"/>
                </a:cubicBezTo>
                <a:cubicBezTo>
                  <a:pt x="201" y="51"/>
                  <a:pt x="201" y="51"/>
                  <a:pt x="201" y="51"/>
                </a:cubicBezTo>
                <a:cubicBezTo>
                  <a:pt x="209" y="51"/>
                  <a:pt x="216" y="56"/>
                  <a:pt x="219" y="65"/>
                </a:cubicBezTo>
                <a:cubicBezTo>
                  <a:pt x="219" y="65"/>
                  <a:pt x="219" y="65"/>
                  <a:pt x="219" y="65"/>
                </a:cubicBezTo>
                <a:cubicBezTo>
                  <a:pt x="241" y="132"/>
                  <a:pt x="241" y="132"/>
                  <a:pt x="241" y="132"/>
                </a:cubicBezTo>
                <a:cubicBezTo>
                  <a:pt x="242" y="137"/>
                  <a:pt x="240" y="142"/>
                  <a:pt x="235" y="144"/>
                </a:cubicBezTo>
                <a:close/>
                <a:moveTo>
                  <a:pt x="37" y="168"/>
                </a:moveTo>
                <a:cubicBezTo>
                  <a:pt x="37" y="169"/>
                  <a:pt x="36" y="170"/>
                  <a:pt x="36" y="172"/>
                </a:cubicBezTo>
                <a:cubicBezTo>
                  <a:pt x="35" y="177"/>
                  <a:pt x="35" y="177"/>
                  <a:pt x="35" y="177"/>
                </a:cubicBezTo>
                <a:cubicBezTo>
                  <a:pt x="37" y="83"/>
                  <a:pt x="37" y="83"/>
                  <a:pt x="37" y="83"/>
                </a:cubicBezTo>
                <a:cubicBezTo>
                  <a:pt x="31" y="83"/>
                  <a:pt x="31" y="83"/>
                  <a:pt x="31" y="83"/>
                </a:cubicBezTo>
                <a:cubicBezTo>
                  <a:pt x="22" y="134"/>
                  <a:pt x="22" y="134"/>
                  <a:pt x="22" y="134"/>
                </a:cubicBezTo>
                <a:cubicBezTo>
                  <a:pt x="21" y="139"/>
                  <a:pt x="17" y="143"/>
                  <a:pt x="11" y="143"/>
                </a:cubicBezTo>
                <a:cubicBezTo>
                  <a:pt x="11" y="143"/>
                  <a:pt x="10" y="143"/>
                  <a:pt x="9" y="143"/>
                </a:cubicBezTo>
                <a:cubicBezTo>
                  <a:pt x="4" y="142"/>
                  <a:pt x="0" y="136"/>
                  <a:pt x="1" y="131"/>
                </a:cubicBezTo>
                <a:cubicBezTo>
                  <a:pt x="13" y="64"/>
                  <a:pt x="13" y="64"/>
                  <a:pt x="13" y="64"/>
                </a:cubicBezTo>
                <a:cubicBezTo>
                  <a:pt x="13" y="64"/>
                  <a:pt x="13" y="63"/>
                  <a:pt x="14" y="63"/>
                </a:cubicBezTo>
                <a:cubicBezTo>
                  <a:pt x="16" y="55"/>
                  <a:pt x="24" y="50"/>
                  <a:pt x="33" y="50"/>
                </a:cubicBezTo>
                <a:cubicBezTo>
                  <a:pt x="54" y="50"/>
                  <a:pt x="54" y="50"/>
                  <a:pt x="54" y="50"/>
                </a:cubicBezTo>
                <a:cubicBezTo>
                  <a:pt x="61" y="57"/>
                  <a:pt x="61" y="57"/>
                  <a:pt x="61" y="57"/>
                </a:cubicBezTo>
                <a:cubicBezTo>
                  <a:pt x="55" y="114"/>
                  <a:pt x="55" y="114"/>
                  <a:pt x="55" y="114"/>
                </a:cubicBezTo>
                <a:cubicBezTo>
                  <a:pt x="63" y="122"/>
                  <a:pt x="63" y="122"/>
                  <a:pt x="63" y="122"/>
                </a:cubicBezTo>
                <a:cubicBezTo>
                  <a:pt x="71" y="114"/>
                  <a:pt x="71" y="114"/>
                  <a:pt x="71" y="114"/>
                </a:cubicBezTo>
                <a:cubicBezTo>
                  <a:pt x="65" y="57"/>
                  <a:pt x="65" y="57"/>
                  <a:pt x="65" y="57"/>
                </a:cubicBezTo>
                <a:cubicBezTo>
                  <a:pt x="72" y="50"/>
                  <a:pt x="72" y="50"/>
                  <a:pt x="72" y="50"/>
                </a:cubicBezTo>
                <a:cubicBezTo>
                  <a:pt x="94" y="50"/>
                  <a:pt x="94" y="50"/>
                  <a:pt x="94" y="50"/>
                </a:cubicBezTo>
                <a:cubicBezTo>
                  <a:pt x="103" y="50"/>
                  <a:pt x="110" y="55"/>
                  <a:pt x="113" y="63"/>
                </a:cubicBezTo>
                <a:cubicBezTo>
                  <a:pt x="113" y="64"/>
                  <a:pt x="113" y="64"/>
                  <a:pt x="113" y="64"/>
                </a:cubicBezTo>
                <a:cubicBezTo>
                  <a:pt x="114" y="70"/>
                  <a:pt x="114" y="70"/>
                  <a:pt x="114" y="70"/>
                </a:cubicBezTo>
                <a:cubicBezTo>
                  <a:pt x="105" y="72"/>
                  <a:pt x="97" y="76"/>
                  <a:pt x="91" y="83"/>
                </a:cubicBezTo>
                <a:cubicBezTo>
                  <a:pt x="90" y="83"/>
                  <a:pt x="90" y="83"/>
                  <a:pt x="90" y="83"/>
                </a:cubicBezTo>
                <a:cubicBezTo>
                  <a:pt x="90" y="84"/>
                  <a:pt x="90" y="84"/>
                  <a:pt x="90" y="84"/>
                </a:cubicBezTo>
                <a:cubicBezTo>
                  <a:pt x="83" y="91"/>
                  <a:pt x="79" y="102"/>
                  <a:pt x="79" y="113"/>
                </a:cubicBezTo>
                <a:cubicBezTo>
                  <a:pt x="79" y="123"/>
                  <a:pt x="82" y="132"/>
                  <a:pt x="87" y="140"/>
                </a:cubicBezTo>
                <a:cubicBezTo>
                  <a:pt x="77" y="140"/>
                  <a:pt x="77" y="140"/>
                  <a:pt x="77" y="140"/>
                </a:cubicBezTo>
                <a:cubicBezTo>
                  <a:pt x="59" y="140"/>
                  <a:pt x="42" y="151"/>
                  <a:pt x="37" y="168"/>
                </a:cubicBezTo>
                <a:close/>
                <a:moveTo>
                  <a:pt x="196" y="174"/>
                </a:moveTo>
                <a:cubicBezTo>
                  <a:pt x="204" y="222"/>
                  <a:pt x="204" y="222"/>
                  <a:pt x="204" y="222"/>
                </a:cubicBezTo>
                <a:cubicBezTo>
                  <a:pt x="196" y="229"/>
                  <a:pt x="186" y="235"/>
                  <a:pt x="176" y="240"/>
                </a:cubicBezTo>
                <a:cubicBezTo>
                  <a:pt x="170" y="201"/>
                  <a:pt x="170" y="201"/>
                  <a:pt x="170" y="201"/>
                </a:cubicBezTo>
                <a:cubicBezTo>
                  <a:pt x="162" y="201"/>
                  <a:pt x="162" y="201"/>
                  <a:pt x="162" y="201"/>
                </a:cubicBezTo>
                <a:cubicBezTo>
                  <a:pt x="164" y="245"/>
                  <a:pt x="164" y="245"/>
                  <a:pt x="164" y="245"/>
                </a:cubicBezTo>
                <a:cubicBezTo>
                  <a:pt x="151" y="249"/>
                  <a:pt x="137" y="251"/>
                  <a:pt x="122" y="251"/>
                </a:cubicBezTo>
                <a:cubicBezTo>
                  <a:pt x="108" y="251"/>
                  <a:pt x="94" y="249"/>
                  <a:pt x="81" y="245"/>
                </a:cubicBezTo>
                <a:cubicBezTo>
                  <a:pt x="83" y="201"/>
                  <a:pt x="83" y="201"/>
                  <a:pt x="83" y="201"/>
                </a:cubicBezTo>
                <a:cubicBezTo>
                  <a:pt x="75" y="201"/>
                  <a:pt x="75" y="201"/>
                  <a:pt x="75" y="201"/>
                </a:cubicBezTo>
                <a:cubicBezTo>
                  <a:pt x="68" y="240"/>
                  <a:pt x="68" y="240"/>
                  <a:pt x="68" y="240"/>
                </a:cubicBezTo>
                <a:cubicBezTo>
                  <a:pt x="58" y="235"/>
                  <a:pt x="49" y="229"/>
                  <a:pt x="41" y="222"/>
                </a:cubicBezTo>
                <a:cubicBezTo>
                  <a:pt x="49" y="174"/>
                  <a:pt x="49" y="174"/>
                  <a:pt x="49" y="174"/>
                </a:cubicBezTo>
                <a:cubicBezTo>
                  <a:pt x="49" y="173"/>
                  <a:pt x="49" y="172"/>
                  <a:pt x="49" y="172"/>
                </a:cubicBezTo>
                <a:cubicBezTo>
                  <a:pt x="53" y="160"/>
                  <a:pt x="64" y="152"/>
                  <a:pt x="77" y="152"/>
                </a:cubicBezTo>
                <a:cubicBezTo>
                  <a:pt x="104" y="152"/>
                  <a:pt x="104" y="152"/>
                  <a:pt x="104" y="152"/>
                </a:cubicBezTo>
                <a:cubicBezTo>
                  <a:pt x="123" y="174"/>
                  <a:pt x="123" y="174"/>
                  <a:pt x="123" y="174"/>
                </a:cubicBezTo>
                <a:cubicBezTo>
                  <a:pt x="141" y="152"/>
                  <a:pt x="141" y="152"/>
                  <a:pt x="141" y="152"/>
                </a:cubicBezTo>
                <a:cubicBezTo>
                  <a:pt x="168" y="152"/>
                  <a:pt x="168" y="152"/>
                  <a:pt x="168" y="152"/>
                </a:cubicBezTo>
                <a:cubicBezTo>
                  <a:pt x="181" y="152"/>
                  <a:pt x="192" y="160"/>
                  <a:pt x="196" y="172"/>
                </a:cubicBezTo>
                <a:cubicBezTo>
                  <a:pt x="196" y="172"/>
                  <a:pt x="196" y="173"/>
                  <a:pt x="196" y="174"/>
                </a:cubicBezTo>
                <a:close/>
                <a:moveTo>
                  <a:pt x="43" y="23"/>
                </a:moveTo>
                <a:cubicBezTo>
                  <a:pt x="43" y="12"/>
                  <a:pt x="52" y="3"/>
                  <a:pt x="63" y="3"/>
                </a:cubicBezTo>
                <a:cubicBezTo>
                  <a:pt x="74" y="3"/>
                  <a:pt x="83" y="12"/>
                  <a:pt x="83" y="23"/>
                </a:cubicBezTo>
                <a:cubicBezTo>
                  <a:pt x="83" y="34"/>
                  <a:pt x="74" y="43"/>
                  <a:pt x="63" y="43"/>
                </a:cubicBezTo>
                <a:cubicBezTo>
                  <a:pt x="52" y="43"/>
                  <a:pt x="43" y="34"/>
                  <a:pt x="43" y="23"/>
                </a:cubicBezTo>
                <a:close/>
                <a:moveTo>
                  <a:pt x="154" y="34"/>
                </a:moveTo>
                <a:cubicBezTo>
                  <a:pt x="153" y="29"/>
                  <a:pt x="162" y="32"/>
                  <a:pt x="165" y="15"/>
                </a:cubicBezTo>
                <a:cubicBezTo>
                  <a:pt x="167" y="3"/>
                  <a:pt x="177" y="0"/>
                  <a:pt x="182" y="0"/>
                </a:cubicBezTo>
                <a:cubicBezTo>
                  <a:pt x="186" y="0"/>
                  <a:pt x="196" y="3"/>
                  <a:pt x="198" y="15"/>
                </a:cubicBezTo>
                <a:cubicBezTo>
                  <a:pt x="201" y="32"/>
                  <a:pt x="210" y="29"/>
                  <a:pt x="209" y="34"/>
                </a:cubicBezTo>
                <a:cubicBezTo>
                  <a:pt x="208" y="38"/>
                  <a:pt x="199" y="43"/>
                  <a:pt x="182" y="43"/>
                </a:cubicBezTo>
                <a:cubicBezTo>
                  <a:pt x="164" y="43"/>
                  <a:pt x="156" y="38"/>
                  <a:pt x="154" y="34"/>
                </a:cubicBezTo>
                <a:close/>
                <a:moveTo>
                  <a:pt x="122" y="82"/>
                </a:moveTo>
                <a:cubicBezTo>
                  <a:pt x="140" y="82"/>
                  <a:pt x="154" y="96"/>
                  <a:pt x="154" y="113"/>
                </a:cubicBezTo>
                <a:cubicBezTo>
                  <a:pt x="154" y="130"/>
                  <a:pt x="140" y="144"/>
                  <a:pt x="122" y="144"/>
                </a:cubicBezTo>
                <a:cubicBezTo>
                  <a:pt x="105" y="144"/>
                  <a:pt x="91" y="130"/>
                  <a:pt x="91" y="113"/>
                </a:cubicBezTo>
                <a:cubicBezTo>
                  <a:pt x="91" y="96"/>
                  <a:pt x="105" y="82"/>
                  <a:pt x="122" y="82"/>
                </a:cubicBezTo>
                <a:close/>
              </a:path>
            </a:pathLst>
          </a:custGeom>
          <a:solidFill>
            <a:schemeClr val="tx1">
              <a:lumMod val="95000"/>
              <a:lumOff val="5000"/>
            </a:schemeClr>
          </a:solidFill>
          <a:ln w="9525">
            <a:noFill/>
            <a:round/>
            <a:headEnd/>
            <a:tailEnd/>
          </a:ln>
        </p:spPr>
        <p:txBody>
          <a:bodyPr vert="horz" wrap="square" lIns="100817" tIns="50408" rIns="100817" bIns="50408" numCol="1" anchor="t" anchorCtr="0" compatLnSpc="1">
            <a:prstTxWarp prst="textNoShape">
              <a:avLst/>
            </a:prstTxWarp>
          </a:bodyPr>
          <a:lstStyle/>
          <a:p>
            <a:pPr defTabSz="1219170">
              <a:buClr>
                <a:srgbClr val="000000"/>
              </a:buClr>
            </a:pPr>
            <a:endParaRPr lang="en-US" sz="2205" kern="0">
              <a:solidFill>
                <a:srgbClr val="000000"/>
              </a:solidFill>
              <a:latin typeface="Arial"/>
              <a:cs typeface="Arial"/>
              <a:sym typeface="Arial"/>
            </a:endParaRPr>
          </a:p>
        </p:txBody>
      </p:sp>
      <p:sp>
        <p:nvSpPr>
          <p:cNvPr id="30" name="Oval 29">
            <a:extLst>
              <a:ext uri="{FF2B5EF4-FFF2-40B4-BE49-F238E27FC236}">
                <a16:creationId xmlns:a16="http://schemas.microsoft.com/office/drawing/2014/main" id="{F0736FF5-B7BC-680A-0805-66CC47AFA10B}"/>
              </a:ext>
            </a:extLst>
          </p:cNvPr>
          <p:cNvSpPr/>
          <p:nvPr/>
        </p:nvSpPr>
        <p:spPr>
          <a:xfrm>
            <a:off x="5729484" y="1853458"/>
            <a:ext cx="343348" cy="3425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1867" b="0" i="0" u="none" strike="noStrike" kern="0" cap="none" spc="0" normalizeH="0" baseline="0" noProof="0">
              <a:ln>
                <a:noFill/>
              </a:ln>
              <a:solidFill>
                <a:prstClr val="white"/>
              </a:solidFill>
              <a:effectLst/>
              <a:uLnTx/>
              <a:uFillTx/>
              <a:latin typeface="Calibri"/>
              <a:ea typeface="+mn-ea"/>
              <a:cs typeface="+mn-cs"/>
            </a:endParaRPr>
          </a:p>
        </p:txBody>
      </p:sp>
      <p:pic>
        <p:nvPicPr>
          <p:cNvPr id="31" name="Picture 30">
            <a:extLst>
              <a:ext uri="{FF2B5EF4-FFF2-40B4-BE49-F238E27FC236}">
                <a16:creationId xmlns:a16="http://schemas.microsoft.com/office/drawing/2014/main" id="{EF3F754D-8069-271A-474C-9CD400426292}"/>
              </a:ext>
            </a:extLst>
          </p:cNvPr>
          <p:cNvPicPr>
            <a:picLocks noChangeAspect="1"/>
          </p:cNvPicPr>
          <p:nvPr/>
        </p:nvPicPr>
        <p:blipFill>
          <a:blip r:embed="rId2">
            <a:duotone>
              <a:prstClr val="black"/>
              <a:srgbClr val="D9C3A5">
                <a:tint val="50000"/>
                <a:satMod val="180000"/>
              </a:srgbClr>
            </a:duotone>
          </a:blip>
          <a:stretch>
            <a:fillRect/>
          </a:stretch>
        </p:blipFill>
        <p:spPr>
          <a:xfrm>
            <a:off x="5788965" y="1929238"/>
            <a:ext cx="224384" cy="191025"/>
          </a:xfrm>
          <a:prstGeom prst="rect">
            <a:avLst/>
          </a:prstGeom>
        </p:spPr>
      </p:pic>
      <p:sp>
        <p:nvSpPr>
          <p:cNvPr id="32" name="Oval 31">
            <a:extLst>
              <a:ext uri="{FF2B5EF4-FFF2-40B4-BE49-F238E27FC236}">
                <a16:creationId xmlns:a16="http://schemas.microsoft.com/office/drawing/2014/main" id="{04D9AFDA-E160-9974-FA05-8F526160EE8A}"/>
              </a:ext>
            </a:extLst>
          </p:cNvPr>
          <p:cNvSpPr/>
          <p:nvPr/>
        </p:nvSpPr>
        <p:spPr>
          <a:xfrm>
            <a:off x="5738879" y="2671506"/>
            <a:ext cx="343348" cy="3425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1867" b="0" i="0" u="none" strike="noStrike" kern="0" cap="none" spc="0" normalizeH="0" baseline="0" noProof="0">
              <a:ln>
                <a:noFill/>
              </a:ln>
              <a:solidFill>
                <a:prstClr val="white"/>
              </a:solidFill>
              <a:effectLst/>
              <a:uLnTx/>
              <a:uFillTx/>
              <a:latin typeface="Calibri"/>
              <a:ea typeface="+mn-ea"/>
              <a:cs typeface="+mn-cs"/>
            </a:endParaRPr>
          </a:p>
        </p:txBody>
      </p:sp>
      <p:sp>
        <p:nvSpPr>
          <p:cNvPr id="33" name="Freeform 5">
            <a:extLst>
              <a:ext uri="{FF2B5EF4-FFF2-40B4-BE49-F238E27FC236}">
                <a16:creationId xmlns:a16="http://schemas.microsoft.com/office/drawing/2014/main" id="{7552B4CD-2163-6555-EBAC-4C2A38FA4DE4}"/>
              </a:ext>
            </a:extLst>
          </p:cNvPr>
          <p:cNvSpPr>
            <a:spLocks noEditPoints="1"/>
          </p:cNvSpPr>
          <p:nvPr/>
        </p:nvSpPr>
        <p:spPr bwMode="auto">
          <a:xfrm>
            <a:off x="5799552" y="2751051"/>
            <a:ext cx="209437" cy="195264"/>
          </a:xfrm>
          <a:custGeom>
            <a:avLst/>
            <a:gdLst/>
            <a:ahLst/>
            <a:cxnLst>
              <a:cxn ang="0">
                <a:pos x="195" y="62"/>
              </a:cxn>
              <a:cxn ang="0">
                <a:pos x="171" y="62"/>
              </a:cxn>
              <a:cxn ang="0">
                <a:pos x="165" y="68"/>
              </a:cxn>
              <a:cxn ang="0">
                <a:pos x="165" y="166"/>
              </a:cxn>
              <a:cxn ang="0">
                <a:pos x="171" y="172"/>
              </a:cxn>
              <a:cxn ang="0">
                <a:pos x="195" y="172"/>
              </a:cxn>
              <a:cxn ang="0">
                <a:pos x="201" y="166"/>
              </a:cxn>
              <a:cxn ang="0">
                <a:pos x="201" y="68"/>
              </a:cxn>
              <a:cxn ang="0">
                <a:pos x="195" y="62"/>
              </a:cxn>
              <a:cxn ang="0">
                <a:pos x="140" y="102"/>
              </a:cxn>
              <a:cxn ang="0">
                <a:pos x="116" y="102"/>
              </a:cxn>
              <a:cxn ang="0">
                <a:pos x="110" y="109"/>
              </a:cxn>
              <a:cxn ang="0">
                <a:pos x="110" y="166"/>
              </a:cxn>
              <a:cxn ang="0">
                <a:pos x="116" y="172"/>
              </a:cxn>
              <a:cxn ang="0">
                <a:pos x="140" y="172"/>
              </a:cxn>
              <a:cxn ang="0">
                <a:pos x="147" y="166"/>
              </a:cxn>
              <a:cxn ang="0">
                <a:pos x="147" y="109"/>
              </a:cxn>
              <a:cxn ang="0">
                <a:pos x="140" y="102"/>
              </a:cxn>
              <a:cxn ang="0">
                <a:pos x="121" y="88"/>
              </a:cxn>
              <a:cxn ang="0">
                <a:pos x="182" y="28"/>
              </a:cxn>
              <a:cxn ang="0">
                <a:pos x="199" y="45"/>
              </a:cxn>
              <a:cxn ang="0">
                <a:pos x="199" y="0"/>
              </a:cxn>
              <a:cxn ang="0">
                <a:pos x="154" y="0"/>
              </a:cxn>
              <a:cxn ang="0">
                <a:pos x="171" y="18"/>
              </a:cxn>
              <a:cxn ang="0">
                <a:pos x="114" y="73"/>
              </a:cxn>
              <a:cxn ang="0">
                <a:pos x="65" y="49"/>
              </a:cxn>
              <a:cxn ang="0">
                <a:pos x="57" y="50"/>
              </a:cxn>
              <a:cxn ang="0">
                <a:pos x="3" y="99"/>
              </a:cxn>
              <a:cxn ang="0">
                <a:pos x="3" y="110"/>
              </a:cxn>
              <a:cxn ang="0">
                <a:pos x="9" y="113"/>
              </a:cxn>
              <a:cxn ang="0">
                <a:pos x="14" y="111"/>
              </a:cxn>
              <a:cxn ang="0">
                <a:pos x="63" y="65"/>
              </a:cxn>
              <a:cxn ang="0">
                <a:pos x="112" y="89"/>
              </a:cxn>
              <a:cxn ang="0">
                <a:pos x="121" y="88"/>
              </a:cxn>
              <a:cxn ang="0">
                <a:pos x="85" y="91"/>
              </a:cxn>
              <a:cxn ang="0">
                <a:pos x="62" y="91"/>
              </a:cxn>
              <a:cxn ang="0">
                <a:pos x="55" y="97"/>
              </a:cxn>
              <a:cxn ang="0">
                <a:pos x="55" y="166"/>
              </a:cxn>
              <a:cxn ang="0">
                <a:pos x="62" y="172"/>
              </a:cxn>
              <a:cxn ang="0">
                <a:pos x="85" y="172"/>
              </a:cxn>
              <a:cxn ang="0">
                <a:pos x="91" y="166"/>
              </a:cxn>
              <a:cxn ang="0">
                <a:pos x="91" y="97"/>
              </a:cxn>
              <a:cxn ang="0">
                <a:pos x="85" y="91"/>
              </a:cxn>
              <a:cxn ang="0">
                <a:pos x="37" y="132"/>
              </a:cxn>
              <a:cxn ang="0">
                <a:pos x="37" y="166"/>
              </a:cxn>
              <a:cxn ang="0">
                <a:pos x="31" y="172"/>
              </a:cxn>
              <a:cxn ang="0">
                <a:pos x="7" y="172"/>
              </a:cxn>
              <a:cxn ang="0">
                <a:pos x="1" y="166"/>
              </a:cxn>
              <a:cxn ang="0">
                <a:pos x="1" y="132"/>
              </a:cxn>
              <a:cxn ang="0">
                <a:pos x="7" y="125"/>
              </a:cxn>
              <a:cxn ang="0">
                <a:pos x="31" y="125"/>
              </a:cxn>
              <a:cxn ang="0">
                <a:pos x="37" y="132"/>
              </a:cxn>
            </a:cxnLst>
            <a:rect l="0" t="0" r="r" b="b"/>
            <a:pathLst>
              <a:path w="201" h="172">
                <a:moveTo>
                  <a:pt x="195" y="62"/>
                </a:moveTo>
                <a:cubicBezTo>
                  <a:pt x="171" y="62"/>
                  <a:pt x="171" y="62"/>
                  <a:pt x="171" y="62"/>
                </a:cubicBezTo>
                <a:cubicBezTo>
                  <a:pt x="168" y="62"/>
                  <a:pt x="165" y="65"/>
                  <a:pt x="165" y="68"/>
                </a:cubicBezTo>
                <a:cubicBezTo>
                  <a:pt x="165" y="166"/>
                  <a:pt x="165" y="166"/>
                  <a:pt x="165" y="166"/>
                </a:cubicBezTo>
                <a:cubicBezTo>
                  <a:pt x="165" y="170"/>
                  <a:pt x="168" y="172"/>
                  <a:pt x="171" y="172"/>
                </a:cubicBezTo>
                <a:cubicBezTo>
                  <a:pt x="195" y="172"/>
                  <a:pt x="195" y="172"/>
                  <a:pt x="195" y="172"/>
                </a:cubicBezTo>
                <a:cubicBezTo>
                  <a:pt x="198" y="172"/>
                  <a:pt x="201" y="170"/>
                  <a:pt x="201" y="166"/>
                </a:cubicBezTo>
                <a:cubicBezTo>
                  <a:pt x="201" y="68"/>
                  <a:pt x="201" y="68"/>
                  <a:pt x="201" y="68"/>
                </a:cubicBezTo>
                <a:cubicBezTo>
                  <a:pt x="201" y="65"/>
                  <a:pt x="198" y="62"/>
                  <a:pt x="195" y="62"/>
                </a:cubicBezTo>
                <a:close/>
                <a:moveTo>
                  <a:pt x="140" y="102"/>
                </a:moveTo>
                <a:cubicBezTo>
                  <a:pt x="116" y="102"/>
                  <a:pt x="116" y="102"/>
                  <a:pt x="116" y="102"/>
                </a:cubicBezTo>
                <a:cubicBezTo>
                  <a:pt x="112" y="102"/>
                  <a:pt x="110" y="105"/>
                  <a:pt x="110" y="109"/>
                </a:cubicBezTo>
                <a:cubicBezTo>
                  <a:pt x="110" y="166"/>
                  <a:pt x="110" y="166"/>
                  <a:pt x="110" y="166"/>
                </a:cubicBezTo>
                <a:cubicBezTo>
                  <a:pt x="110" y="170"/>
                  <a:pt x="112" y="172"/>
                  <a:pt x="116" y="172"/>
                </a:cubicBezTo>
                <a:cubicBezTo>
                  <a:pt x="140" y="172"/>
                  <a:pt x="140" y="172"/>
                  <a:pt x="140" y="172"/>
                </a:cubicBezTo>
                <a:cubicBezTo>
                  <a:pt x="144" y="172"/>
                  <a:pt x="147" y="170"/>
                  <a:pt x="147" y="166"/>
                </a:cubicBezTo>
                <a:cubicBezTo>
                  <a:pt x="147" y="109"/>
                  <a:pt x="147" y="109"/>
                  <a:pt x="147" y="109"/>
                </a:cubicBezTo>
                <a:cubicBezTo>
                  <a:pt x="147" y="105"/>
                  <a:pt x="144" y="102"/>
                  <a:pt x="140" y="102"/>
                </a:cubicBezTo>
                <a:close/>
                <a:moveTo>
                  <a:pt x="121" y="88"/>
                </a:moveTo>
                <a:cubicBezTo>
                  <a:pt x="182" y="28"/>
                  <a:pt x="182" y="28"/>
                  <a:pt x="182" y="28"/>
                </a:cubicBezTo>
                <a:cubicBezTo>
                  <a:pt x="199" y="45"/>
                  <a:pt x="199" y="45"/>
                  <a:pt x="199" y="45"/>
                </a:cubicBezTo>
                <a:cubicBezTo>
                  <a:pt x="199" y="0"/>
                  <a:pt x="199" y="0"/>
                  <a:pt x="199" y="0"/>
                </a:cubicBezTo>
                <a:cubicBezTo>
                  <a:pt x="154" y="0"/>
                  <a:pt x="154" y="0"/>
                  <a:pt x="154" y="0"/>
                </a:cubicBezTo>
                <a:cubicBezTo>
                  <a:pt x="171" y="18"/>
                  <a:pt x="171" y="18"/>
                  <a:pt x="171" y="18"/>
                </a:cubicBezTo>
                <a:cubicBezTo>
                  <a:pt x="114" y="73"/>
                  <a:pt x="114" y="73"/>
                  <a:pt x="114" y="73"/>
                </a:cubicBezTo>
                <a:cubicBezTo>
                  <a:pt x="65" y="49"/>
                  <a:pt x="65" y="49"/>
                  <a:pt x="65" y="49"/>
                </a:cubicBezTo>
                <a:cubicBezTo>
                  <a:pt x="63" y="48"/>
                  <a:pt x="59" y="48"/>
                  <a:pt x="57" y="50"/>
                </a:cubicBezTo>
                <a:cubicBezTo>
                  <a:pt x="3" y="99"/>
                  <a:pt x="3" y="99"/>
                  <a:pt x="3" y="99"/>
                </a:cubicBezTo>
                <a:cubicBezTo>
                  <a:pt x="0" y="102"/>
                  <a:pt x="0" y="107"/>
                  <a:pt x="3" y="110"/>
                </a:cubicBezTo>
                <a:cubicBezTo>
                  <a:pt x="4" y="112"/>
                  <a:pt x="6" y="113"/>
                  <a:pt x="9" y="113"/>
                </a:cubicBezTo>
                <a:cubicBezTo>
                  <a:pt x="10" y="113"/>
                  <a:pt x="12" y="112"/>
                  <a:pt x="14" y="111"/>
                </a:cubicBezTo>
                <a:cubicBezTo>
                  <a:pt x="63" y="65"/>
                  <a:pt x="63" y="65"/>
                  <a:pt x="63" y="65"/>
                </a:cubicBezTo>
                <a:cubicBezTo>
                  <a:pt x="112" y="89"/>
                  <a:pt x="112" y="89"/>
                  <a:pt x="112" y="89"/>
                </a:cubicBezTo>
                <a:cubicBezTo>
                  <a:pt x="115" y="91"/>
                  <a:pt x="119" y="90"/>
                  <a:pt x="121" y="88"/>
                </a:cubicBezTo>
                <a:close/>
                <a:moveTo>
                  <a:pt x="85" y="91"/>
                </a:moveTo>
                <a:cubicBezTo>
                  <a:pt x="62" y="91"/>
                  <a:pt x="62" y="91"/>
                  <a:pt x="62" y="91"/>
                </a:cubicBezTo>
                <a:cubicBezTo>
                  <a:pt x="58" y="91"/>
                  <a:pt x="55" y="94"/>
                  <a:pt x="55" y="97"/>
                </a:cubicBezTo>
                <a:cubicBezTo>
                  <a:pt x="55" y="166"/>
                  <a:pt x="55" y="166"/>
                  <a:pt x="55" y="166"/>
                </a:cubicBezTo>
                <a:cubicBezTo>
                  <a:pt x="55" y="170"/>
                  <a:pt x="58" y="172"/>
                  <a:pt x="62" y="172"/>
                </a:cubicBezTo>
                <a:cubicBezTo>
                  <a:pt x="85" y="172"/>
                  <a:pt x="85" y="172"/>
                  <a:pt x="85" y="172"/>
                </a:cubicBezTo>
                <a:cubicBezTo>
                  <a:pt x="88" y="172"/>
                  <a:pt x="91" y="170"/>
                  <a:pt x="91" y="166"/>
                </a:cubicBezTo>
                <a:cubicBezTo>
                  <a:pt x="91" y="97"/>
                  <a:pt x="91" y="97"/>
                  <a:pt x="91" y="97"/>
                </a:cubicBezTo>
                <a:cubicBezTo>
                  <a:pt x="91" y="94"/>
                  <a:pt x="88" y="91"/>
                  <a:pt x="85" y="91"/>
                </a:cubicBezTo>
                <a:close/>
                <a:moveTo>
                  <a:pt x="37" y="132"/>
                </a:moveTo>
                <a:cubicBezTo>
                  <a:pt x="37" y="166"/>
                  <a:pt x="37" y="166"/>
                  <a:pt x="37" y="166"/>
                </a:cubicBezTo>
                <a:cubicBezTo>
                  <a:pt x="37" y="170"/>
                  <a:pt x="34" y="172"/>
                  <a:pt x="31" y="172"/>
                </a:cubicBezTo>
                <a:cubicBezTo>
                  <a:pt x="7" y="172"/>
                  <a:pt x="7" y="172"/>
                  <a:pt x="7" y="172"/>
                </a:cubicBezTo>
                <a:cubicBezTo>
                  <a:pt x="4" y="172"/>
                  <a:pt x="1" y="170"/>
                  <a:pt x="1" y="166"/>
                </a:cubicBezTo>
                <a:cubicBezTo>
                  <a:pt x="1" y="132"/>
                  <a:pt x="1" y="132"/>
                  <a:pt x="1" y="132"/>
                </a:cubicBezTo>
                <a:cubicBezTo>
                  <a:pt x="1" y="128"/>
                  <a:pt x="4" y="125"/>
                  <a:pt x="7" y="125"/>
                </a:cubicBezTo>
                <a:cubicBezTo>
                  <a:pt x="31" y="125"/>
                  <a:pt x="31" y="125"/>
                  <a:pt x="31" y="125"/>
                </a:cubicBezTo>
                <a:cubicBezTo>
                  <a:pt x="34" y="125"/>
                  <a:pt x="37" y="128"/>
                  <a:pt x="37" y="132"/>
                </a:cubicBezTo>
                <a:close/>
              </a:path>
            </a:pathLst>
          </a:custGeom>
          <a:solidFill>
            <a:sysClr val="windowText" lastClr="000000"/>
          </a:solidFill>
          <a:ln w="9525">
            <a:noFill/>
            <a:round/>
            <a:headEnd/>
            <a:tailEnd/>
          </a:ln>
        </p:spPr>
        <p:txBody>
          <a:bodyPr vert="horz" wrap="square" lIns="100817" tIns="50408" rIns="100817" bIns="50408"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US" sz="2205" b="0" i="0" u="none" strike="noStrike" kern="0" cap="none" spc="0" normalizeH="0" baseline="0" noProof="0">
              <a:ln>
                <a:noFill/>
              </a:ln>
              <a:solidFill>
                <a:sysClr val="windowText" lastClr="000000"/>
              </a:solidFill>
              <a:effectLst/>
              <a:uLnTx/>
              <a:uFillTx/>
              <a:ea typeface="+mn-ea"/>
            </a:endParaRPr>
          </a:p>
        </p:txBody>
      </p:sp>
      <p:sp>
        <p:nvSpPr>
          <p:cNvPr id="34" name="Oval 33">
            <a:extLst>
              <a:ext uri="{FF2B5EF4-FFF2-40B4-BE49-F238E27FC236}">
                <a16:creationId xmlns:a16="http://schemas.microsoft.com/office/drawing/2014/main" id="{9C74C0C5-8AB7-E088-9B18-A33F0B4FFD2C}"/>
              </a:ext>
            </a:extLst>
          </p:cNvPr>
          <p:cNvSpPr/>
          <p:nvPr/>
        </p:nvSpPr>
        <p:spPr>
          <a:xfrm>
            <a:off x="5698215" y="3555952"/>
            <a:ext cx="312135" cy="31144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1867" b="0" i="0" u="none" strike="noStrike" kern="0" cap="none" spc="0" normalizeH="0" baseline="0" noProof="0">
              <a:ln>
                <a:noFill/>
              </a:ln>
              <a:solidFill>
                <a:prstClr val="white"/>
              </a:solidFill>
              <a:effectLst/>
              <a:uLnTx/>
              <a:uFillTx/>
              <a:latin typeface="Calibri"/>
              <a:ea typeface="+mn-ea"/>
              <a:cs typeface="+mn-cs"/>
            </a:endParaRPr>
          </a:p>
        </p:txBody>
      </p:sp>
      <p:sp>
        <p:nvSpPr>
          <p:cNvPr id="35" name="Freeform 212">
            <a:extLst>
              <a:ext uri="{FF2B5EF4-FFF2-40B4-BE49-F238E27FC236}">
                <a16:creationId xmlns:a16="http://schemas.microsoft.com/office/drawing/2014/main" id="{7A4ACCF9-BCE4-D84C-310A-F203FE2571FE}"/>
              </a:ext>
            </a:extLst>
          </p:cNvPr>
          <p:cNvSpPr>
            <a:spLocks noEditPoints="1"/>
          </p:cNvSpPr>
          <p:nvPr/>
        </p:nvSpPr>
        <p:spPr bwMode="auto">
          <a:xfrm>
            <a:off x="5796963" y="3704738"/>
            <a:ext cx="104194" cy="122721"/>
          </a:xfrm>
          <a:custGeom>
            <a:avLst/>
            <a:gdLst>
              <a:gd name="T0" fmla="*/ 23 w 170"/>
              <a:gd name="T1" fmla="*/ 26 h 182"/>
              <a:gd name="T2" fmla="*/ 1 w 170"/>
              <a:gd name="T3" fmla="*/ 80 h 182"/>
              <a:gd name="T4" fmla="*/ 1 w 170"/>
              <a:gd name="T5" fmla="*/ 122 h 182"/>
              <a:gd name="T6" fmla="*/ 16 w 170"/>
              <a:gd name="T7" fmla="*/ 152 h 182"/>
              <a:gd name="T8" fmla="*/ 70 w 170"/>
              <a:gd name="T9" fmla="*/ 181 h 182"/>
              <a:gd name="T10" fmla="*/ 121 w 170"/>
              <a:gd name="T11" fmla="*/ 174 h 182"/>
              <a:gd name="T12" fmla="*/ 164 w 170"/>
              <a:gd name="T13" fmla="*/ 129 h 182"/>
              <a:gd name="T14" fmla="*/ 168 w 170"/>
              <a:gd name="T15" fmla="*/ 89 h 182"/>
              <a:gd name="T16" fmla="*/ 155 w 170"/>
              <a:gd name="T17" fmla="*/ 54 h 182"/>
              <a:gd name="T18" fmla="*/ 115 w 170"/>
              <a:gd name="T19" fmla="*/ 14 h 182"/>
              <a:gd name="T20" fmla="*/ 131 w 170"/>
              <a:gd name="T21" fmla="*/ 119 h 182"/>
              <a:gd name="T22" fmla="*/ 124 w 170"/>
              <a:gd name="T23" fmla="*/ 132 h 182"/>
              <a:gd name="T24" fmla="*/ 101 w 170"/>
              <a:gd name="T25" fmla="*/ 146 h 182"/>
              <a:gd name="T26" fmla="*/ 102 w 170"/>
              <a:gd name="T27" fmla="*/ 158 h 182"/>
              <a:gd name="T28" fmla="*/ 96 w 170"/>
              <a:gd name="T29" fmla="*/ 161 h 182"/>
              <a:gd name="T30" fmla="*/ 89 w 170"/>
              <a:gd name="T31" fmla="*/ 149 h 182"/>
              <a:gd name="T32" fmla="*/ 66 w 170"/>
              <a:gd name="T33" fmla="*/ 151 h 182"/>
              <a:gd name="T34" fmla="*/ 56 w 170"/>
              <a:gd name="T35" fmla="*/ 148 h 182"/>
              <a:gd name="T36" fmla="*/ 50 w 170"/>
              <a:gd name="T37" fmla="*/ 139 h 182"/>
              <a:gd name="T38" fmla="*/ 56 w 170"/>
              <a:gd name="T39" fmla="*/ 133 h 182"/>
              <a:gd name="T40" fmla="*/ 70 w 170"/>
              <a:gd name="T41" fmla="*/ 133 h 182"/>
              <a:gd name="T42" fmla="*/ 93 w 170"/>
              <a:gd name="T43" fmla="*/ 132 h 182"/>
              <a:gd name="T44" fmla="*/ 106 w 170"/>
              <a:gd name="T45" fmla="*/ 125 h 182"/>
              <a:gd name="T46" fmla="*/ 111 w 170"/>
              <a:gd name="T47" fmla="*/ 116 h 182"/>
              <a:gd name="T48" fmla="*/ 105 w 170"/>
              <a:gd name="T49" fmla="*/ 106 h 182"/>
              <a:gd name="T50" fmla="*/ 96 w 170"/>
              <a:gd name="T51" fmla="*/ 105 h 182"/>
              <a:gd name="T52" fmla="*/ 69 w 170"/>
              <a:gd name="T53" fmla="*/ 105 h 182"/>
              <a:gd name="T54" fmla="*/ 49 w 170"/>
              <a:gd name="T55" fmla="*/ 102 h 182"/>
              <a:gd name="T56" fmla="*/ 39 w 170"/>
              <a:gd name="T57" fmla="*/ 92 h 182"/>
              <a:gd name="T58" fmla="*/ 36 w 170"/>
              <a:gd name="T59" fmla="*/ 73 h 182"/>
              <a:gd name="T60" fmla="*/ 43 w 170"/>
              <a:gd name="T61" fmla="*/ 63 h 182"/>
              <a:gd name="T62" fmla="*/ 63 w 170"/>
              <a:gd name="T63" fmla="*/ 50 h 182"/>
              <a:gd name="T64" fmla="*/ 62 w 170"/>
              <a:gd name="T65" fmla="*/ 37 h 182"/>
              <a:gd name="T66" fmla="*/ 67 w 170"/>
              <a:gd name="T67" fmla="*/ 34 h 182"/>
              <a:gd name="T68" fmla="*/ 75 w 170"/>
              <a:gd name="T69" fmla="*/ 47 h 182"/>
              <a:gd name="T70" fmla="*/ 99 w 170"/>
              <a:gd name="T71" fmla="*/ 46 h 182"/>
              <a:gd name="T72" fmla="*/ 106 w 170"/>
              <a:gd name="T73" fmla="*/ 50 h 182"/>
              <a:gd name="T74" fmla="*/ 111 w 170"/>
              <a:gd name="T75" fmla="*/ 57 h 182"/>
              <a:gd name="T76" fmla="*/ 105 w 170"/>
              <a:gd name="T77" fmla="*/ 62 h 182"/>
              <a:gd name="T78" fmla="*/ 101 w 170"/>
              <a:gd name="T79" fmla="*/ 62 h 182"/>
              <a:gd name="T80" fmla="*/ 83 w 170"/>
              <a:gd name="T81" fmla="*/ 62 h 182"/>
              <a:gd name="T82" fmla="*/ 67 w 170"/>
              <a:gd name="T83" fmla="*/ 66 h 182"/>
              <a:gd name="T84" fmla="*/ 57 w 170"/>
              <a:gd name="T85" fmla="*/ 75 h 182"/>
              <a:gd name="T86" fmla="*/ 60 w 170"/>
              <a:gd name="T87" fmla="*/ 85 h 182"/>
              <a:gd name="T88" fmla="*/ 73 w 170"/>
              <a:gd name="T89" fmla="*/ 87 h 182"/>
              <a:gd name="T90" fmla="*/ 93 w 170"/>
              <a:gd name="T91" fmla="*/ 87 h 182"/>
              <a:gd name="T92" fmla="*/ 113 w 170"/>
              <a:gd name="T93" fmla="*/ 89 h 182"/>
              <a:gd name="T94" fmla="*/ 131 w 170"/>
              <a:gd name="T95" fmla="*/ 105 h 182"/>
              <a:gd name="T96" fmla="*/ 131 w 170"/>
              <a:gd name="T97" fmla="*/ 11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0" h="182">
                <a:moveTo>
                  <a:pt x="90" y="0"/>
                </a:moveTo>
                <a:lnTo>
                  <a:pt x="30" y="16"/>
                </a:lnTo>
                <a:lnTo>
                  <a:pt x="30" y="16"/>
                </a:lnTo>
                <a:lnTo>
                  <a:pt x="23" y="26"/>
                </a:lnTo>
                <a:lnTo>
                  <a:pt x="16" y="39"/>
                </a:lnTo>
                <a:lnTo>
                  <a:pt x="10" y="52"/>
                </a:lnTo>
                <a:lnTo>
                  <a:pt x="4" y="66"/>
                </a:lnTo>
                <a:lnTo>
                  <a:pt x="1" y="80"/>
                </a:lnTo>
                <a:lnTo>
                  <a:pt x="0" y="95"/>
                </a:lnTo>
                <a:lnTo>
                  <a:pt x="0" y="109"/>
                </a:lnTo>
                <a:lnTo>
                  <a:pt x="1" y="122"/>
                </a:lnTo>
                <a:lnTo>
                  <a:pt x="1" y="122"/>
                </a:lnTo>
                <a:lnTo>
                  <a:pt x="4" y="131"/>
                </a:lnTo>
                <a:lnTo>
                  <a:pt x="7" y="138"/>
                </a:lnTo>
                <a:lnTo>
                  <a:pt x="11" y="145"/>
                </a:lnTo>
                <a:lnTo>
                  <a:pt x="16" y="152"/>
                </a:lnTo>
                <a:lnTo>
                  <a:pt x="27" y="164"/>
                </a:lnTo>
                <a:lnTo>
                  <a:pt x="40" y="172"/>
                </a:lnTo>
                <a:lnTo>
                  <a:pt x="55" y="178"/>
                </a:lnTo>
                <a:lnTo>
                  <a:pt x="70" y="181"/>
                </a:lnTo>
                <a:lnTo>
                  <a:pt x="88" y="182"/>
                </a:lnTo>
                <a:lnTo>
                  <a:pt x="103" y="179"/>
                </a:lnTo>
                <a:lnTo>
                  <a:pt x="103" y="179"/>
                </a:lnTo>
                <a:lnTo>
                  <a:pt x="121" y="174"/>
                </a:lnTo>
                <a:lnTo>
                  <a:pt x="135" y="165"/>
                </a:lnTo>
                <a:lnTo>
                  <a:pt x="147" y="155"/>
                </a:lnTo>
                <a:lnTo>
                  <a:pt x="157" y="144"/>
                </a:lnTo>
                <a:lnTo>
                  <a:pt x="164" y="129"/>
                </a:lnTo>
                <a:lnTo>
                  <a:pt x="168" y="113"/>
                </a:lnTo>
                <a:lnTo>
                  <a:pt x="170" y="106"/>
                </a:lnTo>
                <a:lnTo>
                  <a:pt x="170" y="98"/>
                </a:lnTo>
                <a:lnTo>
                  <a:pt x="168" y="89"/>
                </a:lnTo>
                <a:lnTo>
                  <a:pt x="167" y="79"/>
                </a:lnTo>
                <a:lnTo>
                  <a:pt x="167" y="79"/>
                </a:lnTo>
                <a:lnTo>
                  <a:pt x="162" y="67"/>
                </a:lnTo>
                <a:lnTo>
                  <a:pt x="155" y="54"/>
                </a:lnTo>
                <a:lnTo>
                  <a:pt x="147" y="43"/>
                </a:lnTo>
                <a:lnTo>
                  <a:pt x="136" y="33"/>
                </a:lnTo>
                <a:lnTo>
                  <a:pt x="126" y="23"/>
                </a:lnTo>
                <a:lnTo>
                  <a:pt x="115" y="14"/>
                </a:lnTo>
                <a:lnTo>
                  <a:pt x="102" y="6"/>
                </a:lnTo>
                <a:lnTo>
                  <a:pt x="90" y="0"/>
                </a:lnTo>
                <a:lnTo>
                  <a:pt x="90" y="0"/>
                </a:lnTo>
                <a:close/>
                <a:moveTo>
                  <a:pt x="131" y="119"/>
                </a:moveTo>
                <a:lnTo>
                  <a:pt x="131" y="119"/>
                </a:lnTo>
                <a:lnTo>
                  <a:pt x="128" y="126"/>
                </a:lnTo>
                <a:lnTo>
                  <a:pt x="124" y="132"/>
                </a:lnTo>
                <a:lnTo>
                  <a:pt x="124" y="132"/>
                </a:lnTo>
                <a:lnTo>
                  <a:pt x="119" y="138"/>
                </a:lnTo>
                <a:lnTo>
                  <a:pt x="112" y="142"/>
                </a:lnTo>
                <a:lnTo>
                  <a:pt x="112" y="142"/>
                </a:lnTo>
                <a:lnTo>
                  <a:pt x="101" y="146"/>
                </a:lnTo>
                <a:lnTo>
                  <a:pt x="103" y="152"/>
                </a:lnTo>
                <a:lnTo>
                  <a:pt x="103" y="152"/>
                </a:lnTo>
                <a:lnTo>
                  <a:pt x="103" y="155"/>
                </a:lnTo>
                <a:lnTo>
                  <a:pt x="102" y="158"/>
                </a:lnTo>
                <a:lnTo>
                  <a:pt x="101" y="159"/>
                </a:lnTo>
                <a:lnTo>
                  <a:pt x="98" y="161"/>
                </a:lnTo>
                <a:lnTo>
                  <a:pt x="98" y="161"/>
                </a:lnTo>
                <a:lnTo>
                  <a:pt x="96" y="161"/>
                </a:lnTo>
                <a:lnTo>
                  <a:pt x="93" y="159"/>
                </a:lnTo>
                <a:lnTo>
                  <a:pt x="92" y="158"/>
                </a:lnTo>
                <a:lnTo>
                  <a:pt x="90" y="156"/>
                </a:lnTo>
                <a:lnTo>
                  <a:pt x="89" y="149"/>
                </a:lnTo>
                <a:lnTo>
                  <a:pt x="89" y="149"/>
                </a:lnTo>
                <a:lnTo>
                  <a:pt x="79" y="151"/>
                </a:lnTo>
                <a:lnTo>
                  <a:pt x="79" y="151"/>
                </a:lnTo>
                <a:lnTo>
                  <a:pt x="66" y="151"/>
                </a:lnTo>
                <a:lnTo>
                  <a:pt x="66" y="151"/>
                </a:lnTo>
                <a:lnTo>
                  <a:pt x="60" y="149"/>
                </a:lnTo>
                <a:lnTo>
                  <a:pt x="56" y="148"/>
                </a:lnTo>
                <a:lnTo>
                  <a:pt x="56" y="148"/>
                </a:lnTo>
                <a:lnTo>
                  <a:pt x="53" y="145"/>
                </a:lnTo>
                <a:lnTo>
                  <a:pt x="50" y="141"/>
                </a:lnTo>
                <a:lnTo>
                  <a:pt x="50" y="141"/>
                </a:lnTo>
                <a:lnTo>
                  <a:pt x="50" y="139"/>
                </a:lnTo>
                <a:lnTo>
                  <a:pt x="52" y="136"/>
                </a:lnTo>
                <a:lnTo>
                  <a:pt x="52" y="136"/>
                </a:lnTo>
                <a:lnTo>
                  <a:pt x="53" y="135"/>
                </a:lnTo>
                <a:lnTo>
                  <a:pt x="56" y="133"/>
                </a:lnTo>
                <a:lnTo>
                  <a:pt x="56" y="133"/>
                </a:lnTo>
                <a:lnTo>
                  <a:pt x="62" y="133"/>
                </a:lnTo>
                <a:lnTo>
                  <a:pt x="62" y="133"/>
                </a:lnTo>
                <a:lnTo>
                  <a:pt x="70" y="133"/>
                </a:lnTo>
                <a:lnTo>
                  <a:pt x="70" y="133"/>
                </a:lnTo>
                <a:lnTo>
                  <a:pt x="82" y="135"/>
                </a:lnTo>
                <a:lnTo>
                  <a:pt x="82" y="135"/>
                </a:lnTo>
                <a:lnTo>
                  <a:pt x="93" y="132"/>
                </a:lnTo>
                <a:lnTo>
                  <a:pt x="93" y="132"/>
                </a:lnTo>
                <a:lnTo>
                  <a:pt x="101" y="129"/>
                </a:lnTo>
                <a:lnTo>
                  <a:pt x="101" y="129"/>
                </a:lnTo>
                <a:lnTo>
                  <a:pt x="106" y="125"/>
                </a:lnTo>
                <a:lnTo>
                  <a:pt x="106" y="125"/>
                </a:lnTo>
                <a:lnTo>
                  <a:pt x="111" y="119"/>
                </a:lnTo>
                <a:lnTo>
                  <a:pt x="111" y="119"/>
                </a:lnTo>
                <a:lnTo>
                  <a:pt x="111" y="116"/>
                </a:lnTo>
                <a:lnTo>
                  <a:pt x="111" y="113"/>
                </a:lnTo>
                <a:lnTo>
                  <a:pt x="111" y="113"/>
                </a:lnTo>
                <a:lnTo>
                  <a:pt x="109" y="109"/>
                </a:lnTo>
                <a:lnTo>
                  <a:pt x="105" y="106"/>
                </a:lnTo>
                <a:lnTo>
                  <a:pt x="105" y="106"/>
                </a:lnTo>
                <a:lnTo>
                  <a:pt x="101" y="105"/>
                </a:lnTo>
                <a:lnTo>
                  <a:pt x="96" y="105"/>
                </a:lnTo>
                <a:lnTo>
                  <a:pt x="96" y="105"/>
                </a:lnTo>
                <a:lnTo>
                  <a:pt x="82" y="105"/>
                </a:lnTo>
                <a:lnTo>
                  <a:pt x="82" y="105"/>
                </a:lnTo>
                <a:lnTo>
                  <a:pt x="69" y="105"/>
                </a:lnTo>
                <a:lnTo>
                  <a:pt x="69" y="105"/>
                </a:lnTo>
                <a:lnTo>
                  <a:pt x="57" y="105"/>
                </a:lnTo>
                <a:lnTo>
                  <a:pt x="57" y="105"/>
                </a:lnTo>
                <a:lnTo>
                  <a:pt x="49" y="102"/>
                </a:lnTo>
                <a:lnTo>
                  <a:pt x="49" y="102"/>
                </a:lnTo>
                <a:lnTo>
                  <a:pt x="44" y="99"/>
                </a:lnTo>
                <a:lnTo>
                  <a:pt x="42" y="96"/>
                </a:lnTo>
                <a:lnTo>
                  <a:pt x="42" y="96"/>
                </a:lnTo>
                <a:lnTo>
                  <a:pt x="39" y="92"/>
                </a:lnTo>
                <a:lnTo>
                  <a:pt x="36" y="86"/>
                </a:lnTo>
                <a:lnTo>
                  <a:pt x="36" y="86"/>
                </a:lnTo>
                <a:lnTo>
                  <a:pt x="36" y="80"/>
                </a:lnTo>
                <a:lnTo>
                  <a:pt x="36" y="73"/>
                </a:lnTo>
                <a:lnTo>
                  <a:pt x="36" y="73"/>
                </a:lnTo>
                <a:lnTo>
                  <a:pt x="39" y="67"/>
                </a:lnTo>
                <a:lnTo>
                  <a:pt x="43" y="63"/>
                </a:lnTo>
                <a:lnTo>
                  <a:pt x="43" y="63"/>
                </a:lnTo>
                <a:lnTo>
                  <a:pt x="47" y="59"/>
                </a:lnTo>
                <a:lnTo>
                  <a:pt x="55" y="54"/>
                </a:lnTo>
                <a:lnTo>
                  <a:pt x="55" y="54"/>
                </a:lnTo>
                <a:lnTo>
                  <a:pt x="63" y="50"/>
                </a:lnTo>
                <a:lnTo>
                  <a:pt x="60" y="42"/>
                </a:lnTo>
                <a:lnTo>
                  <a:pt x="60" y="42"/>
                </a:lnTo>
                <a:lnTo>
                  <a:pt x="60" y="39"/>
                </a:lnTo>
                <a:lnTo>
                  <a:pt x="62" y="37"/>
                </a:lnTo>
                <a:lnTo>
                  <a:pt x="63" y="34"/>
                </a:lnTo>
                <a:lnTo>
                  <a:pt x="65" y="34"/>
                </a:lnTo>
                <a:lnTo>
                  <a:pt x="65" y="34"/>
                </a:lnTo>
                <a:lnTo>
                  <a:pt x="67" y="34"/>
                </a:lnTo>
                <a:lnTo>
                  <a:pt x="70" y="34"/>
                </a:lnTo>
                <a:lnTo>
                  <a:pt x="72" y="36"/>
                </a:lnTo>
                <a:lnTo>
                  <a:pt x="73" y="39"/>
                </a:lnTo>
                <a:lnTo>
                  <a:pt x="75" y="47"/>
                </a:lnTo>
                <a:lnTo>
                  <a:pt x="75" y="47"/>
                </a:lnTo>
                <a:lnTo>
                  <a:pt x="86" y="46"/>
                </a:lnTo>
                <a:lnTo>
                  <a:pt x="86" y="46"/>
                </a:lnTo>
                <a:lnTo>
                  <a:pt x="99" y="46"/>
                </a:lnTo>
                <a:lnTo>
                  <a:pt x="99" y="46"/>
                </a:lnTo>
                <a:lnTo>
                  <a:pt x="103" y="47"/>
                </a:lnTo>
                <a:lnTo>
                  <a:pt x="106" y="50"/>
                </a:lnTo>
                <a:lnTo>
                  <a:pt x="106" y="50"/>
                </a:lnTo>
                <a:lnTo>
                  <a:pt x="109" y="52"/>
                </a:lnTo>
                <a:lnTo>
                  <a:pt x="111" y="54"/>
                </a:lnTo>
                <a:lnTo>
                  <a:pt x="111" y="54"/>
                </a:lnTo>
                <a:lnTo>
                  <a:pt x="111" y="57"/>
                </a:lnTo>
                <a:lnTo>
                  <a:pt x="109" y="59"/>
                </a:lnTo>
                <a:lnTo>
                  <a:pt x="109" y="59"/>
                </a:lnTo>
                <a:lnTo>
                  <a:pt x="108" y="62"/>
                </a:lnTo>
                <a:lnTo>
                  <a:pt x="105" y="62"/>
                </a:lnTo>
                <a:lnTo>
                  <a:pt x="105" y="62"/>
                </a:lnTo>
                <a:lnTo>
                  <a:pt x="102" y="63"/>
                </a:lnTo>
                <a:lnTo>
                  <a:pt x="102" y="63"/>
                </a:lnTo>
                <a:lnTo>
                  <a:pt x="101" y="62"/>
                </a:lnTo>
                <a:lnTo>
                  <a:pt x="101" y="62"/>
                </a:lnTo>
                <a:lnTo>
                  <a:pt x="89" y="62"/>
                </a:lnTo>
                <a:lnTo>
                  <a:pt x="89" y="62"/>
                </a:lnTo>
                <a:lnTo>
                  <a:pt x="83" y="62"/>
                </a:lnTo>
                <a:lnTo>
                  <a:pt x="75" y="63"/>
                </a:lnTo>
                <a:lnTo>
                  <a:pt x="75" y="63"/>
                </a:lnTo>
                <a:lnTo>
                  <a:pt x="67" y="66"/>
                </a:lnTo>
                <a:lnTo>
                  <a:pt x="67" y="66"/>
                </a:lnTo>
                <a:lnTo>
                  <a:pt x="60" y="70"/>
                </a:lnTo>
                <a:lnTo>
                  <a:pt x="60" y="70"/>
                </a:lnTo>
                <a:lnTo>
                  <a:pt x="57" y="75"/>
                </a:lnTo>
                <a:lnTo>
                  <a:pt x="57" y="75"/>
                </a:lnTo>
                <a:lnTo>
                  <a:pt x="57" y="80"/>
                </a:lnTo>
                <a:lnTo>
                  <a:pt x="57" y="80"/>
                </a:lnTo>
                <a:lnTo>
                  <a:pt x="59" y="82"/>
                </a:lnTo>
                <a:lnTo>
                  <a:pt x="60" y="85"/>
                </a:lnTo>
                <a:lnTo>
                  <a:pt x="60" y="85"/>
                </a:lnTo>
                <a:lnTo>
                  <a:pt x="66" y="86"/>
                </a:lnTo>
                <a:lnTo>
                  <a:pt x="66" y="86"/>
                </a:lnTo>
                <a:lnTo>
                  <a:pt x="73" y="87"/>
                </a:lnTo>
                <a:lnTo>
                  <a:pt x="73" y="87"/>
                </a:lnTo>
                <a:lnTo>
                  <a:pt x="83" y="87"/>
                </a:lnTo>
                <a:lnTo>
                  <a:pt x="83" y="87"/>
                </a:lnTo>
                <a:lnTo>
                  <a:pt x="93" y="87"/>
                </a:lnTo>
                <a:lnTo>
                  <a:pt x="93" y="87"/>
                </a:lnTo>
                <a:lnTo>
                  <a:pt x="105" y="87"/>
                </a:lnTo>
                <a:lnTo>
                  <a:pt x="105" y="87"/>
                </a:lnTo>
                <a:lnTo>
                  <a:pt x="113" y="89"/>
                </a:lnTo>
                <a:lnTo>
                  <a:pt x="122" y="92"/>
                </a:lnTo>
                <a:lnTo>
                  <a:pt x="122" y="92"/>
                </a:lnTo>
                <a:lnTo>
                  <a:pt x="128" y="98"/>
                </a:lnTo>
                <a:lnTo>
                  <a:pt x="131" y="105"/>
                </a:lnTo>
                <a:lnTo>
                  <a:pt x="131" y="105"/>
                </a:lnTo>
                <a:lnTo>
                  <a:pt x="132" y="112"/>
                </a:lnTo>
                <a:lnTo>
                  <a:pt x="131" y="119"/>
                </a:lnTo>
                <a:lnTo>
                  <a:pt x="131" y="119"/>
                </a:lnTo>
                <a:close/>
              </a:path>
            </a:pathLst>
          </a:custGeom>
          <a:solidFill>
            <a:sysClr val="windowText" lastClr="000000">
              <a:lumMod val="95000"/>
              <a:lumOff val="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Calibri"/>
              <a:ea typeface="+mn-ea"/>
            </a:endParaRPr>
          </a:p>
        </p:txBody>
      </p:sp>
      <p:sp>
        <p:nvSpPr>
          <p:cNvPr id="36" name="Freeform 213">
            <a:extLst>
              <a:ext uri="{FF2B5EF4-FFF2-40B4-BE49-F238E27FC236}">
                <a16:creationId xmlns:a16="http://schemas.microsoft.com/office/drawing/2014/main" id="{C6D2D957-E316-7810-32A1-F1968B0921D4}"/>
              </a:ext>
            </a:extLst>
          </p:cNvPr>
          <p:cNvSpPr>
            <a:spLocks/>
          </p:cNvSpPr>
          <p:nvPr/>
        </p:nvSpPr>
        <p:spPr bwMode="auto">
          <a:xfrm rot="21050082">
            <a:off x="5782472" y="3626033"/>
            <a:ext cx="68508" cy="46965"/>
          </a:xfrm>
          <a:custGeom>
            <a:avLst/>
            <a:gdLst>
              <a:gd name="T0" fmla="*/ 21 w 75"/>
              <a:gd name="T1" fmla="*/ 59 h 59"/>
              <a:gd name="T2" fmla="*/ 21 w 75"/>
              <a:gd name="T3" fmla="*/ 59 h 59"/>
              <a:gd name="T4" fmla="*/ 48 w 75"/>
              <a:gd name="T5" fmla="*/ 53 h 59"/>
              <a:gd name="T6" fmla="*/ 74 w 75"/>
              <a:gd name="T7" fmla="*/ 46 h 59"/>
              <a:gd name="T8" fmla="*/ 74 w 75"/>
              <a:gd name="T9" fmla="*/ 46 h 59"/>
              <a:gd name="T10" fmla="*/ 75 w 75"/>
              <a:gd name="T11" fmla="*/ 7 h 59"/>
              <a:gd name="T12" fmla="*/ 75 w 75"/>
              <a:gd name="T13" fmla="*/ 7 h 59"/>
              <a:gd name="T14" fmla="*/ 74 w 75"/>
              <a:gd name="T15" fmla="*/ 3 h 59"/>
              <a:gd name="T16" fmla="*/ 72 w 75"/>
              <a:gd name="T17" fmla="*/ 0 h 59"/>
              <a:gd name="T18" fmla="*/ 69 w 75"/>
              <a:gd name="T19" fmla="*/ 0 h 59"/>
              <a:gd name="T20" fmla="*/ 67 w 75"/>
              <a:gd name="T21" fmla="*/ 2 h 59"/>
              <a:gd name="T22" fmla="*/ 62 w 75"/>
              <a:gd name="T23" fmla="*/ 5 h 59"/>
              <a:gd name="T24" fmla="*/ 59 w 75"/>
              <a:gd name="T25" fmla="*/ 9 h 59"/>
              <a:gd name="T26" fmla="*/ 58 w 75"/>
              <a:gd name="T27" fmla="*/ 15 h 59"/>
              <a:gd name="T28" fmla="*/ 56 w 75"/>
              <a:gd name="T29" fmla="*/ 20 h 59"/>
              <a:gd name="T30" fmla="*/ 56 w 75"/>
              <a:gd name="T31" fmla="*/ 20 h 59"/>
              <a:gd name="T32" fmla="*/ 55 w 75"/>
              <a:gd name="T33" fmla="*/ 19 h 59"/>
              <a:gd name="T34" fmla="*/ 55 w 75"/>
              <a:gd name="T35" fmla="*/ 19 h 59"/>
              <a:gd name="T36" fmla="*/ 52 w 75"/>
              <a:gd name="T37" fmla="*/ 13 h 59"/>
              <a:gd name="T38" fmla="*/ 52 w 75"/>
              <a:gd name="T39" fmla="*/ 13 h 59"/>
              <a:gd name="T40" fmla="*/ 48 w 75"/>
              <a:gd name="T41" fmla="*/ 9 h 59"/>
              <a:gd name="T42" fmla="*/ 41 w 75"/>
              <a:gd name="T43" fmla="*/ 5 h 59"/>
              <a:gd name="T44" fmla="*/ 41 w 75"/>
              <a:gd name="T45" fmla="*/ 5 h 59"/>
              <a:gd name="T46" fmla="*/ 36 w 75"/>
              <a:gd name="T47" fmla="*/ 3 h 59"/>
              <a:gd name="T48" fmla="*/ 32 w 75"/>
              <a:gd name="T49" fmla="*/ 5 h 59"/>
              <a:gd name="T50" fmla="*/ 29 w 75"/>
              <a:gd name="T51" fmla="*/ 7 h 59"/>
              <a:gd name="T52" fmla="*/ 28 w 75"/>
              <a:gd name="T53" fmla="*/ 12 h 59"/>
              <a:gd name="T54" fmla="*/ 28 w 75"/>
              <a:gd name="T55" fmla="*/ 12 h 59"/>
              <a:gd name="T56" fmla="*/ 25 w 75"/>
              <a:gd name="T57" fmla="*/ 19 h 59"/>
              <a:gd name="T58" fmla="*/ 23 w 75"/>
              <a:gd name="T59" fmla="*/ 26 h 59"/>
              <a:gd name="T60" fmla="*/ 23 w 75"/>
              <a:gd name="T61" fmla="*/ 26 h 59"/>
              <a:gd name="T62" fmla="*/ 23 w 75"/>
              <a:gd name="T63" fmla="*/ 29 h 59"/>
              <a:gd name="T64" fmla="*/ 23 w 75"/>
              <a:gd name="T65" fmla="*/ 29 h 59"/>
              <a:gd name="T66" fmla="*/ 21 w 75"/>
              <a:gd name="T67" fmla="*/ 23 h 59"/>
              <a:gd name="T68" fmla="*/ 15 w 75"/>
              <a:gd name="T69" fmla="*/ 20 h 59"/>
              <a:gd name="T70" fmla="*/ 10 w 75"/>
              <a:gd name="T71" fmla="*/ 17 h 59"/>
              <a:gd name="T72" fmla="*/ 6 w 75"/>
              <a:gd name="T73" fmla="*/ 16 h 59"/>
              <a:gd name="T74" fmla="*/ 3 w 75"/>
              <a:gd name="T75" fmla="*/ 17 h 59"/>
              <a:gd name="T76" fmla="*/ 0 w 75"/>
              <a:gd name="T77" fmla="*/ 19 h 59"/>
              <a:gd name="T78" fmla="*/ 0 w 75"/>
              <a:gd name="T79" fmla="*/ 22 h 59"/>
              <a:gd name="T80" fmla="*/ 2 w 75"/>
              <a:gd name="T81" fmla="*/ 25 h 59"/>
              <a:gd name="T82" fmla="*/ 2 w 75"/>
              <a:gd name="T83" fmla="*/ 25 h 59"/>
              <a:gd name="T84" fmla="*/ 21 w 75"/>
              <a:gd name="T85" fmla="*/ 59 h 59"/>
              <a:gd name="T86" fmla="*/ 21 w 75"/>
              <a:gd name="T8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9">
                <a:moveTo>
                  <a:pt x="21" y="59"/>
                </a:moveTo>
                <a:lnTo>
                  <a:pt x="21" y="59"/>
                </a:lnTo>
                <a:lnTo>
                  <a:pt x="48" y="53"/>
                </a:lnTo>
                <a:lnTo>
                  <a:pt x="74" y="46"/>
                </a:lnTo>
                <a:lnTo>
                  <a:pt x="74" y="46"/>
                </a:lnTo>
                <a:lnTo>
                  <a:pt x="75" y="7"/>
                </a:lnTo>
                <a:lnTo>
                  <a:pt x="75" y="7"/>
                </a:lnTo>
                <a:lnTo>
                  <a:pt x="74" y="3"/>
                </a:lnTo>
                <a:lnTo>
                  <a:pt x="72" y="0"/>
                </a:lnTo>
                <a:lnTo>
                  <a:pt x="69" y="0"/>
                </a:lnTo>
                <a:lnTo>
                  <a:pt x="67" y="2"/>
                </a:lnTo>
                <a:lnTo>
                  <a:pt x="62" y="5"/>
                </a:lnTo>
                <a:lnTo>
                  <a:pt x="59" y="9"/>
                </a:lnTo>
                <a:lnTo>
                  <a:pt x="58" y="15"/>
                </a:lnTo>
                <a:lnTo>
                  <a:pt x="56" y="20"/>
                </a:lnTo>
                <a:lnTo>
                  <a:pt x="56" y="20"/>
                </a:lnTo>
                <a:lnTo>
                  <a:pt x="55" y="19"/>
                </a:lnTo>
                <a:lnTo>
                  <a:pt x="55" y="19"/>
                </a:lnTo>
                <a:lnTo>
                  <a:pt x="52" y="13"/>
                </a:lnTo>
                <a:lnTo>
                  <a:pt x="52" y="13"/>
                </a:lnTo>
                <a:lnTo>
                  <a:pt x="48" y="9"/>
                </a:lnTo>
                <a:lnTo>
                  <a:pt x="41" y="5"/>
                </a:lnTo>
                <a:lnTo>
                  <a:pt x="41" y="5"/>
                </a:lnTo>
                <a:lnTo>
                  <a:pt x="36" y="3"/>
                </a:lnTo>
                <a:lnTo>
                  <a:pt x="32" y="5"/>
                </a:lnTo>
                <a:lnTo>
                  <a:pt x="29" y="7"/>
                </a:lnTo>
                <a:lnTo>
                  <a:pt x="28" y="12"/>
                </a:lnTo>
                <a:lnTo>
                  <a:pt x="28" y="12"/>
                </a:lnTo>
                <a:lnTo>
                  <a:pt x="25" y="19"/>
                </a:lnTo>
                <a:lnTo>
                  <a:pt x="23" y="26"/>
                </a:lnTo>
                <a:lnTo>
                  <a:pt x="23" y="26"/>
                </a:lnTo>
                <a:lnTo>
                  <a:pt x="23" y="29"/>
                </a:lnTo>
                <a:lnTo>
                  <a:pt x="23" y="29"/>
                </a:lnTo>
                <a:lnTo>
                  <a:pt x="21" y="23"/>
                </a:lnTo>
                <a:lnTo>
                  <a:pt x="15" y="20"/>
                </a:lnTo>
                <a:lnTo>
                  <a:pt x="10" y="17"/>
                </a:lnTo>
                <a:lnTo>
                  <a:pt x="6" y="16"/>
                </a:lnTo>
                <a:lnTo>
                  <a:pt x="3" y="17"/>
                </a:lnTo>
                <a:lnTo>
                  <a:pt x="0" y="19"/>
                </a:lnTo>
                <a:lnTo>
                  <a:pt x="0" y="22"/>
                </a:lnTo>
                <a:lnTo>
                  <a:pt x="2" y="25"/>
                </a:lnTo>
                <a:lnTo>
                  <a:pt x="2" y="25"/>
                </a:lnTo>
                <a:lnTo>
                  <a:pt x="21" y="59"/>
                </a:lnTo>
                <a:lnTo>
                  <a:pt x="21" y="59"/>
                </a:lnTo>
                <a:close/>
              </a:path>
            </a:pathLst>
          </a:custGeom>
          <a:solidFill>
            <a:sysClr val="windowText" lastClr="000000">
              <a:lumMod val="95000"/>
              <a:lumOff val="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Calibri"/>
              <a:ea typeface="+mn-ea"/>
            </a:endParaRPr>
          </a:p>
        </p:txBody>
      </p:sp>
      <p:sp>
        <p:nvSpPr>
          <p:cNvPr id="37" name="Freeform 211">
            <a:extLst>
              <a:ext uri="{FF2B5EF4-FFF2-40B4-BE49-F238E27FC236}">
                <a16:creationId xmlns:a16="http://schemas.microsoft.com/office/drawing/2014/main" id="{08582E0B-9157-7DEB-F074-79073DE55932}"/>
              </a:ext>
            </a:extLst>
          </p:cNvPr>
          <p:cNvSpPr>
            <a:spLocks/>
          </p:cNvSpPr>
          <p:nvPr/>
        </p:nvSpPr>
        <p:spPr bwMode="auto">
          <a:xfrm rot="20272723">
            <a:off x="5745109" y="3517987"/>
            <a:ext cx="188446" cy="126586"/>
          </a:xfrm>
          <a:custGeom>
            <a:avLst/>
            <a:gdLst>
              <a:gd name="T0" fmla="*/ 147 w 196"/>
              <a:gd name="T1" fmla="*/ 10 h 163"/>
              <a:gd name="T2" fmla="*/ 85 w 196"/>
              <a:gd name="T3" fmla="*/ 13 h 163"/>
              <a:gd name="T4" fmla="*/ 69 w 196"/>
              <a:gd name="T5" fmla="*/ 15 h 163"/>
              <a:gd name="T6" fmla="*/ 54 w 196"/>
              <a:gd name="T7" fmla="*/ 25 h 163"/>
              <a:gd name="T8" fmla="*/ 3 w 196"/>
              <a:gd name="T9" fmla="*/ 74 h 163"/>
              <a:gd name="T10" fmla="*/ 0 w 196"/>
              <a:gd name="T11" fmla="*/ 77 h 163"/>
              <a:gd name="T12" fmla="*/ 5 w 196"/>
              <a:gd name="T13" fmla="*/ 146 h 163"/>
              <a:gd name="T14" fmla="*/ 6 w 196"/>
              <a:gd name="T15" fmla="*/ 148 h 163"/>
              <a:gd name="T16" fmla="*/ 10 w 196"/>
              <a:gd name="T17" fmla="*/ 153 h 163"/>
              <a:gd name="T18" fmla="*/ 13 w 196"/>
              <a:gd name="T19" fmla="*/ 153 h 163"/>
              <a:gd name="T20" fmla="*/ 13 w 196"/>
              <a:gd name="T21" fmla="*/ 154 h 163"/>
              <a:gd name="T22" fmla="*/ 15 w 196"/>
              <a:gd name="T23" fmla="*/ 157 h 163"/>
              <a:gd name="T24" fmla="*/ 19 w 196"/>
              <a:gd name="T25" fmla="*/ 161 h 163"/>
              <a:gd name="T26" fmla="*/ 22 w 196"/>
              <a:gd name="T27" fmla="*/ 163 h 163"/>
              <a:gd name="T28" fmla="*/ 28 w 196"/>
              <a:gd name="T29" fmla="*/ 160 h 163"/>
              <a:gd name="T30" fmla="*/ 31 w 196"/>
              <a:gd name="T31" fmla="*/ 154 h 163"/>
              <a:gd name="T32" fmla="*/ 33 w 196"/>
              <a:gd name="T33" fmla="*/ 151 h 163"/>
              <a:gd name="T34" fmla="*/ 41 w 196"/>
              <a:gd name="T35" fmla="*/ 94 h 163"/>
              <a:gd name="T36" fmla="*/ 77 w 196"/>
              <a:gd name="T37" fmla="*/ 66 h 163"/>
              <a:gd name="T38" fmla="*/ 84 w 196"/>
              <a:gd name="T39" fmla="*/ 65 h 163"/>
              <a:gd name="T40" fmla="*/ 87 w 196"/>
              <a:gd name="T41" fmla="*/ 68 h 163"/>
              <a:gd name="T42" fmla="*/ 98 w 196"/>
              <a:gd name="T43" fmla="*/ 87 h 163"/>
              <a:gd name="T44" fmla="*/ 101 w 196"/>
              <a:gd name="T45" fmla="*/ 95 h 163"/>
              <a:gd name="T46" fmla="*/ 74 w 196"/>
              <a:gd name="T47" fmla="*/ 133 h 163"/>
              <a:gd name="T48" fmla="*/ 72 w 196"/>
              <a:gd name="T49" fmla="*/ 137 h 163"/>
              <a:gd name="T50" fmla="*/ 74 w 196"/>
              <a:gd name="T51" fmla="*/ 147 h 163"/>
              <a:gd name="T52" fmla="*/ 77 w 196"/>
              <a:gd name="T53" fmla="*/ 151 h 163"/>
              <a:gd name="T54" fmla="*/ 85 w 196"/>
              <a:gd name="T55" fmla="*/ 154 h 163"/>
              <a:gd name="T56" fmla="*/ 91 w 196"/>
              <a:gd name="T57" fmla="*/ 153 h 163"/>
              <a:gd name="T58" fmla="*/ 133 w 196"/>
              <a:gd name="T59" fmla="*/ 100 h 163"/>
              <a:gd name="T60" fmla="*/ 183 w 196"/>
              <a:gd name="T61" fmla="*/ 68 h 163"/>
              <a:gd name="T62" fmla="*/ 184 w 196"/>
              <a:gd name="T63" fmla="*/ 68 h 163"/>
              <a:gd name="T64" fmla="*/ 192 w 196"/>
              <a:gd name="T65" fmla="*/ 64 h 163"/>
              <a:gd name="T66" fmla="*/ 196 w 196"/>
              <a:gd name="T67" fmla="*/ 56 h 163"/>
              <a:gd name="T68" fmla="*/ 196 w 196"/>
              <a:gd name="T69" fmla="*/ 51 h 163"/>
              <a:gd name="T70" fmla="*/ 196 w 196"/>
              <a:gd name="T71" fmla="*/ 10 h 163"/>
              <a:gd name="T72" fmla="*/ 194 w 196"/>
              <a:gd name="T73" fmla="*/ 5 h 163"/>
              <a:gd name="T74" fmla="*/ 186 w 196"/>
              <a:gd name="T75" fmla="*/ 0 h 163"/>
              <a:gd name="T76" fmla="*/ 147 w 196"/>
              <a:gd name="T77"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6" h="163">
                <a:moveTo>
                  <a:pt x="147" y="10"/>
                </a:moveTo>
                <a:lnTo>
                  <a:pt x="147" y="10"/>
                </a:lnTo>
                <a:lnTo>
                  <a:pt x="113" y="12"/>
                </a:lnTo>
                <a:lnTo>
                  <a:pt x="85" y="13"/>
                </a:lnTo>
                <a:lnTo>
                  <a:pt x="69" y="15"/>
                </a:lnTo>
                <a:lnTo>
                  <a:pt x="69" y="15"/>
                </a:lnTo>
                <a:lnTo>
                  <a:pt x="62" y="19"/>
                </a:lnTo>
                <a:lnTo>
                  <a:pt x="54" y="25"/>
                </a:lnTo>
                <a:lnTo>
                  <a:pt x="32" y="45"/>
                </a:lnTo>
                <a:lnTo>
                  <a:pt x="3" y="74"/>
                </a:lnTo>
                <a:lnTo>
                  <a:pt x="3" y="74"/>
                </a:lnTo>
                <a:lnTo>
                  <a:pt x="0" y="77"/>
                </a:lnTo>
                <a:lnTo>
                  <a:pt x="0" y="81"/>
                </a:lnTo>
                <a:lnTo>
                  <a:pt x="5" y="146"/>
                </a:lnTo>
                <a:lnTo>
                  <a:pt x="5" y="146"/>
                </a:lnTo>
                <a:lnTo>
                  <a:pt x="6" y="148"/>
                </a:lnTo>
                <a:lnTo>
                  <a:pt x="8" y="151"/>
                </a:lnTo>
                <a:lnTo>
                  <a:pt x="10" y="153"/>
                </a:lnTo>
                <a:lnTo>
                  <a:pt x="13" y="153"/>
                </a:lnTo>
                <a:lnTo>
                  <a:pt x="13" y="153"/>
                </a:lnTo>
                <a:lnTo>
                  <a:pt x="13" y="153"/>
                </a:lnTo>
                <a:lnTo>
                  <a:pt x="13" y="154"/>
                </a:lnTo>
                <a:lnTo>
                  <a:pt x="13" y="154"/>
                </a:lnTo>
                <a:lnTo>
                  <a:pt x="15" y="157"/>
                </a:lnTo>
                <a:lnTo>
                  <a:pt x="16" y="160"/>
                </a:lnTo>
                <a:lnTo>
                  <a:pt x="19" y="161"/>
                </a:lnTo>
                <a:lnTo>
                  <a:pt x="22" y="163"/>
                </a:lnTo>
                <a:lnTo>
                  <a:pt x="22" y="163"/>
                </a:lnTo>
                <a:lnTo>
                  <a:pt x="25" y="161"/>
                </a:lnTo>
                <a:lnTo>
                  <a:pt x="28" y="160"/>
                </a:lnTo>
                <a:lnTo>
                  <a:pt x="29" y="157"/>
                </a:lnTo>
                <a:lnTo>
                  <a:pt x="31" y="154"/>
                </a:lnTo>
                <a:lnTo>
                  <a:pt x="31" y="154"/>
                </a:lnTo>
                <a:lnTo>
                  <a:pt x="33" y="151"/>
                </a:lnTo>
                <a:lnTo>
                  <a:pt x="36" y="147"/>
                </a:lnTo>
                <a:lnTo>
                  <a:pt x="41" y="94"/>
                </a:lnTo>
                <a:lnTo>
                  <a:pt x="77" y="66"/>
                </a:lnTo>
                <a:lnTo>
                  <a:pt x="77" y="66"/>
                </a:lnTo>
                <a:lnTo>
                  <a:pt x="81" y="65"/>
                </a:lnTo>
                <a:lnTo>
                  <a:pt x="84" y="65"/>
                </a:lnTo>
                <a:lnTo>
                  <a:pt x="87" y="68"/>
                </a:lnTo>
                <a:lnTo>
                  <a:pt x="87" y="68"/>
                </a:lnTo>
                <a:lnTo>
                  <a:pt x="98" y="87"/>
                </a:lnTo>
                <a:lnTo>
                  <a:pt x="98" y="87"/>
                </a:lnTo>
                <a:lnTo>
                  <a:pt x="101" y="92"/>
                </a:lnTo>
                <a:lnTo>
                  <a:pt x="101" y="95"/>
                </a:lnTo>
                <a:lnTo>
                  <a:pt x="98" y="100"/>
                </a:lnTo>
                <a:lnTo>
                  <a:pt x="74" y="133"/>
                </a:lnTo>
                <a:lnTo>
                  <a:pt x="74" y="133"/>
                </a:lnTo>
                <a:lnTo>
                  <a:pt x="72" y="137"/>
                </a:lnTo>
                <a:lnTo>
                  <a:pt x="72" y="143"/>
                </a:lnTo>
                <a:lnTo>
                  <a:pt x="74" y="147"/>
                </a:lnTo>
                <a:lnTo>
                  <a:pt x="77" y="151"/>
                </a:lnTo>
                <a:lnTo>
                  <a:pt x="77" y="151"/>
                </a:lnTo>
                <a:lnTo>
                  <a:pt x="81" y="154"/>
                </a:lnTo>
                <a:lnTo>
                  <a:pt x="85" y="154"/>
                </a:lnTo>
                <a:lnTo>
                  <a:pt x="85" y="154"/>
                </a:lnTo>
                <a:lnTo>
                  <a:pt x="91" y="153"/>
                </a:lnTo>
                <a:lnTo>
                  <a:pt x="97" y="148"/>
                </a:lnTo>
                <a:lnTo>
                  <a:pt x="133" y="100"/>
                </a:lnTo>
                <a:lnTo>
                  <a:pt x="176" y="68"/>
                </a:lnTo>
                <a:lnTo>
                  <a:pt x="183" y="68"/>
                </a:lnTo>
                <a:lnTo>
                  <a:pt x="183" y="68"/>
                </a:lnTo>
                <a:lnTo>
                  <a:pt x="184" y="68"/>
                </a:lnTo>
                <a:lnTo>
                  <a:pt x="190" y="66"/>
                </a:lnTo>
                <a:lnTo>
                  <a:pt x="192" y="64"/>
                </a:lnTo>
                <a:lnTo>
                  <a:pt x="194" y="61"/>
                </a:lnTo>
                <a:lnTo>
                  <a:pt x="196" y="56"/>
                </a:lnTo>
                <a:lnTo>
                  <a:pt x="196" y="51"/>
                </a:lnTo>
                <a:lnTo>
                  <a:pt x="196" y="51"/>
                </a:lnTo>
                <a:lnTo>
                  <a:pt x="196" y="10"/>
                </a:lnTo>
                <a:lnTo>
                  <a:pt x="196" y="10"/>
                </a:lnTo>
                <a:lnTo>
                  <a:pt x="196" y="6"/>
                </a:lnTo>
                <a:lnTo>
                  <a:pt x="194" y="5"/>
                </a:lnTo>
                <a:lnTo>
                  <a:pt x="190" y="2"/>
                </a:lnTo>
                <a:lnTo>
                  <a:pt x="186" y="0"/>
                </a:lnTo>
                <a:lnTo>
                  <a:pt x="184" y="0"/>
                </a:lnTo>
                <a:lnTo>
                  <a:pt x="147" y="10"/>
                </a:lnTo>
                <a:close/>
              </a:path>
            </a:pathLst>
          </a:custGeom>
          <a:solidFill>
            <a:sysClr val="windowText" lastClr="000000">
              <a:lumMod val="95000"/>
              <a:lumOff val="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latin typeface="Calibri"/>
              <a:ea typeface="+mn-ea"/>
            </a:endParaRPr>
          </a:p>
        </p:txBody>
      </p:sp>
    </p:spTree>
    <p:extLst>
      <p:ext uri="{BB962C8B-B14F-4D97-AF65-F5344CB8AC3E}">
        <p14:creationId xmlns:p14="http://schemas.microsoft.com/office/powerpoint/2010/main" val="25088232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A163B-00F6-9840-D16E-62DE81BA736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50E270-CBAE-43EB-4A28-3AEB796EE6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26</a:t>
            </a:fld>
            <a:endParaRPr lang="en-GB"/>
          </a:p>
        </p:txBody>
      </p:sp>
      <p:sp>
        <p:nvSpPr>
          <p:cNvPr id="4" name="Rectangle 3">
            <a:extLst>
              <a:ext uri="{FF2B5EF4-FFF2-40B4-BE49-F238E27FC236}">
                <a16:creationId xmlns:a16="http://schemas.microsoft.com/office/drawing/2014/main" id="{8B2607CD-7285-3950-D41A-2B982E21FBDC}"/>
              </a:ext>
            </a:extLst>
          </p:cNvPr>
          <p:cNvSpPr/>
          <p:nvPr/>
        </p:nvSpPr>
        <p:spPr>
          <a:xfrm>
            <a:off x="96899" y="1011677"/>
            <a:ext cx="3959536" cy="1918588"/>
          </a:xfrm>
          <a:prstGeom prst="rect">
            <a:avLst/>
          </a:prstGeom>
          <a:solidFill>
            <a:schemeClr val="accent2"/>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5" name="TextBox 4">
            <a:extLst>
              <a:ext uri="{FF2B5EF4-FFF2-40B4-BE49-F238E27FC236}">
                <a16:creationId xmlns:a16="http://schemas.microsoft.com/office/drawing/2014/main" id="{8361550E-7ECC-C2B6-961C-E45369813216}"/>
              </a:ext>
            </a:extLst>
          </p:cNvPr>
          <p:cNvSpPr txBox="1"/>
          <p:nvPr/>
        </p:nvSpPr>
        <p:spPr>
          <a:xfrm>
            <a:off x="180846" y="1071452"/>
            <a:ext cx="3765360" cy="1769715"/>
          </a:xfrm>
          <a:prstGeom prst="rect">
            <a:avLst/>
          </a:prstGeom>
          <a:noFill/>
          <a:effectLst/>
        </p:spPr>
        <p:txBody>
          <a:bodyPr wrap="square" lIns="91440" tIns="45720" rIns="91440" bIns="45720" anchor="t">
            <a:spAutoFit/>
          </a:bodyPr>
          <a:lstStyle/>
          <a:p>
            <a:pPr marR="0" lvl="0" algn="l" rtl="0">
              <a:lnSpc>
                <a:spcPct val="100000"/>
              </a:lnSpc>
              <a:spcBef>
                <a:spcPts val="0"/>
              </a:spcBef>
              <a:spcAft>
                <a:spcPts val="0"/>
              </a:spcAft>
              <a:buClrTx/>
              <a:buSzPts val="1200"/>
            </a:pPr>
            <a:r>
              <a:rPr lang="en-US" sz="1100" b="1" i="0" u="none" strike="noStrike" cap="none">
                <a:solidFill>
                  <a:schemeClr val="tx1"/>
                </a:solidFill>
                <a:latin typeface="Arial"/>
                <a:ea typeface="Arial"/>
                <a:cs typeface="Arial"/>
                <a:sym typeface="Arial"/>
              </a:rPr>
              <a:t>Tanzania</a:t>
            </a:r>
          </a:p>
          <a:p>
            <a:pPr marL="203200" indent="-171450">
              <a:spcBef>
                <a:spcPts val="600"/>
              </a:spcBef>
              <a:buClrTx/>
              <a:buSzPts val="900"/>
              <a:buFont typeface="Arial" panose="020B0604020202020204" pitchFamily="34" charset="0"/>
              <a:buChar char="•"/>
            </a:pPr>
            <a:r>
              <a:rPr lang="en-US" sz="1100">
                <a:solidFill>
                  <a:schemeClr val="tx1"/>
                </a:solidFill>
              </a:rPr>
              <a:t>There is no withholding tax on rental payments to resident persons for the use of an asset other than aircraft, land, and buildings as provided for under</a:t>
            </a:r>
            <a:r>
              <a:rPr lang="en-US" sz="1100" b="0" i="0" u="none" strike="noStrike" cap="none">
                <a:solidFill>
                  <a:schemeClr val="tx1"/>
                </a:solidFill>
                <a:latin typeface="Arial"/>
                <a:ea typeface="Arial"/>
                <a:cs typeface="Arial"/>
                <a:sym typeface="Arial"/>
              </a:rPr>
              <a:t> the Tanzania Income Tax Act</a:t>
            </a:r>
            <a:r>
              <a:rPr lang="en-US" sz="1100">
                <a:solidFill>
                  <a:schemeClr val="tx1"/>
                </a:solidFill>
              </a:rPr>
              <a:t>.</a:t>
            </a:r>
            <a:endParaRPr lang="en-US" sz="1100" b="0" i="0" u="none" strike="noStrike" cap="none">
              <a:solidFill>
                <a:schemeClr val="tx1"/>
              </a:solidFill>
              <a:latin typeface="Arial"/>
              <a:ea typeface="Arial"/>
              <a:cs typeface="Arial"/>
            </a:endParaRPr>
          </a:p>
          <a:p>
            <a:pPr marL="203200" marR="0" lvl="0" indent="-171450" algn="l" rtl="0">
              <a:lnSpc>
                <a:spcPct val="100000"/>
              </a:lnSpc>
              <a:spcBef>
                <a:spcPts val="600"/>
              </a:spcBef>
              <a:spcAft>
                <a:spcPts val="0"/>
              </a:spcAft>
              <a:buClrTx/>
              <a:buSzPts val="900"/>
              <a:buFont typeface="Arial" panose="020B0604020202020204" pitchFamily="34" charset="0"/>
              <a:buChar char="•"/>
            </a:pPr>
            <a:r>
              <a:rPr lang="en-US" sz="1100" b="0" i="0" u="none" strike="noStrike" cap="none">
                <a:solidFill>
                  <a:schemeClr val="tx1"/>
                </a:solidFill>
                <a:latin typeface="Arial"/>
                <a:ea typeface="Arial"/>
                <a:cs typeface="Arial"/>
                <a:sym typeface="Arial"/>
              </a:rPr>
              <a:t>Given the telecommunication tower space does not fall under the above-mentioned assets “aircraft, land and buildings”, withholding tax does not apply. </a:t>
            </a:r>
            <a:endParaRPr lang="en-US" sz="1100" b="0" i="0" u="none" strike="noStrike" cap="none">
              <a:solidFill>
                <a:schemeClr val="tx1"/>
              </a:solidFill>
              <a:latin typeface="Arial"/>
              <a:ea typeface="Arial"/>
              <a:cs typeface="Arial"/>
            </a:endParaRPr>
          </a:p>
          <a:p>
            <a:pPr marL="171450" indent="-171450">
              <a:buClrTx/>
              <a:buFont typeface="Arial" panose="020B0604020202020204" pitchFamily="34" charset="0"/>
              <a:buChar char="•"/>
            </a:pPr>
            <a:endParaRPr lang="en-US" sz="1100" b="1">
              <a:solidFill>
                <a:schemeClr val="tx1"/>
              </a:solidFill>
            </a:endParaRPr>
          </a:p>
        </p:txBody>
      </p:sp>
      <p:grpSp>
        <p:nvGrpSpPr>
          <p:cNvPr id="23" name="Group 22">
            <a:extLst>
              <a:ext uri="{FF2B5EF4-FFF2-40B4-BE49-F238E27FC236}">
                <a16:creationId xmlns:a16="http://schemas.microsoft.com/office/drawing/2014/main" id="{3A781FAE-5978-497D-0901-207117A4F15D}"/>
              </a:ext>
            </a:extLst>
          </p:cNvPr>
          <p:cNvGrpSpPr/>
          <p:nvPr/>
        </p:nvGrpSpPr>
        <p:grpSpPr>
          <a:xfrm>
            <a:off x="4339693" y="1956309"/>
            <a:ext cx="464614" cy="2351148"/>
            <a:chOff x="3708165" y="1572780"/>
            <a:chExt cx="464614" cy="2351148"/>
          </a:xfrm>
        </p:grpSpPr>
        <p:sp>
          <p:nvSpPr>
            <p:cNvPr id="17" name="Circle: Hollow 16">
              <a:extLst>
                <a:ext uri="{FF2B5EF4-FFF2-40B4-BE49-F238E27FC236}">
                  <a16:creationId xmlns:a16="http://schemas.microsoft.com/office/drawing/2014/main" id="{9E55AAEF-CD75-ECE5-770E-7CD92C0E9E09}"/>
                </a:ext>
              </a:extLst>
            </p:cNvPr>
            <p:cNvSpPr/>
            <p:nvPr/>
          </p:nvSpPr>
          <p:spPr>
            <a:xfrm>
              <a:off x="3710267" y="1572780"/>
              <a:ext cx="462512" cy="455082"/>
            </a:xfrm>
            <a:prstGeom prst="donut">
              <a:avLst>
                <a:gd name="adj" fmla="val 9724"/>
              </a:avLst>
            </a:prstGeom>
            <a:solidFill>
              <a:schemeClr val="accent5"/>
            </a:solidFill>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5"/>
                </a:solidFill>
              </a:endParaRPr>
            </a:p>
          </p:txBody>
        </p:sp>
        <p:sp>
          <p:nvSpPr>
            <p:cNvPr id="18" name="Oval 17">
              <a:extLst>
                <a:ext uri="{FF2B5EF4-FFF2-40B4-BE49-F238E27FC236}">
                  <a16:creationId xmlns:a16="http://schemas.microsoft.com/office/drawing/2014/main" id="{02AD6401-0975-1B98-C457-72D43BE35604}"/>
                </a:ext>
              </a:extLst>
            </p:cNvPr>
            <p:cNvSpPr/>
            <p:nvPr/>
          </p:nvSpPr>
          <p:spPr>
            <a:xfrm>
              <a:off x="3837614" y="1693567"/>
              <a:ext cx="207818" cy="213507"/>
            </a:xfrm>
            <a:prstGeom prst="ellipse">
              <a:avLst/>
            </a:prstGeom>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5"/>
                </a:solidFill>
              </a:endParaRPr>
            </a:p>
          </p:txBody>
        </p:sp>
        <p:sp>
          <p:nvSpPr>
            <p:cNvPr id="19" name="TextBox 18">
              <a:extLst>
                <a:ext uri="{FF2B5EF4-FFF2-40B4-BE49-F238E27FC236}">
                  <a16:creationId xmlns:a16="http://schemas.microsoft.com/office/drawing/2014/main" id="{A847799C-60AD-A6ED-F760-E785F99F2A72}"/>
                </a:ext>
              </a:extLst>
            </p:cNvPr>
            <p:cNvSpPr txBox="1"/>
            <p:nvPr/>
          </p:nvSpPr>
          <p:spPr>
            <a:xfrm>
              <a:off x="3777387" y="1600265"/>
              <a:ext cx="328272" cy="400110"/>
            </a:xfrm>
            <a:prstGeom prst="rect">
              <a:avLst/>
            </a:prstGeom>
            <a:noFill/>
            <a:effectLst/>
          </p:spPr>
          <p:txBody>
            <a:bodyPr wrap="square">
              <a:spAutoFit/>
            </a:bodyPr>
            <a:lstStyle/>
            <a:p>
              <a:r>
                <a:rPr lang="en-US" sz="2000">
                  <a:solidFill>
                    <a:schemeClr val="accent5"/>
                  </a:solidFill>
                  <a:latin typeface="+mn-lt"/>
                </a:rPr>
                <a:t>&gt;</a:t>
              </a:r>
              <a:endParaRPr lang="en-US" sz="2000">
                <a:solidFill>
                  <a:schemeClr val="accent5"/>
                </a:solidFill>
              </a:endParaRPr>
            </a:p>
          </p:txBody>
        </p:sp>
        <p:sp>
          <p:nvSpPr>
            <p:cNvPr id="20" name="Circle: Hollow 19">
              <a:extLst>
                <a:ext uri="{FF2B5EF4-FFF2-40B4-BE49-F238E27FC236}">
                  <a16:creationId xmlns:a16="http://schemas.microsoft.com/office/drawing/2014/main" id="{24A43496-2F44-07FC-7321-1A81B0E8CA8B}"/>
                </a:ext>
              </a:extLst>
            </p:cNvPr>
            <p:cNvSpPr/>
            <p:nvPr/>
          </p:nvSpPr>
          <p:spPr>
            <a:xfrm>
              <a:off x="3708165" y="3468846"/>
              <a:ext cx="462512" cy="455082"/>
            </a:xfrm>
            <a:prstGeom prst="donut">
              <a:avLst>
                <a:gd name="adj" fmla="val 9724"/>
              </a:avLst>
            </a:prstGeom>
            <a:solidFill>
              <a:schemeClr val="accent2"/>
            </a:solidFill>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5"/>
                </a:solidFill>
              </a:endParaRPr>
            </a:p>
          </p:txBody>
        </p:sp>
        <p:sp>
          <p:nvSpPr>
            <p:cNvPr id="21" name="Oval 20">
              <a:extLst>
                <a:ext uri="{FF2B5EF4-FFF2-40B4-BE49-F238E27FC236}">
                  <a16:creationId xmlns:a16="http://schemas.microsoft.com/office/drawing/2014/main" id="{852A2818-7FA1-58D7-1585-6FD78DD6A049}"/>
                </a:ext>
              </a:extLst>
            </p:cNvPr>
            <p:cNvSpPr/>
            <p:nvPr/>
          </p:nvSpPr>
          <p:spPr>
            <a:xfrm>
              <a:off x="3835512" y="3589633"/>
              <a:ext cx="207818" cy="213507"/>
            </a:xfrm>
            <a:prstGeom prst="ellipse">
              <a:avLst/>
            </a:prstGeom>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5"/>
                </a:solidFill>
              </a:endParaRPr>
            </a:p>
          </p:txBody>
        </p:sp>
        <p:sp>
          <p:nvSpPr>
            <p:cNvPr id="22" name="TextBox 21">
              <a:extLst>
                <a:ext uri="{FF2B5EF4-FFF2-40B4-BE49-F238E27FC236}">
                  <a16:creationId xmlns:a16="http://schemas.microsoft.com/office/drawing/2014/main" id="{729C8BAF-0E23-EB1D-F98C-4A4D165945F4}"/>
                </a:ext>
              </a:extLst>
            </p:cNvPr>
            <p:cNvSpPr txBox="1"/>
            <p:nvPr/>
          </p:nvSpPr>
          <p:spPr>
            <a:xfrm>
              <a:off x="3775285" y="3496331"/>
              <a:ext cx="328272" cy="400110"/>
            </a:xfrm>
            <a:prstGeom prst="rect">
              <a:avLst/>
            </a:prstGeom>
            <a:noFill/>
            <a:effectLst/>
          </p:spPr>
          <p:txBody>
            <a:bodyPr wrap="square">
              <a:spAutoFit/>
            </a:bodyPr>
            <a:lstStyle/>
            <a:p>
              <a:r>
                <a:rPr lang="en-US" sz="2000">
                  <a:solidFill>
                    <a:schemeClr val="accent2"/>
                  </a:solidFill>
                  <a:latin typeface="+mn-lt"/>
                </a:rPr>
                <a:t>&gt;</a:t>
              </a:r>
              <a:endParaRPr lang="en-US" sz="2000">
                <a:solidFill>
                  <a:schemeClr val="accent2"/>
                </a:solidFill>
              </a:endParaRPr>
            </a:p>
          </p:txBody>
        </p:sp>
      </p:grpSp>
      <p:sp>
        <p:nvSpPr>
          <p:cNvPr id="26" name="Rectangle 25">
            <a:extLst>
              <a:ext uri="{FF2B5EF4-FFF2-40B4-BE49-F238E27FC236}">
                <a16:creationId xmlns:a16="http://schemas.microsoft.com/office/drawing/2014/main" id="{034ED157-9091-494A-F058-6DCF593146BF}"/>
              </a:ext>
            </a:extLst>
          </p:cNvPr>
          <p:cNvSpPr/>
          <p:nvPr/>
        </p:nvSpPr>
        <p:spPr>
          <a:xfrm>
            <a:off x="5087565" y="1044508"/>
            <a:ext cx="3959536" cy="1918588"/>
          </a:xfrm>
          <a:prstGeom prst="rect">
            <a:avLst/>
          </a:prstGeom>
          <a:solidFill>
            <a:schemeClr val="accent5"/>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27" name="Rectangle 26">
            <a:extLst>
              <a:ext uri="{FF2B5EF4-FFF2-40B4-BE49-F238E27FC236}">
                <a16:creationId xmlns:a16="http://schemas.microsoft.com/office/drawing/2014/main" id="{C3AD2B68-44CD-81F6-6BDD-D8CBDBAE0A47}"/>
              </a:ext>
            </a:extLst>
          </p:cNvPr>
          <p:cNvSpPr/>
          <p:nvPr/>
        </p:nvSpPr>
        <p:spPr>
          <a:xfrm>
            <a:off x="96899" y="3053492"/>
            <a:ext cx="3959536" cy="1918588"/>
          </a:xfrm>
          <a:prstGeom prst="rect">
            <a:avLst/>
          </a:prstGeom>
          <a:solidFill>
            <a:schemeClr val="tx1"/>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28" name="Rectangle 27">
            <a:extLst>
              <a:ext uri="{FF2B5EF4-FFF2-40B4-BE49-F238E27FC236}">
                <a16:creationId xmlns:a16="http://schemas.microsoft.com/office/drawing/2014/main" id="{610A2587-40FA-F3BC-E16F-7B0653E88CD9}"/>
              </a:ext>
            </a:extLst>
          </p:cNvPr>
          <p:cNvSpPr/>
          <p:nvPr/>
        </p:nvSpPr>
        <p:spPr>
          <a:xfrm>
            <a:off x="5087565" y="3078322"/>
            <a:ext cx="3959536" cy="1918588"/>
          </a:xfrm>
          <a:prstGeom prst="rect">
            <a:avLst/>
          </a:prstGeom>
          <a:solidFill>
            <a:schemeClr val="accent4"/>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30" name="TextBox 29">
            <a:extLst>
              <a:ext uri="{FF2B5EF4-FFF2-40B4-BE49-F238E27FC236}">
                <a16:creationId xmlns:a16="http://schemas.microsoft.com/office/drawing/2014/main" id="{E5715634-5F23-B3E0-BF54-5F51C913E3AD}"/>
              </a:ext>
            </a:extLst>
          </p:cNvPr>
          <p:cNvSpPr txBox="1"/>
          <p:nvPr/>
        </p:nvSpPr>
        <p:spPr>
          <a:xfrm>
            <a:off x="182724" y="3187190"/>
            <a:ext cx="3641404" cy="1769715"/>
          </a:xfrm>
          <a:prstGeom prst="rect">
            <a:avLst/>
          </a:prstGeom>
          <a:noFill/>
        </p:spPr>
        <p:txBody>
          <a:bodyPr wrap="square">
            <a:spAutoFit/>
          </a:bodyPr>
          <a:lstStyle/>
          <a:p>
            <a:pPr>
              <a:buSzPts val="1200"/>
            </a:pPr>
            <a:r>
              <a:rPr lang="en-US" sz="1100" b="1" i="0" u="none" strike="noStrike" cap="none">
                <a:solidFill>
                  <a:schemeClr val="lt1"/>
                </a:solidFill>
                <a:latin typeface="Arial"/>
                <a:ea typeface="Arial"/>
                <a:cs typeface="Arial"/>
                <a:sym typeface="Arial"/>
              </a:rPr>
              <a:t>Rwanda</a:t>
            </a:r>
            <a:r>
              <a:rPr lang="en-US" sz="1100" b="1">
                <a:solidFill>
                  <a:schemeClr val="lt1"/>
                </a:solidFill>
              </a:rPr>
              <a:t> and Ghana</a:t>
            </a:r>
            <a:endParaRPr lang="en-US" sz="1100" b="1" i="0" u="none" strike="noStrike" cap="none">
              <a:solidFill>
                <a:schemeClr val="lt1"/>
              </a:solidFill>
              <a:latin typeface="Arial"/>
              <a:ea typeface="Arial"/>
              <a:cs typeface="Arial"/>
              <a:sym typeface="Arial"/>
            </a:endParaRPr>
          </a:p>
          <a:p>
            <a:pPr marL="171450" indent="-139700">
              <a:spcBef>
                <a:spcPts val="600"/>
              </a:spcBef>
              <a:buClr>
                <a:schemeClr val="lt1"/>
              </a:buClr>
              <a:buSzPts val="900"/>
              <a:buFont typeface="Arial"/>
              <a:buChar char="•"/>
            </a:pPr>
            <a:r>
              <a:rPr lang="en-US" sz="1100">
                <a:solidFill>
                  <a:schemeClr val="lt1"/>
                </a:solidFill>
              </a:rPr>
              <a:t>Where</a:t>
            </a:r>
            <a:r>
              <a:rPr lang="en-US" sz="1100" b="0" i="0" u="none" strike="noStrike" cap="none">
                <a:solidFill>
                  <a:schemeClr val="lt1"/>
                </a:solidFill>
                <a:latin typeface="Arial"/>
                <a:ea typeface="Arial"/>
                <a:cs typeface="Arial"/>
                <a:sym typeface="Arial"/>
              </a:rPr>
              <a:t> telecommunication tower company is resident in Rwanda, its customers do not have an obligation to withhold tax provided that the tower company possesses an income tax </a:t>
            </a:r>
            <a:r>
              <a:rPr lang="en-US" sz="1100">
                <a:solidFill>
                  <a:schemeClr val="lt1"/>
                </a:solidFill>
              </a:rPr>
              <a:t>declaration.</a:t>
            </a:r>
          </a:p>
          <a:p>
            <a:pPr marL="171450" marR="0" lvl="0" indent="-139700" algn="l">
              <a:lnSpc>
                <a:spcPct val="100000"/>
              </a:lnSpc>
              <a:spcBef>
                <a:spcPts val="600"/>
              </a:spcBef>
              <a:spcAft>
                <a:spcPts val="0"/>
              </a:spcAft>
              <a:buClr>
                <a:schemeClr val="lt1"/>
              </a:buClr>
              <a:buSzPts val="900"/>
              <a:buFont typeface="Arial"/>
              <a:buChar char="•"/>
            </a:pPr>
            <a:r>
              <a:rPr lang="en-US" sz="1100">
                <a:solidFill>
                  <a:schemeClr val="lt1"/>
                </a:solidFill>
              </a:rPr>
              <a:t>Payments with respect to leasing telecommunication towers are subject to withholding tax at the rate of 7.5% in Ghana. However, exemption is available upon application</a:t>
            </a:r>
          </a:p>
        </p:txBody>
      </p:sp>
      <p:sp>
        <p:nvSpPr>
          <p:cNvPr id="32" name="TextBox 31">
            <a:extLst>
              <a:ext uri="{FF2B5EF4-FFF2-40B4-BE49-F238E27FC236}">
                <a16:creationId xmlns:a16="http://schemas.microsoft.com/office/drawing/2014/main" id="{17AAFDEF-3D70-62A9-8CAA-DAF29CE81E32}"/>
              </a:ext>
            </a:extLst>
          </p:cNvPr>
          <p:cNvSpPr txBox="1"/>
          <p:nvPr/>
        </p:nvSpPr>
        <p:spPr>
          <a:xfrm>
            <a:off x="5243209" y="1183575"/>
            <a:ext cx="3453319" cy="1600438"/>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200"/>
              <a:buFont typeface="Arial"/>
              <a:buNone/>
            </a:pPr>
            <a:r>
              <a:rPr lang="en-US" sz="1100" b="1" i="0" u="none" strike="noStrike" cap="none">
                <a:solidFill>
                  <a:schemeClr val="lt1"/>
                </a:solidFill>
                <a:latin typeface="Arial"/>
                <a:ea typeface="Arial"/>
                <a:cs typeface="Arial"/>
                <a:sym typeface="Arial"/>
              </a:rPr>
              <a:t>Uganda</a:t>
            </a:r>
          </a:p>
          <a:p>
            <a:pPr marL="171450" marR="0" lvl="0" indent="-139700" algn="l" rtl="0">
              <a:lnSpc>
                <a:spcPct val="100000"/>
              </a:lnSpc>
              <a:spcBef>
                <a:spcPts val="600"/>
              </a:spcBef>
              <a:spcAft>
                <a:spcPts val="0"/>
              </a:spcAft>
              <a:buClr>
                <a:schemeClr val="lt1"/>
              </a:buClr>
              <a:buSzPts val="900"/>
              <a:buFont typeface="Arial"/>
              <a:buChar char="•"/>
            </a:pPr>
            <a:r>
              <a:rPr lang="en-US" sz="1100">
                <a:solidFill>
                  <a:schemeClr val="lt1"/>
                </a:solidFill>
              </a:rPr>
              <a:t>Withholding tax at the rate of 6% on lease rental payments to a resident person for the use of telecommunication towers.</a:t>
            </a:r>
          </a:p>
          <a:p>
            <a:pPr marL="171450" marR="0" lvl="0" indent="-139700" algn="l" rtl="0">
              <a:lnSpc>
                <a:spcPct val="100000"/>
              </a:lnSpc>
              <a:spcBef>
                <a:spcPts val="600"/>
              </a:spcBef>
              <a:spcAft>
                <a:spcPts val="0"/>
              </a:spcAft>
              <a:buClr>
                <a:schemeClr val="lt1"/>
              </a:buClr>
              <a:buSzPts val="900"/>
              <a:buFont typeface="Arial"/>
              <a:buChar char="•"/>
            </a:pPr>
            <a:r>
              <a:rPr lang="en-US" sz="1100">
                <a:solidFill>
                  <a:schemeClr val="lt1"/>
                </a:solidFill>
              </a:rPr>
              <a:t>Exemptions from withholding tax are available under the Ugandan tax law for resident telecommunications towers upon successful application to the Uganda Revenue Authority.</a:t>
            </a:r>
          </a:p>
        </p:txBody>
      </p:sp>
      <p:sp>
        <p:nvSpPr>
          <p:cNvPr id="34" name="TextBox 33">
            <a:extLst>
              <a:ext uri="{FF2B5EF4-FFF2-40B4-BE49-F238E27FC236}">
                <a16:creationId xmlns:a16="http://schemas.microsoft.com/office/drawing/2014/main" id="{465B3B1C-038C-2705-1EE1-C3E401BB37E8}"/>
              </a:ext>
            </a:extLst>
          </p:cNvPr>
          <p:cNvSpPr txBox="1"/>
          <p:nvPr/>
        </p:nvSpPr>
        <p:spPr>
          <a:xfrm>
            <a:off x="5201917" y="3187190"/>
            <a:ext cx="3610050" cy="1431161"/>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200"/>
              <a:buFont typeface="Arial"/>
              <a:buNone/>
            </a:pPr>
            <a:r>
              <a:rPr lang="en-US" sz="1100" b="1" i="0" u="none" strike="noStrike" cap="none" dirty="0">
                <a:solidFill>
                  <a:schemeClr val="lt1"/>
                </a:solidFill>
                <a:latin typeface="Arial"/>
                <a:ea typeface="Arial"/>
                <a:cs typeface="Arial"/>
                <a:sym typeface="Arial"/>
              </a:rPr>
              <a:t> Nigeria</a:t>
            </a:r>
          </a:p>
          <a:p>
            <a:pPr marL="171450" indent="-139700">
              <a:spcBef>
                <a:spcPts val="600"/>
              </a:spcBef>
              <a:buClr>
                <a:schemeClr val="lt1"/>
              </a:buClr>
              <a:buSzPts val="900"/>
              <a:buFont typeface="Arial"/>
              <a:buChar char="•"/>
            </a:pPr>
            <a:r>
              <a:rPr lang="en-US" sz="1100" dirty="0">
                <a:solidFill>
                  <a:schemeClr val="lt1"/>
                </a:solidFill>
              </a:rPr>
              <a:t>P</a:t>
            </a:r>
            <a:r>
              <a:rPr lang="en-US" sz="1100" b="0" i="0" u="none" strike="noStrike" cap="none" dirty="0">
                <a:solidFill>
                  <a:schemeClr val="lt1"/>
                </a:solidFill>
                <a:latin typeface="Arial"/>
                <a:ea typeface="Arial"/>
                <a:cs typeface="Arial"/>
                <a:sym typeface="Arial"/>
              </a:rPr>
              <a:t>ayments with respect to leasing telecommunication towers are subject to withholding tax at the rate of 2% in Nigeria (effective 1 January 2025</a:t>
            </a:r>
            <a:r>
              <a:rPr lang="en-US" sz="1100" dirty="0">
                <a:solidFill>
                  <a:schemeClr val="lt1"/>
                </a:solidFill>
              </a:rPr>
              <a:t>). </a:t>
            </a:r>
          </a:p>
          <a:p>
            <a:pPr marL="171450" indent="-139700">
              <a:spcBef>
                <a:spcPts val="600"/>
              </a:spcBef>
              <a:buClr>
                <a:schemeClr val="lt1"/>
              </a:buClr>
              <a:buSzPts val="900"/>
              <a:buFont typeface="Arial"/>
              <a:buChar char="•"/>
            </a:pPr>
            <a:r>
              <a:rPr lang="en-US" sz="1100" dirty="0">
                <a:solidFill>
                  <a:schemeClr val="lt1"/>
                </a:solidFill>
              </a:rPr>
              <a:t>This rate was reduced from 5% due to the tower industry's low profit margins and significant capital requirements.</a:t>
            </a:r>
          </a:p>
        </p:txBody>
      </p:sp>
      <p:sp>
        <p:nvSpPr>
          <p:cNvPr id="36" name="TextBox 35">
            <a:extLst>
              <a:ext uri="{FF2B5EF4-FFF2-40B4-BE49-F238E27FC236}">
                <a16:creationId xmlns:a16="http://schemas.microsoft.com/office/drawing/2014/main" id="{2C224991-5CD3-95F6-07F6-D9507776DABE}"/>
              </a:ext>
            </a:extLst>
          </p:cNvPr>
          <p:cNvSpPr txBox="1"/>
          <p:nvPr/>
        </p:nvSpPr>
        <p:spPr>
          <a:xfrm>
            <a:off x="96899" y="-62829"/>
            <a:ext cx="7278575" cy="646331"/>
          </a:xfrm>
          <a:prstGeom prst="rect">
            <a:avLst/>
          </a:prstGeom>
          <a:noFill/>
        </p:spPr>
        <p:txBody>
          <a:bodyPr wrap="square">
            <a:spAutoFit/>
          </a:bodyPr>
          <a:lstStyle/>
          <a:p>
            <a:r>
              <a:rPr lang="en-US" sz="1800">
                <a:solidFill>
                  <a:schemeClr val="bg1"/>
                </a:solidFill>
                <a:latin typeface="Georgia" panose="02040502050405020303" pitchFamily="18" charset="0"/>
              </a:rPr>
              <a:t>Practice in other countries – How other countries tax rental payments for the use of telecommunication towers </a:t>
            </a:r>
            <a:endParaRPr lang="en-GB" sz="1800">
              <a:solidFill>
                <a:schemeClr val="bg1"/>
              </a:solidFill>
              <a:latin typeface="Georgia" panose="02040502050405020303" pitchFamily="18" charset="0"/>
            </a:endParaRPr>
          </a:p>
        </p:txBody>
      </p:sp>
    </p:spTree>
    <p:extLst>
      <p:ext uri="{BB962C8B-B14F-4D97-AF65-F5344CB8AC3E}">
        <p14:creationId xmlns:p14="http://schemas.microsoft.com/office/powerpoint/2010/main" val="40673958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F37A5EB-AE0F-2A6B-A1E2-E61C5E526DF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27</a:t>
            </a:fld>
            <a:endParaRPr lang="en-GB"/>
          </a:p>
        </p:txBody>
      </p:sp>
      <p:sp>
        <p:nvSpPr>
          <p:cNvPr id="4" name="Rectangle 3">
            <a:extLst>
              <a:ext uri="{FF2B5EF4-FFF2-40B4-BE49-F238E27FC236}">
                <a16:creationId xmlns:a16="http://schemas.microsoft.com/office/drawing/2014/main" id="{453FDF1A-CC76-67A6-4028-547E5162E07F}"/>
              </a:ext>
            </a:extLst>
          </p:cNvPr>
          <p:cNvSpPr/>
          <p:nvPr/>
        </p:nvSpPr>
        <p:spPr>
          <a:xfrm>
            <a:off x="96899" y="1011677"/>
            <a:ext cx="3959536" cy="1918588"/>
          </a:xfrm>
          <a:prstGeom prst="rect">
            <a:avLst/>
          </a:prstGeom>
          <a:solidFill>
            <a:schemeClr val="accent2"/>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grpSp>
        <p:nvGrpSpPr>
          <p:cNvPr id="23" name="Group 22">
            <a:extLst>
              <a:ext uri="{FF2B5EF4-FFF2-40B4-BE49-F238E27FC236}">
                <a16:creationId xmlns:a16="http://schemas.microsoft.com/office/drawing/2014/main" id="{970B1B74-C410-0DBE-472A-B42AE21DBF07}"/>
              </a:ext>
            </a:extLst>
          </p:cNvPr>
          <p:cNvGrpSpPr/>
          <p:nvPr/>
        </p:nvGrpSpPr>
        <p:grpSpPr>
          <a:xfrm>
            <a:off x="4339693" y="1956309"/>
            <a:ext cx="464614" cy="2351148"/>
            <a:chOff x="3708165" y="1572780"/>
            <a:chExt cx="464614" cy="2351148"/>
          </a:xfrm>
        </p:grpSpPr>
        <p:sp>
          <p:nvSpPr>
            <p:cNvPr id="17" name="Circle: Hollow 16">
              <a:extLst>
                <a:ext uri="{FF2B5EF4-FFF2-40B4-BE49-F238E27FC236}">
                  <a16:creationId xmlns:a16="http://schemas.microsoft.com/office/drawing/2014/main" id="{8B462378-FF80-EE72-8AC9-FF67DCA767E3}"/>
                </a:ext>
              </a:extLst>
            </p:cNvPr>
            <p:cNvSpPr/>
            <p:nvPr/>
          </p:nvSpPr>
          <p:spPr>
            <a:xfrm>
              <a:off x="3710267" y="1572780"/>
              <a:ext cx="462512" cy="455082"/>
            </a:xfrm>
            <a:prstGeom prst="donut">
              <a:avLst>
                <a:gd name="adj" fmla="val 9724"/>
              </a:avLst>
            </a:prstGeom>
            <a:solidFill>
              <a:schemeClr val="accent5"/>
            </a:solidFill>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5"/>
                </a:solidFill>
              </a:endParaRPr>
            </a:p>
          </p:txBody>
        </p:sp>
        <p:sp>
          <p:nvSpPr>
            <p:cNvPr id="18" name="Oval 17">
              <a:extLst>
                <a:ext uri="{FF2B5EF4-FFF2-40B4-BE49-F238E27FC236}">
                  <a16:creationId xmlns:a16="http://schemas.microsoft.com/office/drawing/2014/main" id="{FB569A29-93D8-47FA-71FC-8EB5DD8DB628}"/>
                </a:ext>
              </a:extLst>
            </p:cNvPr>
            <p:cNvSpPr/>
            <p:nvPr/>
          </p:nvSpPr>
          <p:spPr>
            <a:xfrm>
              <a:off x="3837614" y="1693567"/>
              <a:ext cx="207818" cy="213507"/>
            </a:xfrm>
            <a:prstGeom prst="ellipse">
              <a:avLst/>
            </a:prstGeom>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5"/>
                </a:solidFill>
              </a:endParaRPr>
            </a:p>
          </p:txBody>
        </p:sp>
        <p:sp>
          <p:nvSpPr>
            <p:cNvPr id="19" name="TextBox 18">
              <a:extLst>
                <a:ext uri="{FF2B5EF4-FFF2-40B4-BE49-F238E27FC236}">
                  <a16:creationId xmlns:a16="http://schemas.microsoft.com/office/drawing/2014/main" id="{AEB95FD8-FF34-2292-84C0-79D78E478917}"/>
                </a:ext>
              </a:extLst>
            </p:cNvPr>
            <p:cNvSpPr txBox="1"/>
            <p:nvPr/>
          </p:nvSpPr>
          <p:spPr>
            <a:xfrm>
              <a:off x="3777387" y="1600265"/>
              <a:ext cx="328272" cy="400110"/>
            </a:xfrm>
            <a:prstGeom prst="rect">
              <a:avLst/>
            </a:prstGeom>
            <a:noFill/>
            <a:effectLst/>
          </p:spPr>
          <p:txBody>
            <a:bodyPr wrap="square">
              <a:spAutoFit/>
            </a:bodyPr>
            <a:lstStyle/>
            <a:p>
              <a:r>
                <a:rPr lang="en-US" sz="2000">
                  <a:solidFill>
                    <a:schemeClr val="accent5"/>
                  </a:solidFill>
                  <a:latin typeface="+mn-lt"/>
                </a:rPr>
                <a:t>&gt;</a:t>
              </a:r>
              <a:endParaRPr lang="en-US" sz="2000">
                <a:solidFill>
                  <a:schemeClr val="accent5"/>
                </a:solidFill>
              </a:endParaRPr>
            </a:p>
          </p:txBody>
        </p:sp>
        <p:sp>
          <p:nvSpPr>
            <p:cNvPr id="20" name="Circle: Hollow 19">
              <a:extLst>
                <a:ext uri="{FF2B5EF4-FFF2-40B4-BE49-F238E27FC236}">
                  <a16:creationId xmlns:a16="http://schemas.microsoft.com/office/drawing/2014/main" id="{6AB39F3A-7FEB-51A0-AEEE-23D26BC9B091}"/>
                </a:ext>
              </a:extLst>
            </p:cNvPr>
            <p:cNvSpPr/>
            <p:nvPr/>
          </p:nvSpPr>
          <p:spPr>
            <a:xfrm>
              <a:off x="3708165" y="3468846"/>
              <a:ext cx="462512" cy="455082"/>
            </a:xfrm>
            <a:prstGeom prst="donut">
              <a:avLst>
                <a:gd name="adj" fmla="val 9724"/>
              </a:avLst>
            </a:prstGeom>
            <a:solidFill>
              <a:schemeClr val="accent2"/>
            </a:solidFill>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5"/>
                </a:solidFill>
              </a:endParaRPr>
            </a:p>
          </p:txBody>
        </p:sp>
        <p:sp>
          <p:nvSpPr>
            <p:cNvPr id="21" name="Oval 20">
              <a:extLst>
                <a:ext uri="{FF2B5EF4-FFF2-40B4-BE49-F238E27FC236}">
                  <a16:creationId xmlns:a16="http://schemas.microsoft.com/office/drawing/2014/main" id="{6C66DF64-5409-5B38-EC7E-3270BA1CCDBC}"/>
                </a:ext>
              </a:extLst>
            </p:cNvPr>
            <p:cNvSpPr/>
            <p:nvPr/>
          </p:nvSpPr>
          <p:spPr>
            <a:xfrm>
              <a:off x="3835512" y="3589633"/>
              <a:ext cx="207818" cy="213507"/>
            </a:xfrm>
            <a:prstGeom prst="ellipse">
              <a:avLst/>
            </a:prstGeom>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5"/>
                </a:solidFill>
              </a:endParaRPr>
            </a:p>
          </p:txBody>
        </p:sp>
        <p:sp>
          <p:nvSpPr>
            <p:cNvPr id="22" name="TextBox 21">
              <a:extLst>
                <a:ext uri="{FF2B5EF4-FFF2-40B4-BE49-F238E27FC236}">
                  <a16:creationId xmlns:a16="http://schemas.microsoft.com/office/drawing/2014/main" id="{4A7170FA-5342-1773-FDA5-0840667FEEF5}"/>
                </a:ext>
              </a:extLst>
            </p:cNvPr>
            <p:cNvSpPr txBox="1"/>
            <p:nvPr/>
          </p:nvSpPr>
          <p:spPr>
            <a:xfrm>
              <a:off x="3775285" y="3496331"/>
              <a:ext cx="328272" cy="400110"/>
            </a:xfrm>
            <a:prstGeom prst="rect">
              <a:avLst/>
            </a:prstGeom>
            <a:noFill/>
            <a:effectLst/>
          </p:spPr>
          <p:txBody>
            <a:bodyPr wrap="square">
              <a:spAutoFit/>
            </a:bodyPr>
            <a:lstStyle/>
            <a:p>
              <a:r>
                <a:rPr lang="en-US" sz="2000">
                  <a:solidFill>
                    <a:schemeClr val="accent2"/>
                  </a:solidFill>
                  <a:latin typeface="+mn-lt"/>
                </a:rPr>
                <a:t>&gt;</a:t>
              </a:r>
              <a:endParaRPr lang="en-US" sz="2000">
                <a:solidFill>
                  <a:schemeClr val="accent2"/>
                </a:solidFill>
              </a:endParaRPr>
            </a:p>
          </p:txBody>
        </p:sp>
      </p:grpSp>
      <p:sp>
        <p:nvSpPr>
          <p:cNvPr id="26" name="Rectangle 25">
            <a:extLst>
              <a:ext uri="{FF2B5EF4-FFF2-40B4-BE49-F238E27FC236}">
                <a16:creationId xmlns:a16="http://schemas.microsoft.com/office/drawing/2014/main" id="{000FCB6B-E694-CA13-9299-0965FF7C0F8C}"/>
              </a:ext>
            </a:extLst>
          </p:cNvPr>
          <p:cNvSpPr/>
          <p:nvPr/>
        </p:nvSpPr>
        <p:spPr>
          <a:xfrm>
            <a:off x="5087565" y="1044508"/>
            <a:ext cx="3959536" cy="1918588"/>
          </a:xfrm>
          <a:prstGeom prst="rect">
            <a:avLst/>
          </a:prstGeom>
          <a:solidFill>
            <a:schemeClr val="accent5"/>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27" name="Rectangle 26">
            <a:extLst>
              <a:ext uri="{FF2B5EF4-FFF2-40B4-BE49-F238E27FC236}">
                <a16:creationId xmlns:a16="http://schemas.microsoft.com/office/drawing/2014/main" id="{6798A355-3AA6-E108-FC1D-EF015338CF3C}"/>
              </a:ext>
            </a:extLst>
          </p:cNvPr>
          <p:cNvSpPr/>
          <p:nvPr/>
        </p:nvSpPr>
        <p:spPr>
          <a:xfrm>
            <a:off x="96899" y="3053492"/>
            <a:ext cx="3959536" cy="1918588"/>
          </a:xfrm>
          <a:prstGeom prst="rect">
            <a:avLst/>
          </a:prstGeom>
          <a:solidFill>
            <a:schemeClr val="tx1"/>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28" name="Rectangle 27">
            <a:extLst>
              <a:ext uri="{FF2B5EF4-FFF2-40B4-BE49-F238E27FC236}">
                <a16:creationId xmlns:a16="http://schemas.microsoft.com/office/drawing/2014/main" id="{B4B60454-A7A0-861F-17E7-DDA701ECD36E}"/>
              </a:ext>
            </a:extLst>
          </p:cNvPr>
          <p:cNvSpPr/>
          <p:nvPr/>
        </p:nvSpPr>
        <p:spPr>
          <a:xfrm>
            <a:off x="5087565" y="3053492"/>
            <a:ext cx="3959536" cy="1918588"/>
          </a:xfrm>
          <a:prstGeom prst="rect">
            <a:avLst/>
          </a:prstGeom>
          <a:solidFill>
            <a:schemeClr val="accent4"/>
          </a:solidFill>
          <a:ln>
            <a:solidFill>
              <a:schemeClr val="bg1">
                <a:lumMod val="95000"/>
              </a:schemeClr>
            </a:solid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114300" indent="-114300">
              <a:buFont typeface="Arial" panose="020B0604020202020204" pitchFamily="34" charset="0"/>
              <a:buChar char="•"/>
            </a:pPr>
            <a:endParaRPr lang="en-US" sz="1000">
              <a:solidFill>
                <a:schemeClr val="tx1"/>
              </a:solidFill>
            </a:endParaRPr>
          </a:p>
        </p:txBody>
      </p:sp>
      <p:sp>
        <p:nvSpPr>
          <p:cNvPr id="36" name="TextBox 35">
            <a:extLst>
              <a:ext uri="{FF2B5EF4-FFF2-40B4-BE49-F238E27FC236}">
                <a16:creationId xmlns:a16="http://schemas.microsoft.com/office/drawing/2014/main" id="{DB0136D4-D0B7-328C-B463-52534B2894DD}"/>
              </a:ext>
            </a:extLst>
          </p:cNvPr>
          <p:cNvSpPr txBox="1"/>
          <p:nvPr/>
        </p:nvSpPr>
        <p:spPr>
          <a:xfrm>
            <a:off x="96899" y="-62829"/>
            <a:ext cx="7278575" cy="646331"/>
          </a:xfrm>
          <a:prstGeom prst="rect">
            <a:avLst/>
          </a:prstGeom>
          <a:noFill/>
        </p:spPr>
        <p:txBody>
          <a:bodyPr wrap="square">
            <a:spAutoFit/>
          </a:bodyPr>
          <a:lstStyle/>
          <a:p>
            <a:r>
              <a:rPr lang="en-US" sz="1800">
                <a:solidFill>
                  <a:schemeClr val="bg1"/>
                </a:solidFill>
                <a:latin typeface="Georgia" panose="02040502050405020303" pitchFamily="18" charset="0"/>
              </a:rPr>
              <a:t>Practice in other countries – How other countries tax rental payments for the use of telecommunication towers  (Cont’d)</a:t>
            </a:r>
            <a:endParaRPr lang="en-GB" sz="1800">
              <a:solidFill>
                <a:schemeClr val="bg1"/>
              </a:solidFill>
              <a:latin typeface="Georgia" panose="02040502050405020303" pitchFamily="18" charset="0"/>
            </a:endParaRPr>
          </a:p>
        </p:txBody>
      </p:sp>
      <p:sp>
        <p:nvSpPr>
          <p:cNvPr id="37" name="Google Shape;639;p10">
            <a:extLst>
              <a:ext uri="{FF2B5EF4-FFF2-40B4-BE49-F238E27FC236}">
                <a16:creationId xmlns:a16="http://schemas.microsoft.com/office/drawing/2014/main" id="{45D73D39-CB10-D1E2-E628-1DD1D5D67948}"/>
              </a:ext>
            </a:extLst>
          </p:cNvPr>
          <p:cNvSpPr txBox="1"/>
          <p:nvPr/>
        </p:nvSpPr>
        <p:spPr>
          <a:xfrm>
            <a:off x="158651" y="1294518"/>
            <a:ext cx="3794926" cy="1277232"/>
          </a:xfrm>
          <a:prstGeom prst="rect">
            <a:avLst/>
          </a:prstGeom>
          <a:noFill/>
          <a:ln>
            <a:noFill/>
          </a:ln>
        </p:spPr>
        <p:txBody>
          <a:bodyPr spcFirstLastPara="1" wrap="square" lIns="91425" tIns="45700" rIns="91425" bIns="45700" anchor="t" anchorCtr="0">
            <a:spAutoFit/>
          </a:bodyPr>
          <a:lstStyle/>
          <a:p>
            <a:pPr>
              <a:spcBef>
                <a:spcPts val="0"/>
              </a:spcBef>
              <a:buClr>
                <a:schemeClr val="tx1"/>
              </a:buClr>
              <a:buSzPts val="1200"/>
            </a:pPr>
            <a:r>
              <a:rPr lang="en-US" sz="1100" b="1">
                <a:solidFill>
                  <a:schemeClr val="tx1"/>
                </a:solidFill>
              </a:rPr>
              <a:t>South Africa</a:t>
            </a:r>
          </a:p>
          <a:p>
            <a:pPr marL="203200" indent="-171450">
              <a:spcBef>
                <a:spcPts val="600"/>
              </a:spcBef>
              <a:buClr>
                <a:schemeClr val="tx1"/>
              </a:buClr>
              <a:buSzPts val="900"/>
              <a:buFont typeface="Arial" panose="020B0604020202020204" pitchFamily="34" charset="0"/>
              <a:buChar char="•"/>
            </a:pPr>
            <a:r>
              <a:rPr lang="en-US" sz="1100">
                <a:solidFill>
                  <a:schemeClr val="tx1"/>
                </a:solidFill>
              </a:rPr>
              <a:t>Leasing of telecommunication sites in South Africa is exempt from withholding tax. </a:t>
            </a:r>
          </a:p>
          <a:p>
            <a:pPr marL="203200" indent="-171450">
              <a:spcBef>
                <a:spcPts val="600"/>
              </a:spcBef>
              <a:buClr>
                <a:schemeClr val="tx1"/>
              </a:buClr>
              <a:buSzPts val="900"/>
              <a:buFont typeface="Arial" panose="020B0604020202020204" pitchFamily="34" charset="0"/>
              <a:buChar char="•"/>
            </a:pPr>
            <a:r>
              <a:rPr lang="en-US" sz="1100">
                <a:solidFill>
                  <a:schemeClr val="tx1"/>
                </a:solidFill>
              </a:rPr>
              <a:t>The South Africa Income Tax Act does not provide for withholding tax on lease and rental payments on immovable property. </a:t>
            </a:r>
          </a:p>
        </p:txBody>
      </p:sp>
      <p:sp>
        <p:nvSpPr>
          <p:cNvPr id="38" name="Google Shape;640;p10">
            <a:extLst>
              <a:ext uri="{FF2B5EF4-FFF2-40B4-BE49-F238E27FC236}">
                <a16:creationId xmlns:a16="http://schemas.microsoft.com/office/drawing/2014/main" id="{C2FDF55C-1B46-A7F3-CA81-2C2A1F438870}"/>
              </a:ext>
            </a:extLst>
          </p:cNvPr>
          <p:cNvSpPr txBox="1"/>
          <p:nvPr/>
        </p:nvSpPr>
        <p:spPr>
          <a:xfrm>
            <a:off x="291623" y="3241244"/>
            <a:ext cx="3794926" cy="12772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100" b="1" i="0" u="none" strike="noStrike" cap="none">
                <a:solidFill>
                  <a:schemeClr val="lt1"/>
                </a:solidFill>
                <a:latin typeface="Arial"/>
                <a:ea typeface="Arial"/>
                <a:cs typeface="Arial"/>
                <a:sym typeface="Arial"/>
              </a:rPr>
              <a:t>United Kingdom</a:t>
            </a:r>
          </a:p>
          <a:p>
            <a:pPr marL="203200" indent="-171450">
              <a:spcBef>
                <a:spcPts val="600"/>
              </a:spcBef>
              <a:buClr>
                <a:schemeClr val="lt1"/>
              </a:buClr>
              <a:buSzPts val="900"/>
              <a:buFont typeface="Arial"/>
              <a:buChar char="•"/>
            </a:pPr>
            <a:r>
              <a:rPr lang="en-US" sz="1100">
                <a:solidFill>
                  <a:schemeClr val="lt1"/>
                </a:solidFill>
              </a:rPr>
              <a:t>Leasing of telecommunication towers in the United Kingdom is exempt from withholding tax.</a:t>
            </a:r>
          </a:p>
          <a:p>
            <a:pPr marL="171450" marR="0" lvl="0" indent="-139700" algn="l">
              <a:lnSpc>
                <a:spcPct val="100000"/>
              </a:lnSpc>
              <a:spcBef>
                <a:spcPts val="600"/>
              </a:spcBef>
              <a:spcAft>
                <a:spcPts val="0"/>
              </a:spcAft>
              <a:buClr>
                <a:schemeClr val="lt1"/>
              </a:buClr>
              <a:buSzPts val="900"/>
              <a:buFont typeface="Arial"/>
              <a:buChar char="•"/>
            </a:pPr>
            <a:r>
              <a:rPr lang="en-US" sz="1100" b="0" i="0" u="none" strike="noStrike" cap="none">
                <a:solidFill>
                  <a:schemeClr val="lt1"/>
                </a:solidFill>
                <a:latin typeface="Arial"/>
                <a:ea typeface="Arial"/>
                <a:cs typeface="Arial"/>
                <a:sym typeface="Arial"/>
              </a:rPr>
              <a:t>The United Kingdom’s Income Tax Act does not provide for withholding tax on lease of immovable property. </a:t>
            </a:r>
            <a:endParaRPr lang="en-US" sz="1100">
              <a:solidFill>
                <a:schemeClr val="lt1"/>
              </a:solidFill>
            </a:endParaRPr>
          </a:p>
        </p:txBody>
      </p:sp>
      <p:sp>
        <p:nvSpPr>
          <p:cNvPr id="40" name="Google Shape;642;p10">
            <a:extLst>
              <a:ext uri="{FF2B5EF4-FFF2-40B4-BE49-F238E27FC236}">
                <a16:creationId xmlns:a16="http://schemas.microsoft.com/office/drawing/2014/main" id="{C9A5CC56-D495-A4B4-24C7-5770501D6093}"/>
              </a:ext>
            </a:extLst>
          </p:cNvPr>
          <p:cNvSpPr txBox="1"/>
          <p:nvPr/>
        </p:nvSpPr>
        <p:spPr>
          <a:xfrm>
            <a:off x="5335394" y="1175025"/>
            <a:ext cx="3463878" cy="165755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100" b="1" i="0" u="none" strike="noStrike" cap="none" dirty="0">
                <a:solidFill>
                  <a:schemeClr val="lt1"/>
                </a:solidFill>
                <a:latin typeface="Arial"/>
                <a:ea typeface="Arial"/>
                <a:cs typeface="Arial"/>
                <a:sym typeface="Arial"/>
              </a:rPr>
              <a:t>Ireland</a:t>
            </a:r>
            <a:endParaRPr lang="en-US" sz="1100" b="1" i="0" u="none" strike="noStrike" cap="none" dirty="0">
              <a:latin typeface="Arial"/>
              <a:ea typeface="Arial"/>
              <a:cs typeface="Arial"/>
              <a:sym typeface="Arial"/>
            </a:endParaRPr>
          </a:p>
          <a:p>
            <a:pPr marL="171450" indent="-139700">
              <a:spcBef>
                <a:spcPts val="600"/>
              </a:spcBef>
              <a:buClr>
                <a:schemeClr val="lt1"/>
              </a:buClr>
              <a:buSzPts val="900"/>
              <a:buFont typeface="Arial"/>
              <a:buChar char="•"/>
            </a:pPr>
            <a:r>
              <a:rPr lang="en-US" sz="1100" dirty="0">
                <a:solidFill>
                  <a:schemeClr val="lt1"/>
                </a:solidFill>
              </a:rPr>
              <a:t>In Ireland, rental income is not subject to withholding tax. This relief encourages investment in telecommunication infrastructure, hence promoting access to high quality telecommunication services throughout the country.</a:t>
            </a:r>
            <a:endParaRPr lang="en-US" sz="1100" b="0" i="0" u="none" strike="noStrike" cap="none" dirty="0">
              <a:solidFill>
                <a:schemeClr val="lt1"/>
              </a:solidFill>
              <a:latin typeface="Arial"/>
              <a:ea typeface="Arial"/>
              <a:cs typeface="Arial"/>
              <a:sym typeface="Arial"/>
            </a:endParaRPr>
          </a:p>
          <a:p>
            <a:pPr marL="457200" marR="0" lvl="0" indent="0" algn="l" rtl="0">
              <a:lnSpc>
                <a:spcPct val="150000"/>
              </a:lnSpc>
              <a:spcBef>
                <a:spcPts val="400"/>
              </a:spcBef>
              <a:spcAft>
                <a:spcPts val="0"/>
              </a:spcAft>
              <a:buClr>
                <a:srgbClr val="000000"/>
              </a:buClr>
              <a:buSzPts val="900"/>
              <a:buFont typeface="Arial"/>
              <a:buNone/>
            </a:pPr>
            <a:endParaRPr sz="1100" b="0" i="0" u="none" strike="noStrike" cap="none" dirty="0">
              <a:solidFill>
                <a:schemeClr val="lt1"/>
              </a:solidFill>
              <a:latin typeface="Arial"/>
              <a:ea typeface="Arial"/>
              <a:cs typeface="Arial"/>
              <a:sym typeface="Arial"/>
            </a:endParaRPr>
          </a:p>
        </p:txBody>
      </p:sp>
      <p:sp>
        <p:nvSpPr>
          <p:cNvPr id="41" name="Google Shape;643;p10">
            <a:extLst>
              <a:ext uri="{FF2B5EF4-FFF2-40B4-BE49-F238E27FC236}">
                <a16:creationId xmlns:a16="http://schemas.microsoft.com/office/drawing/2014/main" id="{5AFD1573-9639-D3CC-CF26-0D1AC455B41B}"/>
              </a:ext>
            </a:extLst>
          </p:cNvPr>
          <p:cNvSpPr txBox="1"/>
          <p:nvPr/>
        </p:nvSpPr>
        <p:spPr>
          <a:xfrm>
            <a:off x="5348089" y="3241244"/>
            <a:ext cx="3253632" cy="8744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100" b="1" i="0" u="none" strike="noStrike" cap="none" dirty="0">
                <a:solidFill>
                  <a:schemeClr val="lt1"/>
                </a:solidFill>
                <a:latin typeface="Arial"/>
                <a:ea typeface="Arial"/>
                <a:cs typeface="Arial"/>
                <a:sym typeface="Arial"/>
              </a:rPr>
              <a:t>United states</a:t>
            </a:r>
          </a:p>
          <a:p>
            <a:pPr marL="171450" marR="0" lvl="0" indent="-139700" algn="l" rtl="0">
              <a:lnSpc>
                <a:spcPct val="100000"/>
              </a:lnSpc>
              <a:spcBef>
                <a:spcPts val="600"/>
              </a:spcBef>
              <a:spcAft>
                <a:spcPts val="0"/>
              </a:spcAft>
              <a:buClr>
                <a:schemeClr val="lt1"/>
              </a:buClr>
              <a:buSzPts val="900"/>
              <a:buFont typeface="Arial"/>
              <a:buChar char="•"/>
            </a:pPr>
            <a:r>
              <a:rPr lang="en-US" sz="1100" b="0" i="0" u="none" strike="noStrike" cap="none" dirty="0">
                <a:solidFill>
                  <a:schemeClr val="lt1"/>
                </a:solidFill>
                <a:latin typeface="Arial"/>
                <a:ea typeface="Arial"/>
                <a:cs typeface="Arial"/>
                <a:sym typeface="Arial"/>
              </a:rPr>
              <a:t>In the United States, rental income earned from the lease of telecommunication towers is not subject to withholding tax.</a:t>
            </a:r>
            <a:endParaRPr sz="1100" b="0" i="0" u="none" strike="noStrike" cap="none" dirty="0">
              <a:latin typeface="Arial"/>
              <a:ea typeface="Arial"/>
              <a:cs typeface="Arial"/>
              <a:sym typeface="Arial"/>
            </a:endParaRPr>
          </a:p>
        </p:txBody>
      </p:sp>
    </p:spTree>
    <p:extLst>
      <p:ext uri="{BB962C8B-B14F-4D97-AF65-F5344CB8AC3E}">
        <p14:creationId xmlns:p14="http://schemas.microsoft.com/office/powerpoint/2010/main" val="6323667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7396D73-8663-00BE-C579-39F805EA9C69}"/>
              </a:ext>
            </a:extLst>
          </p:cNvPr>
          <p:cNvSpPr txBox="1"/>
          <p:nvPr/>
        </p:nvSpPr>
        <p:spPr>
          <a:xfrm>
            <a:off x="77821" y="0"/>
            <a:ext cx="4572000" cy="400110"/>
          </a:xfrm>
          <a:prstGeom prst="rect">
            <a:avLst/>
          </a:prstGeom>
          <a:noFill/>
        </p:spPr>
        <p:txBody>
          <a:bodyPr wrap="square">
            <a:spAutoFit/>
          </a:bodyPr>
          <a:lstStyle/>
          <a:p>
            <a:r>
              <a:rPr lang="en-GB" sz="2000">
                <a:solidFill>
                  <a:schemeClr val="bg1"/>
                </a:solidFill>
                <a:latin typeface="Georgia" panose="02040502050405020303" pitchFamily="18" charset="0"/>
                <a:sym typeface="Arial"/>
              </a:rPr>
              <a:t>Best practices</a:t>
            </a:r>
            <a:endParaRPr lang="en-US" sz="2000">
              <a:solidFill>
                <a:schemeClr val="bg1"/>
              </a:solidFill>
              <a:latin typeface="Georgia" panose="02040502050405020303" pitchFamily="18" charset="0"/>
            </a:endParaRPr>
          </a:p>
        </p:txBody>
      </p:sp>
      <p:sp>
        <p:nvSpPr>
          <p:cNvPr id="6" name="TextBox 5">
            <a:extLst>
              <a:ext uri="{FF2B5EF4-FFF2-40B4-BE49-F238E27FC236}">
                <a16:creationId xmlns:a16="http://schemas.microsoft.com/office/drawing/2014/main" id="{8695C6E6-956E-C0CC-BE6C-9DE084E3BB4C}"/>
              </a:ext>
            </a:extLst>
          </p:cNvPr>
          <p:cNvSpPr txBox="1"/>
          <p:nvPr/>
        </p:nvSpPr>
        <p:spPr>
          <a:xfrm>
            <a:off x="63128" y="2999803"/>
            <a:ext cx="5684417"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i="1">
                <a:latin typeface="+mn-lt"/>
                <a:ea typeface="Calibri"/>
              </a:rPr>
              <a:t>Best practice is that there is no WHT on rental income </a:t>
            </a:r>
            <a:r>
              <a:rPr lang="en-US" sz="1200" b="0" i="1">
                <a:solidFill>
                  <a:srgbClr val="000000"/>
                </a:solidFill>
                <a:effectLst/>
                <a:latin typeface="+mn-lt"/>
              </a:rPr>
              <a:t>on leasing of the telecommunication towers</a:t>
            </a:r>
            <a:r>
              <a:rPr lang="en-US" sz="1200" i="1">
                <a:latin typeface="+mn-lt"/>
              </a:rPr>
              <a:t>.</a:t>
            </a:r>
          </a:p>
          <a:p>
            <a:endParaRPr lang="en-US" sz="1200" i="1">
              <a:latin typeface="+mn-lt"/>
            </a:endParaRPr>
          </a:p>
          <a:p>
            <a:r>
              <a:rPr lang="en-US" sz="1200" i="1">
                <a:latin typeface="+mn-lt"/>
                <a:ea typeface="Calibri"/>
              </a:rPr>
              <a:t>In Uganda and Ghana, exemption from WHT is available upon application.</a:t>
            </a:r>
            <a:endParaRPr lang="en-US" sz="1200" i="1">
              <a:latin typeface="+mn-lt"/>
              <a:ea typeface="Calibri"/>
              <a:cs typeface="Arial" panose="020B0604020202020204" pitchFamily="34" charset="0"/>
            </a:endParaRPr>
          </a:p>
          <a:p>
            <a:endParaRPr lang="en-US" sz="1200" i="1">
              <a:latin typeface="+mn-lt"/>
              <a:ea typeface="Calibri"/>
              <a:cs typeface="Arial" panose="020B0604020202020204" pitchFamily="34" charset="0"/>
            </a:endParaRPr>
          </a:p>
        </p:txBody>
      </p:sp>
      <p:sp>
        <p:nvSpPr>
          <p:cNvPr id="7" name="TextBox 6">
            <a:extLst>
              <a:ext uri="{FF2B5EF4-FFF2-40B4-BE49-F238E27FC236}">
                <a16:creationId xmlns:a16="http://schemas.microsoft.com/office/drawing/2014/main" id="{B8342575-6640-021E-46BC-F0407E8CBF73}"/>
              </a:ext>
            </a:extLst>
          </p:cNvPr>
          <p:cNvSpPr txBox="1"/>
          <p:nvPr/>
        </p:nvSpPr>
        <p:spPr>
          <a:xfrm>
            <a:off x="190710" y="3844246"/>
            <a:ext cx="1223493" cy="338554"/>
          </a:xfrm>
          <a:prstGeom prst="rect">
            <a:avLst/>
          </a:prstGeom>
          <a:noFill/>
          <a:ln>
            <a:solidFill>
              <a:schemeClr val="tx1"/>
            </a:solidFill>
            <a:prstDash val="sysDash"/>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b="1">
                <a:latin typeface="Arial" panose="020B0604020202020204" pitchFamily="34" charset="0"/>
                <a:ea typeface="Calibri"/>
                <a:cs typeface="Arial" panose="020B0604020202020204" pitchFamily="34" charset="0"/>
              </a:rPr>
              <a:t>Key</a:t>
            </a:r>
          </a:p>
          <a:p>
            <a:r>
              <a:rPr lang="en-US" sz="800" i="1">
                <a:latin typeface="Arial" panose="020B0604020202020204" pitchFamily="34" charset="0"/>
                <a:ea typeface="Calibri"/>
                <a:cs typeface="Arial" panose="020B0604020202020204" pitchFamily="34" charset="0"/>
              </a:rPr>
              <a:t>R- Resident rate</a:t>
            </a:r>
          </a:p>
        </p:txBody>
      </p:sp>
      <p:grpSp>
        <p:nvGrpSpPr>
          <p:cNvPr id="9" name="Google Shape;356;p14">
            <a:extLst>
              <a:ext uri="{FF2B5EF4-FFF2-40B4-BE49-F238E27FC236}">
                <a16:creationId xmlns:a16="http://schemas.microsoft.com/office/drawing/2014/main" id="{E7D946AE-CC69-6819-A5D0-E1EA02E15E2B}"/>
              </a:ext>
            </a:extLst>
          </p:cNvPr>
          <p:cNvGrpSpPr/>
          <p:nvPr/>
        </p:nvGrpSpPr>
        <p:grpSpPr>
          <a:xfrm>
            <a:off x="6182196" y="1761569"/>
            <a:ext cx="2489634" cy="1515560"/>
            <a:chOff x="724825" y="1782500"/>
            <a:chExt cx="3276977" cy="2434370"/>
          </a:xfrm>
        </p:grpSpPr>
        <p:sp>
          <p:nvSpPr>
            <p:cNvPr id="10" name="Google Shape;357;p14">
              <a:extLst>
                <a:ext uri="{FF2B5EF4-FFF2-40B4-BE49-F238E27FC236}">
                  <a16:creationId xmlns:a16="http://schemas.microsoft.com/office/drawing/2014/main" id="{17634A6B-24B4-9B63-1D83-9E2FDAE5AF9C}"/>
                </a:ext>
              </a:extLst>
            </p:cNvPr>
            <p:cNvSpPr/>
            <p:nvPr/>
          </p:nvSpPr>
          <p:spPr>
            <a:xfrm rot="10800000" flipH="1">
              <a:off x="724831" y="1782520"/>
              <a:ext cx="3276971" cy="1008316"/>
            </a:xfrm>
            <a:prstGeom prst="homePlate">
              <a:avLst>
                <a:gd name="adj" fmla="val 30382"/>
              </a:avLst>
            </a:prstGeom>
            <a:solidFill>
              <a:schemeClr val="accent2"/>
            </a:solidFill>
            <a:ln>
              <a:solidFill>
                <a:schemeClr val="accent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58;p14">
              <a:extLst>
                <a:ext uri="{FF2B5EF4-FFF2-40B4-BE49-F238E27FC236}">
                  <a16:creationId xmlns:a16="http://schemas.microsoft.com/office/drawing/2014/main" id="{03DDE131-2B66-C23C-6B78-AC522CEC1FEC}"/>
                </a:ext>
              </a:extLst>
            </p:cNvPr>
            <p:cNvSpPr txBox="1"/>
            <p:nvPr/>
          </p:nvSpPr>
          <p:spPr>
            <a:xfrm flipH="1">
              <a:off x="724825" y="1782500"/>
              <a:ext cx="3123798" cy="1008316"/>
            </a:xfrm>
            <a:prstGeom prst="rect">
              <a:avLst/>
            </a:prstGeom>
            <a:solidFill>
              <a:schemeClr val="accent2"/>
            </a:solidFill>
            <a:ln>
              <a:solidFill>
                <a:schemeClr val="accent2"/>
              </a:solid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b="1">
                  <a:solidFill>
                    <a:schemeClr val="lt1"/>
                  </a:solidFill>
                  <a:latin typeface="+mj-lt"/>
                  <a:ea typeface="Georgia"/>
                  <a:cs typeface="Georgia"/>
                  <a:sym typeface="Georgia"/>
                </a:rPr>
                <a:t>Current refund position</a:t>
              </a:r>
              <a:endParaRPr sz="1100" b="1">
                <a:solidFill>
                  <a:schemeClr val="lt1"/>
                </a:solidFill>
                <a:latin typeface="+mj-lt"/>
                <a:ea typeface="Georgia"/>
                <a:cs typeface="Georgia"/>
                <a:sym typeface="Georgia"/>
              </a:endParaRPr>
            </a:p>
          </p:txBody>
        </p:sp>
        <p:sp>
          <p:nvSpPr>
            <p:cNvPr id="12" name="Google Shape;359;p14">
              <a:extLst>
                <a:ext uri="{FF2B5EF4-FFF2-40B4-BE49-F238E27FC236}">
                  <a16:creationId xmlns:a16="http://schemas.microsoft.com/office/drawing/2014/main" id="{91A87DFF-032A-3E3F-E843-A9F44002055F}"/>
                </a:ext>
              </a:extLst>
            </p:cNvPr>
            <p:cNvSpPr/>
            <p:nvPr/>
          </p:nvSpPr>
          <p:spPr>
            <a:xfrm>
              <a:off x="724829" y="2883676"/>
              <a:ext cx="3123793" cy="1333194"/>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1">
              <a:noAutofit/>
            </a:bodyPr>
            <a:lstStyle/>
            <a:p>
              <a:pPr marL="0" marR="0" lvl="0" indent="0" algn="ctr" rtl="0">
                <a:spcBef>
                  <a:spcPts val="0"/>
                </a:spcBef>
                <a:spcAft>
                  <a:spcPts val="0"/>
                </a:spcAft>
                <a:buNone/>
              </a:pPr>
              <a:endParaRPr/>
            </a:p>
          </p:txBody>
        </p:sp>
      </p:grpSp>
      <p:sp>
        <p:nvSpPr>
          <p:cNvPr id="14" name="TextBox 13">
            <a:extLst>
              <a:ext uri="{FF2B5EF4-FFF2-40B4-BE49-F238E27FC236}">
                <a16:creationId xmlns:a16="http://schemas.microsoft.com/office/drawing/2014/main" id="{CE259A3D-0068-8D8E-D777-E72384993ACF}"/>
              </a:ext>
            </a:extLst>
          </p:cNvPr>
          <p:cNvSpPr txBox="1"/>
          <p:nvPr/>
        </p:nvSpPr>
        <p:spPr>
          <a:xfrm>
            <a:off x="6310591" y="2467020"/>
            <a:ext cx="2299696" cy="769441"/>
          </a:xfrm>
          <a:prstGeom prst="rect">
            <a:avLst/>
          </a:prstGeom>
          <a:noFill/>
        </p:spPr>
        <p:txBody>
          <a:bodyPr wrap="square">
            <a:spAutoFit/>
          </a:bodyPr>
          <a:lstStyle/>
          <a:p>
            <a:r>
              <a:rPr lang="en-US" sz="1100">
                <a:solidFill>
                  <a:schemeClr val="tx1"/>
                </a:solidFill>
                <a:latin typeface="Arial"/>
                <a:cs typeface="Arial"/>
              </a:rPr>
              <a:t>The WHT at </a:t>
            </a:r>
            <a:r>
              <a:rPr lang="en-US" sz="1100">
                <a:solidFill>
                  <a:schemeClr val="tx1"/>
                </a:solidFill>
              </a:rPr>
              <a:t>7.5</a:t>
            </a:r>
            <a:r>
              <a:rPr lang="en-US" sz="1100">
                <a:solidFill>
                  <a:schemeClr val="tx1"/>
                </a:solidFill>
                <a:latin typeface="Arial"/>
                <a:cs typeface="Arial"/>
              </a:rPr>
              <a:t>% increases </a:t>
            </a:r>
            <a:r>
              <a:rPr lang="en-US" sz="1100">
                <a:solidFill>
                  <a:schemeClr val="tx1"/>
                </a:solidFill>
              </a:rPr>
              <a:t>refund position for </a:t>
            </a:r>
            <a:r>
              <a:rPr lang="en-US" sz="1100" err="1">
                <a:solidFill>
                  <a:schemeClr val="tx1"/>
                </a:solidFill>
              </a:rPr>
              <a:t>TowerCos</a:t>
            </a:r>
            <a:r>
              <a:rPr lang="en-US" sz="1100">
                <a:solidFill>
                  <a:schemeClr val="tx1"/>
                </a:solidFill>
              </a:rPr>
              <a:t> affecting cashflow, reducing capital expenditure.</a:t>
            </a:r>
            <a:endParaRPr lang="en-US" sz="1100">
              <a:solidFill>
                <a:schemeClr val="tx1"/>
              </a:solidFill>
              <a:latin typeface="Arial"/>
              <a:cs typeface="Arial"/>
            </a:endParaRPr>
          </a:p>
        </p:txBody>
      </p:sp>
      <p:grpSp>
        <p:nvGrpSpPr>
          <p:cNvPr id="15" name="Google Shape;356;p14">
            <a:extLst>
              <a:ext uri="{FF2B5EF4-FFF2-40B4-BE49-F238E27FC236}">
                <a16:creationId xmlns:a16="http://schemas.microsoft.com/office/drawing/2014/main" id="{BD66FC4B-9E35-0EB8-CC7B-AC26FA73DA79}"/>
              </a:ext>
            </a:extLst>
          </p:cNvPr>
          <p:cNvGrpSpPr/>
          <p:nvPr/>
        </p:nvGrpSpPr>
        <p:grpSpPr>
          <a:xfrm>
            <a:off x="6215620" y="3385520"/>
            <a:ext cx="2489634" cy="1515560"/>
            <a:chOff x="724825" y="1782500"/>
            <a:chExt cx="3276977" cy="2434370"/>
          </a:xfrm>
        </p:grpSpPr>
        <p:sp>
          <p:nvSpPr>
            <p:cNvPr id="16" name="Google Shape;357;p14">
              <a:extLst>
                <a:ext uri="{FF2B5EF4-FFF2-40B4-BE49-F238E27FC236}">
                  <a16:creationId xmlns:a16="http://schemas.microsoft.com/office/drawing/2014/main" id="{B899DAA5-8201-D11E-29E1-5DAB4636E2B4}"/>
                </a:ext>
              </a:extLst>
            </p:cNvPr>
            <p:cNvSpPr/>
            <p:nvPr/>
          </p:nvSpPr>
          <p:spPr>
            <a:xfrm rot="10800000" flipH="1">
              <a:off x="724831" y="1782520"/>
              <a:ext cx="3276971" cy="1008316"/>
            </a:xfrm>
            <a:prstGeom prst="homePlate">
              <a:avLst>
                <a:gd name="adj" fmla="val 30382"/>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58;p14">
              <a:extLst>
                <a:ext uri="{FF2B5EF4-FFF2-40B4-BE49-F238E27FC236}">
                  <a16:creationId xmlns:a16="http://schemas.microsoft.com/office/drawing/2014/main" id="{118431B8-E5B6-5B9B-527F-393B833FEC4A}"/>
                </a:ext>
              </a:extLst>
            </p:cNvPr>
            <p:cNvSpPr txBox="1"/>
            <p:nvPr/>
          </p:nvSpPr>
          <p:spPr>
            <a:xfrm flipH="1">
              <a:off x="724825" y="1782500"/>
              <a:ext cx="3123798" cy="100831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b="1">
                  <a:solidFill>
                    <a:schemeClr val="lt1"/>
                  </a:solidFill>
                  <a:latin typeface="+mj-lt"/>
                  <a:ea typeface="Georgia"/>
                  <a:cs typeface="Georgia"/>
                  <a:sym typeface="Georgia"/>
                </a:rPr>
                <a:t>The alternative</a:t>
              </a:r>
              <a:endParaRPr sz="1100" b="1">
                <a:solidFill>
                  <a:schemeClr val="lt1"/>
                </a:solidFill>
                <a:latin typeface="+mj-lt"/>
                <a:ea typeface="Georgia"/>
                <a:cs typeface="Georgia"/>
                <a:sym typeface="Georgia"/>
              </a:endParaRPr>
            </a:p>
          </p:txBody>
        </p:sp>
        <p:sp>
          <p:nvSpPr>
            <p:cNvPr id="18" name="Google Shape;359;p14">
              <a:extLst>
                <a:ext uri="{FF2B5EF4-FFF2-40B4-BE49-F238E27FC236}">
                  <a16:creationId xmlns:a16="http://schemas.microsoft.com/office/drawing/2014/main" id="{E6B737FB-BB22-7D88-239F-A942E85F487A}"/>
                </a:ext>
              </a:extLst>
            </p:cNvPr>
            <p:cNvSpPr/>
            <p:nvPr/>
          </p:nvSpPr>
          <p:spPr>
            <a:xfrm>
              <a:off x="724829" y="2883676"/>
              <a:ext cx="3123793" cy="1333194"/>
            </a:xfrm>
            <a:prstGeom prst="rect">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1">
              <a:noAutofit/>
            </a:bodyPr>
            <a:lstStyle/>
            <a:p>
              <a:pPr marL="0" marR="0" lvl="0" indent="0" algn="ctr" rtl="0">
                <a:spcBef>
                  <a:spcPts val="0"/>
                </a:spcBef>
                <a:spcAft>
                  <a:spcPts val="0"/>
                </a:spcAft>
                <a:buNone/>
              </a:pPr>
              <a:endParaRPr/>
            </a:p>
          </p:txBody>
        </p:sp>
      </p:grpSp>
      <p:sp>
        <p:nvSpPr>
          <p:cNvPr id="20" name="TextBox 19">
            <a:extLst>
              <a:ext uri="{FF2B5EF4-FFF2-40B4-BE49-F238E27FC236}">
                <a16:creationId xmlns:a16="http://schemas.microsoft.com/office/drawing/2014/main" id="{5233E186-1984-1B9F-B7B7-D1D25C067A07}"/>
              </a:ext>
            </a:extLst>
          </p:cNvPr>
          <p:cNvSpPr txBox="1"/>
          <p:nvPr/>
        </p:nvSpPr>
        <p:spPr>
          <a:xfrm>
            <a:off x="6273811" y="4034764"/>
            <a:ext cx="2373255" cy="938719"/>
          </a:xfrm>
          <a:prstGeom prst="rect">
            <a:avLst/>
          </a:prstGeom>
          <a:noFill/>
        </p:spPr>
        <p:txBody>
          <a:bodyPr wrap="square" lIns="91440" tIns="45720" rIns="91440" bIns="45720" anchor="t">
            <a:spAutoFit/>
          </a:bodyPr>
          <a:lstStyle/>
          <a:p>
            <a:r>
              <a:rPr lang="en-US" sz="1100">
                <a:solidFill>
                  <a:schemeClr val="tx1"/>
                </a:solidFill>
              </a:rPr>
              <a:t>Exemption or reducing WHT to a lower rate </a:t>
            </a:r>
            <a:r>
              <a:rPr lang="en-GB" sz="1100">
                <a:solidFill>
                  <a:schemeClr val="tx1"/>
                </a:solidFill>
              </a:rPr>
              <a:t>means </a:t>
            </a:r>
            <a:r>
              <a:rPr lang="en-GB" sz="1100">
                <a:solidFill>
                  <a:schemeClr val="tx1"/>
                </a:solidFill>
                <a:effectLst/>
                <a:ea typeface="Arial" panose="020B0604020202020204" pitchFamily="34" charset="0"/>
              </a:rPr>
              <a:t>promoting foreign direct investment, </a:t>
            </a:r>
            <a:r>
              <a:rPr lang="en-US" sz="1100">
                <a:solidFill>
                  <a:schemeClr val="tx1"/>
                </a:solidFill>
              </a:rPr>
              <a:t>more investment thus corporate taxes, enhanced GDP and BETA</a:t>
            </a:r>
          </a:p>
        </p:txBody>
      </p:sp>
      <p:cxnSp>
        <p:nvCxnSpPr>
          <p:cNvPr id="24" name="Straight Connector 23">
            <a:extLst>
              <a:ext uri="{FF2B5EF4-FFF2-40B4-BE49-F238E27FC236}">
                <a16:creationId xmlns:a16="http://schemas.microsoft.com/office/drawing/2014/main" id="{8F07538F-D242-C5A3-C119-0B354EB7D6C8}"/>
              </a:ext>
            </a:extLst>
          </p:cNvPr>
          <p:cNvCxnSpPr>
            <a:cxnSpLocks/>
          </p:cNvCxnSpPr>
          <p:nvPr/>
        </p:nvCxnSpPr>
        <p:spPr>
          <a:xfrm>
            <a:off x="5757702" y="1398760"/>
            <a:ext cx="0" cy="3546827"/>
          </a:xfrm>
          <a:prstGeom prst="line">
            <a:avLst/>
          </a:prstGeom>
          <a:ln w="190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nvGrpSpPr>
          <p:cNvPr id="28" name="Group 27">
            <a:extLst>
              <a:ext uri="{FF2B5EF4-FFF2-40B4-BE49-F238E27FC236}">
                <a16:creationId xmlns:a16="http://schemas.microsoft.com/office/drawing/2014/main" id="{D13CE9A9-ABD7-8DB7-B608-AFB9E201D68C}"/>
              </a:ext>
            </a:extLst>
          </p:cNvPr>
          <p:cNvGrpSpPr/>
          <p:nvPr/>
        </p:nvGrpSpPr>
        <p:grpSpPr>
          <a:xfrm>
            <a:off x="6025356" y="1013307"/>
            <a:ext cx="2595761" cy="669401"/>
            <a:chOff x="9196585" y="1034851"/>
            <a:chExt cx="2587932" cy="487994"/>
          </a:xfrm>
        </p:grpSpPr>
        <p:sp>
          <p:nvSpPr>
            <p:cNvPr id="29" name="Arrow: Down 28">
              <a:extLst>
                <a:ext uri="{FF2B5EF4-FFF2-40B4-BE49-F238E27FC236}">
                  <a16:creationId xmlns:a16="http://schemas.microsoft.com/office/drawing/2014/main" id="{76E0D1A6-435F-5ED7-0EE6-879F10A23AA7}"/>
                </a:ext>
              </a:extLst>
            </p:cNvPr>
            <p:cNvSpPr/>
            <p:nvPr/>
          </p:nvSpPr>
          <p:spPr>
            <a:xfrm>
              <a:off x="9196585" y="1034851"/>
              <a:ext cx="2541728" cy="487994"/>
            </a:xfrm>
            <a:prstGeom prst="downArrow">
              <a:avLst>
                <a:gd name="adj1" fmla="val 100000"/>
                <a:gd name="adj2" fmla="val 50000"/>
              </a:avLst>
            </a:prstGeom>
            <a:solidFill>
              <a:srgbClr val="2D2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ACF884FA-6409-66AF-59EB-BB39B8EFB5B5}"/>
                </a:ext>
              </a:extLst>
            </p:cNvPr>
            <p:cNvSpPr txBox="1"/>
            <p:nvPr/>
          </p:nvSpPr>
          <p:spPr>
            <a:xfrm>
              <a:off x="9242789" y="1045803"/>
              <a:ext cx="2541728" cy="336554"/>
            </a:xfrm>
            <a:prstGeom prst="rect">
              <a:avLst/>
            </a:prstGeom>
            <a:noFill/>
          </p:spPr>
          <p:txBody>
            <a:bodyPr wrap="square" lIns="91440" tIns="45720" rIns="91440" bIns="45720" rtlCol="0" anchor="t">
              <a:spAutoFit/>
            </a:bodyPr>
            <a:lstStyle/>
            <a:p>
              <a:pPr algn="ctr"/>
              <a:r>
                <a:rPr lang="en-US" sz="1200" b="1">
                  <a:solidFill>
                    <a:schemeClr val="bg1"/>
                  </a:solidFill>
                  <a:latin typeface="Arial"/>
                  <a:cs typeface="Arial"/>
                </a:rPr>
                <a:t>Impact of the current WHT rate on  </a:t>
              </a:r>
              <a:r>
                <a:rPr lang="en-US" sz="1200" b="1" err="1">
                  <a:solidFill>
                    <a:schemeClr val="bg1"/>
                  </a:solidFill>
                  <a:latin typeface="Arial"/>
                  <a:cs typeface="Arial"/>
                </a:rPr>
                <a:t>TowerCo's</a:t>
              </a:r>
              <a:endParaRPr lang="en-US" sz="1200" b="1">
                <a:solidFill>
                  <a:schemeClr val="bg1"/>
                </a:solidFill>
                <a:latin typeface="Arial" panose="020B0604020202020204" pitchFamily="34" charset="0"/>
                <a:cs typeface="Arial" panose="020B0604020202020204" pitchFamily="34" charset="0"/>
              </a:endParaRPr>
            </a:p>
          </p:txBody>
        </p:sp>
      </p:grpSp>
      <p:sp>
        <p:nvSpPr>
          <p:cNvPr id="2" name="Rectangle 1">
            <a:extLst>
              <a:ext uri="{FF2B5EF4-FFF2-40B4-BE49-F238E27FC236}">
                <a16:creationId xmlns:a16="http://schemas.microsoft.com/office/drawing/2014/main" id="{A51A1FFB-D49D-31DD-E46D-0A04B5A90FE3}"/>
              </a:ext>
            </a:extLst>
          </p:cNvPr>
          <p:cNvSpPr/>
          <p:nvPr/>
        </p:nvSpPr>
        <p:spPr>
          <a:xfrm>
            <a:off x="77821" y="2308411"/>
            <a:ext cx="5255376" cy="35976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E30903D-A634-C724-D20F-3C737231D6B3}"/>
              </a:ext>
            </a:extLst>
          </p:cNvPr>
          <p:cNvPicPr>
            <a:picLocks noChangeAspect="1"/>
          </p:cNvPicPr>
          <p:nvPr/>
        </p:nvPicPr>
        <p:blipFill>
          <a:blip r:embed="rId2"/>
          <a:stretch>
            <a:fillRect/>
          </a:stretch>
        </p:blipFill>
        <p:spPr>
          <a:xfrm>
            <a:off x="98234" y="1606288"/>
            <a:ext cx="5487947" cy="1106891"/>
          </a:xfrm>
          <a:prstGeom prst="rect">
            <a:avLst/>
          </a:prstGeom>
        </p:spPr>
      </p:pic>
    </p:spTree>
    <p:extLst>
      <p:ext uri="{BB962C8B-B14F-4D97-AF65-F5344CB8AC3E}">
        <p14:creationId xmlns:p14="http://schemas.microsoft.com/office/powerpoint/2010/main" val="20260978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tall tower with blue sky and clouds&#10;&#10;AI-generated content may be incorrect.">
            <a:extLst>
              <a:ext uri="{FF2B5EF4-FFF2-40B4-BE49-F238E27FC236}">
                <a16:creationId xmlns:a16="http://schemas.microsoft.com/office/drawing/2014/main" id="{C7DC9859-0526-84A6-98BC-77438D5CC8E1}"/>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012638" y="0"/>
            <a:ext cx="6131362" cy="3228975"/>
          </a:xfrm>
          <a:prstGeom prst="rect">
            <a:avLst/>
          </a:prstGeom>
        </p:spPr>
      </p:pic>
      <p:sp>
        <p:nvSpPr>
          <p:cNvPr id="2" name="Text Placeholder 1">
            <a:extLst>
              <a:ext uri="{FF2B5EF4-FFF2-40B4-BE49-F238E27FC236}">
                <a16:creationId xmlns:a16="http://schemas.microsoft.com/office/drawing/2014/main" id="{02F40E63-EEDE-5E64-A485-92FEF3A65ED2}"/>
              </a:ext>
            </a:extLst>
          </p:cNvPr>
          <p:cNvSpPr>
            <a:spLocks noGrp="1"/>
          </p:cNvSpPr>
          <p:nvPr>
            <p:ph type="body" sz="quarter" idx="10"/>
          </p:nvPr>
        </p:nvSpPr>
        <p:spPr>
          <a:xfrm>
            <a:off x="237899" y="913204"/>
            <a:ext cx="2252749" cy="1658546"/>
          </a:xfrm>
        </p:spPr>
        <p:txBody>
          <a:bodyPr/>
          <a:lstStyle/>
          <a:p>
            <a:pPr marL="152400" indent="0">
              <a:buNone/>
            </a:pPr>
            <a:r>
              <a:rPr lang="en-US" sz="3200" dirty="0">
                <a:latin typeface="Georgia" panose="02040502050405020303" pitchFamily="18" charset="0"/>
              </a:rPr>
              <a:t>Minimum top-up tax proposals</a:t>
            </a:r>
          </a:p>
        </p:txBody>
      </p:sp>
    </p:spTree>
    <p:extLst>
      <p:ext uri="{BB962C8B-B14F-4D97-AF65-F5344CB8AC3E}">
        <p14:creationId xmlns:p14="http://schemas.microsoft.com/office/powerpoint/2010/main" val="3151588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5">
            <a:extLst>
              <a:ext uri="{FF2B5EF4-FFF2-40B4-BE49-F238E27FC236}">
                <a16:creationId xmlns:a16="http://schemas.microsoft.com/office/drawing/2014/main" id="{3AF66184-22C8-BDCD-FF87-30088AE81333}"/>
              </a:ext>
            </a:extLst>
          </p:cNvPr>
          <p:cNvGraphicFramePr>
            <a:graphicFrameLocks/>
          </p:cNvGraphicFramePr>
          <p:nvPr>
            <p:extLst>
              <p:ext uri="{D42A27DB-BD31-4B8C-83A1-F6EECF244321}">
                <p14:modId xmlns:p14="http://schemas.microsoft.com/office/powerpoint/2010/main" val="2620221027"/>
              </p:ext>
            </p:extLst>
          </p:nvPr>
        </p:nvGraphicFramePr>
        <p:xfrm>
          <a:off x="61732" y="59065"/>
          <a:ext cx="5034924" cy="1196340"/>
        </p:xfrm>
        <a:graphic>
          <a:graphicData uri="http://schemas.openxmlformats.org/drawingml/2006/table">
            <a:tbl>
              <a:tblPr firstRow="1" bandRow="1"/>
              <a:tblGrid>
                <a:gridCol w="5034924">
                  <a:extLst>
                    <a:ext uri="{9D8B030D-6E8A-4147-A177-3AD203B41FA5}">
                      <a16:colId xmlns:a16="http://schemas.microsoft.com/office/drawing/2014/main" val="2519228962"/>
                    </a:ext>
                  </a:extLst>
                </a:gridCol>
              </a:tblGrid>
              <a:tr h="245638">
                <a:tc>
                  <a:txBody>
                    <a:bodyPr/>
                    <a:lstStyle/>
                    <a:p>
                      <a:pPr marL="0" marR="0" lvl="0" indent="0" algn="l" defTabSz="741683" rtl="0" eaLnBrk="1" fontAlgn="auto" latinLnBrk="0" hangingPunct="1">
                        <a:lnSpc>
                          <a:spcPct val="100000"/>
                        </a:lnSpc>
                        <a:spcBef>
                          <a:spcPts val="0"/>
                        </a:spcBef>
                        <a:spcAft>
                          <a:spcPts val="0"/>
                        </a:spcAft>
                        <a:buClrTx/>
                        <a:buSzTx/>
                        <a:buFont typeface="+mj-lt"/>
                        <a:buNone/>
                        <a:tabLst/>
                        <a:defRPr/>
                      </a:pPr>
                      <a:r>
                        <a:rPr lang="en-GB" sz="1100" b="1">
                          <a:solidFill>
                            <a:schemeClr val="bg1"/>
                          </a:solidFill>
                          <a:latin typeface="Arial" panose="020B0604020202020204" pitchFamily="34" charset="0"/>
                          <a:cs typeface="Arial" panose="020B0604020202020204" pitchFamily="34" charset="0"/>
                        </a:rPr>
                        <a:t>Background</a:t>
                      </a:r>
                    </a:p>
                  </a:txBody>
                  <a:tcP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accent1"/>
                    </a:solidFill>
                  </a:tcPr>
                </a:tc>
                <a:extLst>
                  <a:ext uri="{0D108BD9-81ED-4DB2-BD59-A6C34878D82A}">
                    <a16:rowId xmlns:a16="http://schemas.microsoft.com/office/drawing/2014/main" val="1304503570"/>
                  </a:ext>
                </a:extLst>
              </a:tr>
              <a:tr h="850063">
                <a:tc>
                  <a:txBody>
                    <a:bodyPr/>
                    <a:lstStyle/>
                    <a:p>
                      <a:pPr marL="171450" lvl="1" indent="-171450">
                        <a:spcBef>
                          <a:spcPts val="0"/>
                        </a:spcBef>
                        <a:spcAft>
                          <a:spcPts val="600"/>
                        </a:spcAft>
                        <a:buSzPts val="1100"/>
                        <a:buFont typeface="Arial" panose="020B0604020202020204" pitchFamily="34" charset="0"/>
                        <a:buChar char="•"/>
                      </a:pPr>
                      <a:r>
                        <a:rPr lang="en-US" sz="650" dirty="0"/>
                        <a:t>ATC </a:t>
                      </a:r>
                      <a:r>
                        <a:rPr lang="en-US" sz="650" dirty="0">
                          <a:solidFill>
                            <a:schemeClr val="tx1"/>
                          </a:solidFill>
                        </a:rPr>
                        <a:t>Kenya Operations Limited (“ATC”) is a leading telecommunication tower company (“TowerCo”) in Kenya and operates more than 4,000  telecommunication towers nationwide.</a:t>
                      </a:r>
                    </a:p>
                    <a:p>
                      <a:pPr marL="171450" lvl="1" indent="-171450">
                        <a:spcBef>
                          <a:spcPts val="0"/>
                        </a:spcBef>
                        <a:spcAft>
                          <a:spcPts val="600"/>
                        </a:spcAft>
                        <a:buSzPts val="1100"/>
                        <a:buFont typeface="Arial" panose="020B0604020202020204" pitchFamily="34" charset="0"/>
                        <a:buChar char="•"/>
                      </a:pPr>
                      <a:r>
                        <a:rPr lang="en-US" sz="650" dirty="0">
                          <a:solidFill>
                            <a:schemeClr val="tx1"/>
                          </a:solidFill>
                        </a:rPr>
                        <a:t>The telecommunications sector continues to contribute immensely to the Kenyan economy and towards achieving the Kenya Vision 2030, Bottom-Up Economic Transformation Agenda and Economic Recovery Strategy.</a:t>
                      </a:r>
                    </a:p>
                    <a:p>
                      <a:pPr marL="171450" lvl="1" indent="-171450">
                        <a:spcBef>
                          <a:spcPts val="0"/>
                        </a:spcBef>
                        <a:spcAft>
                          <a:spcPts val="600"/>
                        </a:spcAft>
                        <a:buSzPts val="1100"/>
                        <a:buFont typeface="Arial" panose="020B0604020202020204" pitchFamily="34" charset="0"/>
                        <a:buChar char="•"/>
                      </a:pPr>
                      <a:r>
                        <a:rPr lang="en-US" sz="650" dirty="0">
                          <a:solidFill>
                            <a:schemeClr val="tx1"/>
                          </a:solidFill>
                        </a:rPr>
                        <a:t>However, the sector’s growth is constrained by capital trapped in tax credits which ATC and other TowerCos are unable to utilize. Further, despite the importance of towers, TowerCos will be negatively impacted by the proposed amendments in the Finance Bill 2025 that seek to repeal the accelerated investment allowance and restrict the carry forward of tax losses.</a:t>
                      </a:r>
                    </a:p>
                  </a:txBody>
                  <a:tcP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881697757"/>
                  </a:ext>
                </a:extLst>
              </a:tr>
            </a:tbl>
          </a:graphicData>
        </a:graphic>
      </p:graphicFrame>
      <p:graphicFrame>
        <p:nvGraphicFramePr>
          <p:cNvPr id="11" name="Content Placeholder 5">
            <a:extLst>
              <a:ext uri="{FF2B5EF4-FFF2-40B4-BE49-F238E27FC236}">
                <a16:creationId xmlns:a16="http://schemas.microsoft.com/office/drawing/2014/main" id="{A07A9795-B45C-C501-CAB1-FEC17282B171}"/>
              </a:ext>
            </a:extLst>
          </p:cNvPr>
          <p:cNvGraphicFramePr>
            <a:graphicFrameLocks/>
          </p:cNvGraphicFramePr>
          <p:nvPr>
            <p:extLst>
              <p:ext uri="{D42A27DB-BD31-4B8C-83A1-F6EECF244321}">
                <p14:modId xmlns:p14="http://schemas.microsoft.com/office/powerpoint/2010/main" val="213970981"/>
              </p:ext>
            </p:extLst>
          </p:nvPr>
        </p:nvGraphicFramePr>
        <p:xfrm>
          <a:off x="61732" y="1255405"/>
          <a:ext cx="5034924" cy="3627120"/>
        </p:xfrm>
        <a:graphic>
          <a:graphicData uri="http://schemas.openxmlformats.org/drawingml/2006/table">
            <a:tbl>
              <a:tblPr firstRow="1" bandRow="1"/>
              <a:tblGrid>
                <a:gridCol w="5034924">
                  <a:extLst>
                    <a:ext uri="{9D8B030D-6E8A-4147-A177-3AD203B41FA5}">
                      <a16:colId xmlns:a16="http://schemas.microsoft.com/office/drawing/2014/main" val="2519228962"/>
                    </a:ext>
                  </a:extLst>
                </a:gridCol>
              </a:tblGrid>
              <a:tr h="252004">
                <a:tc>
                  <a:txBody>
                    <a:bodyPr/>
                    <a:lstStyle/>
                    <a:p>
                      <a:pPr marL="0" marR="0" lvl="0" indent="0" algn="l" defTabSz="741683"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1">
                          <a:solidFill>
                            <a:schemeClr val="bg1"/>
                          </a:solidFill>
                          <a:latin typeface="Arial" panose="020B0604020202020204" pitchFamily="34" charset="0"/>
                          <a:cs typeface="Arial" panose="020B0604020202020204" pitchFamily="34" charset="0"/>
                        </a:rPr>
                        <a:t>Issues</a:t>
                      </a:r>
                    </a:p>
                  </a:txBody>
                  <a:tcPr>
                    <a:lnL w="9525" cap="flat" cmpd="sng" algn="ctr">
                      <a:solidFill>
                        <a:schemeClr val="accent2"/>
                      </a:solidFill>
                      <a:prstDash val="solid"/>
                      <a:round/>
                      <a:headEnd type="none" w="med" len="med"/>
                      <a:tailEnd type="none" w="med" len="med"/>
                    </a:lnL>
                    <a:lnR w="9525" cap="flat" cmpd="sng" algn="ctr">
                      <a:solidFill>
                        <a:schemeClr val="accent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accent2"/>
                    </a:solidFill>
                  </a:tcPr>
                </a:tc>
                <a:extLst>
                  <a:ext uri="{0D108BD9-81ED-4DB2-BD59-A6C34878D82A}">
                    <a16:rowId xmlns:a16="http://schemas.microsoft.com/office/drawing/2014/main" val="1304503570"/>
                  </a:ext>
                </a:extLst>
              </a:tr>
              <a:tr h="3276056">
                <a:tc>
                  <a:txBody>
                    <a:bodyPr/>
                    <a:lstStyle/>
                    <a:p>
                      <a:pPr marL="0" marR="0" indent="0" algn="l" rtl="0">
                        <a:lnSpc>
                          <a:spcPct val="100000"/>
                        </a:lnSpc>
                        <a:spcBef>
                          <a:spcPts val="0"/>
                        </a:spcBef>
                        <a:spcAft>
                          <a:spcPts val="600"/>
                        </a:spcAft>
                        <a:buClr>
                          <a:srgbClr val="000000"/>
                        </a:buClr>
                        <a:buSzPts val="1100"/>
                        <a:buFont typeface="Arial"/>
                      </a:pPr>
                      <a:r>
                        <a:rPr lang="en-US" sz="750" b="1" i="0" u="none" strike="noStrike" cap="none" dirty="0">
                          <a:solidFill>
                            <a:schemeClr val="accent1"/>
                          </a:solidFill>
                          <a:latin typeface="+mn-lt"/>
                          <a:ea typeface="+mn-ea"/>
                          <a:cs typeface="+mn-cs"/>
                          <a:sym typeface="Arial"/>
                        </a:rPr>
                        <a:t>A</a:t>
                      </a:r>
                      <a:r>
                        <a:rPr lang="en-US" sz="700" b="1" i="0" u="none" strike="noStrike" cap="none" dirty="0">
                          <a:solidFill>
                            <a:schemeClr val="accent1"/>
                          </a:solidFill>
                          <a:latin typeface="+mn-lt"/>
                          <a:ea typeface="+mn-ea"/>
                          <a:cs typeface="+mn-cs"/>
                          <a:sym typeface="Arial"/>
                        </a:rPr>
                        <a:t>ccelerated Capital Allowances issue</a:t>
                      </a:r>
                    </a:p>
                    <a:p>
                      <a:pPr marL="171450" indent="-171450">
                        <a:spcAft>
                          <a:spcPts val="600"/>
                        </a:spcAft>
                        <a:buSzPts val="1100"/>
                        <a:buFont typeface="Arial" panose="020B0604020202020204" pitchFamily="34" charset="0"/>
                        <a:buChar char="•"/>
                      </a:pPr>
                      <a:r>
                        <a:rPr lang="en-US" sz="650" dirty="0">
                          <a:solidFill>
                            <a:schemeClr val="tx1"/>
                          </a:solidFill>
                        </a:rPr>
                        <a:t>The Finance Bill 2025 proposes to delete  Paragraph 1A of the Second Schedule to the Income Tax Act which provides for accelerated investment allowance at the rate of 100% and 150% upon meeting certain conditions, The accelerated capital allowance  incentive was designed to decentralize investment and stimulate regional development. The deletion would reduce the attractiveness of future projects in less developed areas and increase the effective tax cost of capital-intensive investments. </a:t>
                      </a:r>
                    </a:p>
                    <a:p>
                      <a:pPr marL="0" marR="0" indent="0" algn="l" rtl="0">
                        <a:lnSpc>
                          <a:spcPct val="100000"/>
                        </a:lnSpc>
                        <a:spcBef>
                          <a:spcPts val="0"/>
                        </a:spcBef>
                        <a:spcAft>
                          <a:spcPts val="600"/>
                        </a:spcAft>
                        <a:buClr>
                          <a:srgbClr val="000000"/>
                        </a:buClr>
                        <a:buSzPts val="1100"/>
                        <a:buFont typeface="Arial"/>
                      </a:pPr>
                      <a:r>
                        <a:rPr lang="en-US" sz="700" b="1" i="0" u="none" strike="noStrike" cap="none" dirty="0">
                          <a:solidFill>
                            <a:schemeClr val="accent1"/>
                          </a:solidFill>
                          <a:latin typeface="+mn-lt"/>
                          <a:ea typeface="+mn-ea"/>
                          <a:cs typeface="+mn-cs"/>
                          <a:sym typeface="Arial"/>
                        </a:rPr>
                        <a:t>Restriction on carry forward of tax losses </a:t>
                      </a:r>
                    </a:p>
                    <a:p>
                      <a:pPr marL="171450" marR="0" lvl="0" indent="-171450" algn="l" rtl="0">
                        <a:lnSpc>
                          <a:spcPct val="100000"/>
                        </a:lnSpc>
                        <a:buClr>
                          <a:srgbClr val="000000"/>
                        </a:buClr>
                        <a:buSzPts val="1100"/>
                        <a:buFont typeface="Arial" panose="020B0604020202020204" pitchFamily="34" charset="0"/>
                        <a:buChar char="•"/>
                      </a:pPr>
                      <a:r>
                        <a:rPr lang="en-US" sz="650" b="0" i="0" u="none" strike="noStrike" cap="none" dirty="0">
                          <a:solidFill>
                            <a:schemeClr val="tx1"/>
                          </a:solidFill>
                          <a:latin typeface="+mn-lt"/>
                          <a:ea typeface="+mn-ea"/>
                          <a:cs typeface="+mn-cs"/>
                          <a:sym typeface="Arial"/>
                        </a:rPr>
                        <a:t>The</a:t>
                      </a:r>
                      <a:r>
                        <a:rPr lang="en-US" sz="650" b="0" i="0" u="none" strike="noStrike" cap="none" dirty="0">
                          <a:solidFill>
                            <a:schemeClr val="tx1"/>
                          </a:solidFill>
                          <a:latin typeface="+mn-lt"/>
                          <a:ea typeface="+mn-ea"/>
                          <a:cs typeface="+mn-cs"/>
                        </a:rPr>
                        <a:t> Finance Bill</a:t>
                      </a:r>
                      <a:r>
                        <a:rPr lang="en-US" sz="650" b="0" i="0" u="none" strike="noStrike" cap="none" dirty="0">
                          <a:solidFill>
                            <a:schemeClr val="tx1"/>
                          </a:solidFill>
                          <a:latin typeface="+mn-lt"/>
                          <a:ea typeface="+mn-ea"/>
                          <a:cs typeface="+mn-cs"/>
                          <a:sym typeface="Arial"/>
                        </a:rPr>
                        <a:t> </a:t>
                      </a:r>
                      <a:r>
                        <a:rPr lang="en-US" sz="650" b="0" i="0" u="none" strike="noStrike" cap="none" dirty="0">
                          <a:solidFill>
                            <a:schemeClr val="tx1"/>
                          </a:solidFill>
                          <a:latin typeface="+mn-lt"/>
                          <a:ea typeface="+mn-ea"/>
                          <a:cs typeface="+mn-cs"/>
                        </a:rPr>
                        <a:t>2025 </a:t>
                      </a:r>
                      <a:r>
                        <a:rPr lang="en-US" sz="650" b="0" i="0" u="none" strike="noStrike" cap="none" dirty="0">
                          <a:solidFill>
                            <a:schemeClr val="tx1"/>
                          </a:solidFill>
                          <a:latin typeface="+mn-lt"/>
                          <a:ea typeface="+mn-ea"/>
                          <a:cs typeface="+mn-cs"/>
                          <a:sym typeface="Arial"/>
                        </a:rPr>
                        <a:t>proposes to limit the tax loss carry forward period</a:t>
                      </a:r>
                      <a:r>
                        <a:rPr lang="en-US" sz="650" b="0" i="0" u="none" strike="noStrike" cap="none" dirty="0">
                          <a:solidFill>
                            <a:schemeClr val="tx1"/>
                          </a:solidFill>
                          <a:latin typeface="+mn-lt"/>
                          <a:ea typeface="+mn-ea"/>
                          <a:cs typeface="+mn-cs"/>
                        </a:rPr>
                        <a:t> to</a:t>
                      </a:r>
                      <a:r>
                        <a:rPr lang="en-US" sz="650" b="0" i="0" u="none" strike="noStrike" cap="none" dirty="0">
                          <a:solidFill>
                            <a:schemeClr val="tx1"/>
                          </a:solidFill>
                          <a:latin typeface="+mn-lt"/>
                          <a:ea typeface="+mn-ea"/>
                          <a:cs typeface="+mn-cs"/>
                          <a:sym typeface="Arial"/>
                        </a:rPr>
                        <a:t> </a:t>
                      </a:r>
                      <a:r>
                        <a:rPr lang="en-US" sz="650" b="1" i="0" u="none" strike="noStrike" cap="none" dirty="0">
                          <a:solidFill>
                            <a:schemeClr val="tx1"/>
                          </a:solidFill>
                          <a:latin typeface="+mn-lt"/>
                          <a:ea typeface="+mn-ea"/>
                          <a:cs typeface="+mn-cs"/>
                          <a:sym typeface="Arial"/>
                        </a:rPr>
                        <a:t>five years</a:t>
                      </a:r>
                      <a:r>
                        <a:rPr lang="en-US" sz="650" b="1" i="0" u="none" strike="noStrike" cap="none" dirty="0">
                          <a:solidFill>
                            <a:schemeClr val="tx1"/>
                          </a:solidFill>
                          <a:latin typeface="+mn-lt"/>
                          <a:ea typeface="+mn-ea"/>
                          <a:cs typeface="+mn-cs"/>
                        </a:rPr>
                        <a:t> </a:t>
                      </a:r>
                      <a:r>
                        <a:rPr lang="en-US" sz="650" b="0" i="0" u="none" strike="noStrike" cap="none" dirty="0">
                          <a:solidFill>
                            <a:schemeClr val="tx1"/>
                          </a:solidFill>
                          <a:latin typeface="+mn-lt"/>
                          <a:ea typeface="+mn-ea"/>
                          <a:cs typeface="+mn-cs"/>
                        </a:rPr>
                        <a:t>with no provision for extension. This shift has potential implications for long-term financial planning and investment strategies for ATC. </a:t>
                      </a:r>
                      <a:r>
                        <a:rPr lang="en-US" sz="650" b="0" i="0" u="none" strike="noStrike" cap="none" baseline="0" noProof="0" dirty="0">
                          <a:solidFill>
                            <a:schemeClr val="tx1"/>
                          </a:solidFill>
                          <a:latin typeface="Arial"/>
                        </a:rPr>
                        <a:t>If tax losses expire, it could lead to higher tax burdens and cause a strain on cash flow needed for reinvestment and growth.</a:t>
                      </a:r>
                      <a:endParaRPr lang="en-US" dirty="0">
                        <a:solidFill>
                          <a:schemeClr val="tx1"/>
                        </a:solidFill>
                      </a:endParaRPr>
                    </a:p>
                    <a:p>
                      <a:pPr marL="0" indent="0">
                        <a:spcAft>
                          <a:spcPts val="0"/>
                        </a:spcAft>
                        <a:buSzPts val="1100"/>
                      </a:pPr>
                      <a:endParaRPr lang="en-US" sz="700" b="1" dirty="0">
                        <a:solidFill>
                          <a:schemeClr val="accent1"/>
                        </a:solidFill>
                      </a:endParaRPr>
                    </a:p>
                    <a:p>
                      <a:pPr marL="0" indent="0">
                        <a:spcAft>
                          <a:spcPts val="0"/>
                        </a:spcAft>
                        <a:buSzPts val="1100"/>
                      </a:pPr>
                      <a:r>
                        <a:rPr lang="en-US" sz="700" b="1" dirty="0">
                          <a:solidFill>
                            <a:schemeClr val="accent1"/>
                          </a:solidFill>
                        </a:rPr>
                        <a:t>Withholding Tax (WHT) issue </a:t>
                      </a:r>
                    </a:p>
                    <a:p>
                      <a:pPr marL="171450" marR="0" lvl="0" indent="-171450" algn="l" rtl="0">
                        <a:lnSpc>
                          <a:spcPct val="100000"/>
                        </a:lnSpc>
                        <a:spcBef>
                          <a:spcPts val="0"/>
                        </a:spcBef>
                        <a:spcAft>
                          <a:spcPts val="0"/>
                        </a:spcAft>
                        <a:buClr>
                          <a:srgbClr val="000000"/>
                        </a:buClr>
                        <a:buSzPts val="1100"/>
                        <a:buFont typeface="Arial" panose="020B0604020202020204" pitchFamily="34" charset="0"/>
                        <a:buChar char="•"/>
                      </a:pPr>
                      <a:endParaRPr lang="en-US" sz="650" b="0" i="0" u="none" strike="noStrike" cap="none" dirty="0">
                        <a:solidFill>
                          <a:srgbClr val="0070C0"/>
                        </a:solidFill>
                        <a:latin typeface="+mn-lt"/>
                        <a:ea typeface="+mn-ea"/>
                        <a:cs typeface="+mn-cs"/>
                        <a:sym typeface="Arial"/>
                      </a:endParaRPr>
                    </a:p>
                    <a:p>
                      <a:pPr marL="171450" marR="0" lvl="0" indent="-171450" algn="l" rtl="0">
                        <a:lnSpc>
                          <a:spcPct val="100000"/>
                        </a:lnSpc>
                        <a:spcBef>
                          <a:spcPts val="0"/>
                        </a:spcBef>
                        <a:spcAft>
                          <a:spcPts val="0"/>
                        </a:spcAft>
                        <a:buClr>
                          <a:srgbClr val="000000"/>
                        </a:buClr>
                        <a:buSzPts val="1100"/>
                        <a:buFont typeface="Arial" panose="020B0604020202020204" pitchFamily="34" charset="0"/>
                        <a:buChar char="•"/>
                      </a:pPr>
                      <a:r>
                        <a:rPr lang="en-US" sz="650" b="0" i="0" u="none" strike="noStrike" cap="none" dirty="0">
                          <a:solidFill>
                            <a:schemeClr val="tx1"/>
                          </a:solidFill>
                          <a:latin typeface="+mn-lt"/>
                          <a:ea typeface="+mn-ea"/>
                          <a:cs typeface="+mn-cs"/>
                          <a:sym typeface="Arial"/>
                        </a:rPr>
                        <a:t>The Income Tax Act (“ITA”) provides for the deduction of withholding tax (“WHT”) on rental payments for the use or occupation of immovable property made to resident persons at the rate of 7.5%. The rental income payable to resident TowerCos such as ATC for the use of their telecommunications towers is subjected to WHT at the current rate of 7.5%.</a:t>
                      </a:r>
                    </a:p>
                    <a:p>
                      <a:pPr marL="0" marR="0" lvl="0" indent="0" algn="l" rtl="0">
                        <a:lnSpc>
                          <a:spcPct val="100000"/>
                        </a:lnSpc>
                        <a:spcBef>
                          <a:spcPts val="0"/>
                        </a:spcBef>
                        <a:spcAft>
                          <a:spcPts val="0"/>
                        </a:spcAft>
                        <a:buClr>
                          <a:srgbClr val="000000"/>
                        </a:buClr>
                        <a:buSzPts val="1100"/>
                        <a:buFont typeface="Arial" panose="020B0604020202020204" pitchFamily="34" charset="0"/>
                        <a:buNone/>
                      </a:pPr>
                      <a:endParaRPr lang="en-US" sz="650" b="0" i="0" u="none" strike="noStrike" cap="none" dirty="0">
                        <a:solidFill>
                          <a:srgbClr val="0070C0"/>
                        </a:solidFill>
                        <a:latin typeface="+mn-lt"/>
                        <a:ea typeface="+mn-ea"/>
                        <a:cs typeface="+mn-cs"/>
                        <a:sym typeface="Arial"/>
                      </a:endParaRPr>
                    </a:p>
                    <a:p>
                      <a:pPr marL="171450" indent="-171450">
                        <a:spcAft>
                          <a:spcPts val="600"/>
                        </a:spcAft>
                        <a:buSzPts val="1100"/>
                        <a:buFont typeface="Arial" panose="020B0604020202020204" pitchFamily="34" charset="0"/>
                        <a:buChar char="•"/>
                      </a:pPr>
                      <a:r>
                        <a:rPr lang="en-US" sz="650" dirty="0"/>
                        <a:t>Due to the capital-intensive nature of the business operations of TowerCos, such as ATC, and the capital allowances associated with their investments, more often than not, TowerCos end up in a significant tax loss position for which they are unable to utilize the WHT credits. Currently ATC has significant unutilized withholding tax credits. </a:t>
                      </a:r>
                    </a:p>
                    <a:p>
                      <a:pPr marL="171450" indent="-171450">
                        <a:spcAft>
                          <a:spcPts val="600"/>
                        </a:spcAft>
                        <a:buSzPts val="1100"/>
                        <a:buFont typeface="Arial" panose="020B0604020202020204" pitchFamily="34" charset="0"/>
                        <a:buChar char="•"/>
                      </a:pPr>
                      <a:r>
                        <a:rPr lang="en-US" sz="650" dirty="0"/>
                        <a:t>TowerCos are therefore only left with the option of seeking a cash refund of the overpaid WHT which is an onerous process in light of the protracted verification and approval processes by the revenue authority and delays in payment (upon approval being granted) due to constrained budgetary allocation for cash refunds by the National Treasury.</a:t>
                      </a:r>
                    </a:p>
                    <a:p>
                      <a:pPr marL="0" marR="0" lvl="1" indent="0" algn="l" defTabSz="914400" rtl="0" eaLnBrk="1" fontAlgn="auto" latinLnBrk="0" hangingPunct="1">
                        <a:lnSpc>
                          <a:spcPct val="100000"/>
                        </a:lnSpc>
                        <a:spcBef>
                          <a:spcPts val="0"/>
                        </a:spcBef>
                        <a:spcAft>
                          <a:spcPts val="600"/>
                        </a:spcAft>
                        <a:buClr>
                          <a:schemeClr val="accent1"/>
                        </a:buClr>
                        <a:buSzPts val="1100"/>
                        <a:buFont typeface="Arial"/>
                        <a:buNone/>
                        <a:tabLst/>
                        <a:defRPr/>
                      </a:pPr>
                      <a:r>
                        <a:rPr lang="en-US" sz="700" b="1" i="0" u="none" strike="noStrike" cap="none" dirty="0">
                          <a:solidFill>
                            <a:schemeClr val="accent1"/>
                          </a:solidFill>
                          <a:latin typeface="+mn-lt"/>
                          <a:ea typeface="+mn-ea"/>
                          <a:cs typeface="+mn-cs"/>
                          <a:sym typeface="Arial"/>
                        </a:rPr>
                        <a:t>Minimum top-up tax issue</a:t>
                      </a:r>
                    </a:p>
                    <a:p>
                      <a:pPr marL="171450" marR="0" lvl="0" indent="-171450" algn="l" rtl="0" eaLnBrk="1" fontAlgn="auto" latinLnBrk="0" hangingPunct="1">
                        <a:lnSpc>
                          <a:spcPct val="100000"/>
                        </a:lnSpc>
                        <a:spcBef>
                          <a:spcPts val="0"/>
                        </a:spcBef>
                        <a:spcAft>
                          <a:spcPts val="600"/>
                        </a:spcAft>
                        <a:buClr>
                          <a:srgbClr val="000000"/>
                        </a:buClr>
                        <a:buSzPts val="1100"/>
                        <a:buFont typeface="Arial" panose="020B0604020202020204" pitchFamily="34" charset="0"/>
                        <a:buChar char="•"/>
                      </a:pPr>
                      <a:r>
                        <a:rPr lang="en-US" sz="650" dirty="0">
                          <a:solidFill>
                            <a:schemeClr val="tx1"/>
                          </a:solidFill>
                        </a:rPr>
                        <a:t>Section 12G of the ITA  lacks clarity on the definition of a Real Estate Investment Vehicle or Trust (“REIV/REIT”) and does not clarify that the Ultimate Parent Entity’s (UPE’s) jurisdiction should be used to determine if the subsidiary is owned by a REIV/REIT. This leads to uncertainty and the possibility of inconsistent international treatment, as different jurisdictions may have different local definitions of REIV/</a:t>
                      </a:r>
                      <a:r>
                        <a:rPr lang="en-US" sz="650" dirty="0">
                          <a:solidFill>
                            <a:schemeClr val="dk1"/>
                          </a:solidFill>
                        </a:rPr>
                        <a:t>REIT, potentially resulting in a UPE being considered a REIV in one jurisdiction but not another.</a:t>
                      </a:r>
                    </a:p>
                  </a:txBody>
                  <a:tcPr>
                    <a:lnL w="9525" cap="flat" cmpd="sng" algn="ctr">
                      <a:solidFill>
                        <a:schemeClr val="accent2"/>
                      </a:solidFill>
                      <a:prstDash val="solid"/>
                      <a:round/>
                      <a:headEnd type="none" w="med" len="med"/>
                      <a:tailEnd type="none" w="med" len="med"/>
                    </a:lnL>
                    <a:lnR w="9525" cap="flat" cmpd="sng" algn="ctr">
                      <a:solidFill>
                        <a:schemeClr val="accent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2881697757"/>
                  </a:ext>
                </a:extLst>
              </a:tr>
            </a:tbl>
          </a:graphicData>
        </a:graphic>
      </p:graphicFrame>
      <p:graphicFrame>
        <p:nvGraphicFramePr>
          <p:cNvPr id="12" name="Content Placeholder 5">
            <a:extLst>
              <a:ext uri="{FF2B5EF4-FFF2-40B4-BE49-F238E27FC236}">
                <a16:creationId xmlns:a16="http://schemas.microsoft.com/office/drawing/2014/main" id="{ACE4CA45-89FA-9FD2-341A-A22DE77A81BC}"/>
              </a:ext>
            </a:extLst>
          </p:cNvPr>
          <p:cNvGraphicFramePr>
            <a:graphicFrameLocks/>
          </p:cNvGraphicFramePr>
          <p:nvPr>
            <p:extLst>
              <p:ext uri="{D42A27DB-BD31-4B8C-83A1-F6EECF244321}">
                <p14:modId xmlns:p14="http://schemas.microsoft.com/office/powerpoint/2010/main" val="1233918329"/>
              </p:ext>
            </p:extLst>
          </p:nvPr>
        </p:nvGraphicFramePr>
        <p:xfrm>
          <a:off x="5186598" y="3008015"/>
          <a:ext cx="3843524" cy="1874510"/>
        </p:xfrm>
        <a:graphic>
          <a:graphicData uri="http://schemas.openxmlformats.org/drawingml/2006/table">
            <a:tbl>
              <a:tblPr firstRow="1" bandRow="1"/>
              <a:tblGrid>
                <a:gridCol w="3843524">
                  <a:extLst>
                    <a:ext uri="{9D8B030D-6E8A-4147-A177-3AD203B41FA5}">
                      <a16:colId xmlns:a16="http://schemas.microsoft.com/office/drawing/2014/main" val="2519228962"/>
                    </a:ext>
                  </a:extLst>
                </a:gridCol>
              </a:tblGrid>
              <a:tr h="282006">
                <a:tc>
                  <a:txBody>
                    <a:bodyPr/>
                    <a:lstStyle/>
                    <a:p>
                      <a:pPr marL="0" marR="0" lvl="0" indent="0" algn="l" defTabSz="741683"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1">
                          <a:solidFill>
                            <a:schemeClr val="bg1"/>
                          </a:solidFill>
                          <a:latin typeface="Arial" panose="020B0604020202020204" pitchFamily="34" charset="0"/>
                          <a:cs typeface="Arial" panose="020B0604020202020204" pitchFamily="34" charset="0"/>
                        </a:rPr>
                        <a:t>Benefits to Kenya</a:t>
                      </a:r>
                    </a:p>
                  </a:txBody>
                  <a:tcPr>
                    <a:lnL w="9525" cap="flat" cmpd="sng" algn="ctr">
                      <a:solidFill>
                        <a:schemeClr val="accent5"/>
                      </a:solidFill>
                      <a:prstDash val="solid"/>
                      <a:round/>
                      <a:headEnd type="none" w="med" len="med"/>
                      <a:tailEnd type="none" w="med" len="med"/>
                    </a:lnL>
                    <a:lnR w="9525" cap="flat" cmpd="sng" algn="ctr">
                      <a:solidFill>
                        <a:schemeClr val="accent5"/>
                      </a:solidFill>
                      <a:prstDash val="solid"/>
                      <a:round/>
                      <a:headEnd type="none" w="med" len="med"/>
                      <a:tailEnd type="none" w="med" len="med"/>
                    </a:lnR>
                    <a:lnT w="9525" cap="flat" cmpd="sng" algn="ctr">
                      <a:solidFill>
                        <a:schemeClr val="accent5"/>
                      </a:solidFill>
                      <a:prstDash val="solid"/>
                      <a:round/>
                      <a:headEnd type="none" w="med" len="med"/>
                      <a:tailEnd type="none" w="med" len="med"/>
                    </a:lnT>
                    <a:lnB w="9525" cap="flat" cmpd="sng" algn="ctr">
                      <a:solidFill>
                        <a:schemeClr val="accent5"/>
                      </a:solidFill>
                      <a:prstDash val="solid"/>
                      <a:round/>
                      <a:headEnd type="none" w="med" len="med"/>
                      <a:tailEnd type="none" w="med" len="med"/>
                    </a:lnB>
                    <a:solidFill>
                      <a:schemeClr val="accent5"/>
                    </a:solidFill>
                  </a:tcPr>
                </a:tc>
                <a:extLst>
                  <a:ext uri="{0D108BD9-81ED-4DB2-BD59-A6C34878D82A}">
                    <a16:rowId xmlns:a16="http://schemas.microsoft.com/office/drawing/2014/main" val="1304503570"/>
                  </a:ext>
                </a:extLst>
              </a:tr>
              <a:tr h="1592504">
                <a:tc>
                  <a:txBody>
                    <a:bodyPr/>
                    <a:lstStyle/>
                    <a:p>
                      <a:pPr marL="171450" indent="-171450">
                        <a:spcAft>
                          <a:spcPts val="600"/>
                        </a:spcAft>
                        <a:buSzPts val="700"/>
                        <a:buFont typeface="Arial" panose="020B0604020202020204" pitchFamily="34" charset="0"/>
                        <a:buChar char="•"/>
                      </a:pPr>
                      <a:r>
                        <a:rPr lang="en-US" sz="650" dirty="0"/>
                        <a:t>Contribution to the Vision 2030 social pillar of integrating </a:t>
                      </a:r>
                      <a:r>
                        <a:rPr lang="en-US" sz="650" dirty="0">
                          <a:solidFill>
                            <a:schemeClr val="tx1"/>
                          </a:solidFill>
                        </a:rPr>
                        <a:t>information, communication, and technology into teaching and learning through enhanced connectivity.</a:t>
                      </a:r>
                    </a:p>
                    <a:p>
                      <a:pPr marL="171450" indent="-171450">
                        <a:spcAft>
                          <a:spcPts val="600"/>
                        </a:spcAft>
                        <a:buSzPts val="700"/>
                        <a:buFont typeface="Arial" panose="020B0604020202020204" pitchFamily="34" charset="0"/>
                        <a:buChar char="•"/>
                      </a:pPr>
                      <a:r>
                        <a:rPr lang="en-US" sz="650" dirty="0">
                          <a:solidFill>
                            <a:schemeClr val="tx1"/>
                          </a:solidFill>
                        </a:rPr>
                        <a:t>Increased mobile phone penetration and innovation in line with the digital superhighway and creative economy agenda of the Kenya government.</a:t>
                      </a:r>
                    </a:p>
                    <a:p>
                      <a:pPr marL="171450" indent="-171450">
                        <a:spcAft>
                          <a:spcPts val="600"/>
                        </a:spcAft>
                        <a:buSzPts val="700"/>
                        <a:buFont typeface="Arial" panose="020B0604020202020204" pitchFamily="34" charset="0"/>
                        <a:buChar char="•"/>
                      </a:pPr>
                      <a:r>
                        <a:rPr lang="en-US" sz="650" dirty="0">
                          <a:solidFill>
                            <a:schemeClr val="tx1"/>
                          </a:solidFill>
                        </a:rPr>
                        <a:t>Increased GDP through multiplier effects in employment, foreign direct investment, and innovation in the digital economy.</a:t>
                      </a:r>
                    </a:p>
                    <a:p>
                      <a:pPr marL="171450" indent="-171450">
                        <a:spcAft>
                          <a:spcPts val="600"/>
                        </a:spcAft>
                        <a:buSzPts val="700"/>
                        <a:buFont typeface="Arial" panose="020B0604020202020204" pitchFamily="34" charset="0"/>
                        <a:buChar char="•"/>
                      </a:pPr>
                      <a:r>
                        <a:rPr lang="en-US" sz="650" dirty="0">
                          <a:solidFill>
                            <a:schemeClr val="tx1"/>
                          </a:solidFill>
                        </a:rPr>
                        <a:t>Improved ease of doing business in Kenya. </a:t>
                      </a:r>
                    </a:p>
                    <a:p>
                      <a:pPr marL="171450" indent="-171450">
                        <a:spcAft>
                          <a:spcPts val="600"/>
                        </a:spcAft>
                        <a:buSzPts val="700"/>
                        <a:buFont typeface="Arial" panose="020B0604020202020204" pitchFamily="34" charset="0"/>
                        <a:buChar char="•"/>
                      </a:pPr>
                      <a:r>
                        <a:rPr lang="en-US" sz="650" dirty="0">
                          <a:solidFill>
                            <a:schemeClr val="tx1"/>
                          </a:solidFill>
                        </a:rPr>
                        <a:t>Increased foreign direct investment into the country and employment generation across the country.</a:t>
                      </a:r>
                    </a:p>
                    <a:p>
                      <a:pPr marL="171450" indent="-171450">
                        <a:spcAft>
                          <a:spcPts val="600"/>
                        </a:spcAft>
                        <a:buSzPts val="700"/>
                        <a:buFont typeface="Arial" panose="020B0604020202020204" pitchFamily="34" charset="0"/>
                        <a:buChar char="•"/>
                      </a:pPr>
                      <a:r>
                        <a:rPr lang="en-US" sz="650" dirty="0">
                          <a:solidFill>
                            <a:schemeClr val="tx1"/>
                          </a:solidFill>
                        </a:rPr>
                        <a:t>Increase government revenue – Corporate tax and VAT</a:t>
                      </a:r>
                      <a:endParaRPr lang="en-US" sz="650" dirty="0">
                        <a:solidFill>
                          <a:schemeClr val="dk1"/>
                        </a:solidFill>
                      </a:endParaRPr>
                    </a:p>
                  </a:txBody>
                  <a:tcPr>
                    <a:lnL w="9525" cap="flat" cmpd="sng" algn="ctr">
                      <a:solidFill>
                        <a:schemeClr val="accent5"/>
                      </a:solidFill>
                      <a:prstDash val="solid"/>
                      <a:round/>
                      <a:headEnd type="none" w="med" len="med"/>
                      <a:tailEnd type="none" w="med" len="med"/>
                    </a:lnL>
                    <a:lnR w="9525" cap="flat" cmpd="sng" algn="ctr">
                      <a:solidFill>
                        <a:schemeClr val="accent5"/>
                      </a:solidFill>
                      <a:prstDash val="solid"/>
                      <a:round/>
                      <a:headEnd type="none" w="med" len="med"/>
                      <a:tailEnd type="none" w="med" len="med"/>
                    </a:lnR>
                    <a:lnT w="9525" cap="flat" cmpd="sng" algn="ctr">
                      <a:solidFill>
                        <a:schemeClr val="accent5"/>
                      </a:solidFill>
                      <a:prstDash val="solid"/>
                      <a:round/>
                      <a:headEnd type="none" w="med" len="med"/>
                      <a:tailEnd type="none" w="med" len="med"/>
                    </a:lnT>
                    <a:lnB w="9525" cap="flat" cmpd="sng" algn="ctr">
                      <a:solidFill>
                        <a:schemeClr val="accent5"/>
                      </a:solidFill>
                      <a:prstDash val="solid"/>
                      <a:round/>
                      <a:headEnd type="none" w="med" len="med"/>
                      <a:tailEnd type="none" w="med" len="med"/>
                    </a:lnB>
                  </a:tcPr>
                </a:tc>
                <a:extLst>
                  <a:ext uri="{0D108BD9-81ED-4DB2-BD59-A6C34878D82A}">
                    <a16:rowId xmlns:a16="http://schemas.microsoft.com/office/drawing/2014/main" val="2881697757"/>
                  </a:ext>
                </a:extLst>
              </a:tr>
            </a:tbl>
          </a:graphicData>
        </a:graphic>
      </p:graphicFrame>
      <p:graphicFrame>
        <p:nvGraphicFramePr>
          <p:cNvPr id="13" name="Content Placeholder 5">
            <a:extLst>
              <a:ext uri="{FF2B5EF4-FFF2-40B4-BE49-F238E27FC236}">
                <a16:creationId xmlns:a16="http://schemas.microsoft.com/office/drawing/2014/main" id="{AA4ECF40-39DA-3BFB-D00E-42ACCBC7C1B0}"/>
              </a:ext>
            </a:extLst>
          </p:cNvPr>
          <p:cNvGraphicFramePr>
            <a:graphicFrameLocks/>
          </p:cNvGraphicFramePr>
          <p:nvPr>
            <p:extLst>
              <p:ext uri="{D42A27DB-BD31-4B8C-83A1-F6EECF244321}">
                <p14:modId xmlns:p14="http://schemas.microsoft.com/office/powerpoint/2010/main" val="625950778"/>
              </p:ext>
            </p:extLst>
          </p:nvPr>
        </p:nvGraphicFramePr>
        <p:xfrm>
          <a:off x="5186598" y="59065"/>
          <a:ext cx="3843524" cy="2895600"/>
        </p:xfrm>
        <a:graphic>
          <a:graphicData uri="http://schemas.openxmlformats.org/drawingml/2006/table">
            <a:tbl>
              <a:tblPr firstRow="1" bandRow="1"/>
              <a:tblGrid>
                <a:gridCol w="3843524">
                  <a:extLst>
                    <a:ext uri="{9D8B030D-6E8A-4147-A177-3AD203B41FA5}">
                      <a16:colId xmlns:a16="http://schemas.microsoft.com/office/drawing/2014/main" val="2519228962"/>
                    </a:ext>
                  </a:extLst>
                </a:gridCol>
              </a:tblGrid>
              <a:tr h="248171">
                <a:tc>
                  <a:txBody>
                    <a:bodyPr/>
                    <a:lstStyle/>
                    <a:p>
                      <a:pPr marL="0" marR="0" lvl="0" indent="0" algn="l" defTabSz="741683" rtl="0" eaLnBrk="1" fontAlgn="auto" latinLnBrk="0" hangingPunct="1">
                        <a:lnSpc>
                          <a:spcPct val="100000"/>
                        </a:lnSpc>
                        <a:spcBef>
                          <a:spcPts val="0"/>
                        </a:spcBef>
                        <a:spcAft>
                          <a:spcPts val="0"/>
                        </a:spcAft>
                        <a:buClrTx/>
                        <a:buSzTx/>
                        <a:buFont typeface="+mj-lt"/>
                        <a:buNone/>
                        <a:tabLst/>
                        <a:defRPr/>
                      </a:pPr>
                      <a:r>
                        <a:rPr lang="en-GB" sz="1100" b="1">
                          <a:solidFill>
                            <a:schemeClr val="bg1"/>
                          </a:solidFill>
                          <a:latin typeface="Arial"/>
                          <a:cs typeface="Arial"/>
                        </a:rPr>
                        <a:t>Key requests</a:t>
                      </a:r>
                    </a:p>
                  </a:txBody>
                  <a:tcP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solidFill>
                      <a:schemeClr val="accent4"/>
                    </a:solidFill>
                  </a:tcPr>
                </a:tc>
                <a:extLst>
                  <a:ext uri="{0D108BD9-81ED-4DB2-BD59-A6C34878D82A}">
                    <a16:rowId xmlns:a16="http://schemas.microsoft.com/office/drawing/2014/main" val="1304503570"/>
                  </a:ext>
                </a:extLst>
              </a:tr>
              <a:tr h="2547446">
                <a:tc>
                  <a:txBody>
                    <a:bodyPr/>
                    <a:lstStyle/>
                    <a:p>
                      <a:pPr lvl="1">
                        <a:spcAft>
                          <a:spcPts val="600"/>
                        </a:spcAft>
                        <a:buClr>
                          <a:schemeClr val="accent1"/>
                        </a:buClr>
                        <a:buSzPts val="1100"/>
                      </a:pPr>
                      <a:r>
                        <a:rPr lang="en-US" sz="700" b="1" dirty="0">
                          <a:solidFill>
                            <a:schemeClr val="accent1"/>
                          </a:solidFill>
                        </a:rPr>
                        <a:t>Accelerated Capital Allowance</a:t>
                      </a:r>
                    </a:p>
                    <a:p>
                      <a:pPr marL="171450" lvl="1" indent="-171450">
                        <a:spcAft>
                          <a:spcPts val="600"/>
                        </a:spcAft>
                        <a:buClr>
                          <a:schemeClr val="tx1"/>
                        </a:buClr>
                        <a:buSzPts val="1100"/>
                        <a:buFont typeface="Arial" panose="020B0604020202020204" pitchFamily="34" charset="0"/>
                        <a:buChar char="•"/>
                      </a:pPr>
                      <a:r>
                        <a:rPr lang="en-US" sz="650" b="0" i="0" u="none" strike="noStrike" cap="none" dirty="0">
                          <a:solidFill>
                            <a:schemeClr val="tx1"/>
                          </a:solidFill>
                          <a:latin typeface="+mn-lt"/>
                          <a:ea typeface="+mn-ea"/>
                          <a:cs typeface="+mn-cs"/>
                          <a:sym typeface="Arial"/>
                        </a:rPr>
                        <a:t>Consideration to be made </a:t>
                      </a:r>
                      <a:r>
                        <a:rPr lang="en-US" sz="650" b="0" i="0" u="none" strike="noStrike" cap="none" dirty="0">
                          <a:solidFill>
                            <a:schemeClr val="tx1"/>
                          </a:solidFill>
                          <a:latin typeface="+mn-lt"/>
                          <a:ea typeface="+mn-ea"/>
                          <a:cs typeface="+mn-cs"/>
                        </a:rPr>
                        <a:t>to retain Paragraph 1A of the Second Schedule to the </a:t>
                      </a:r>
                      <a:r>
                        <a:rPr lang="en-US" sz="650" b="0" i="0" u="none" strike="noStrike" cap="none" dirty="0">
                          <a:solidFill>
                            <a:schemeClr val="tx1"/>
                          </a:solidFill>
                          <a:latin typeface="+mn-lt"/>
                          <a:ea typeface="+mn-ea"/>
                          <a:cs typeface="+mn-cs"/>
                          <a:sym typeface="Arial"/>
                        </a:rPr>
                        <a:t> ITA. </a:t>
                      </a:r>
                      <a:r>
                        <a:rPr lang="en-US" sz="650" b="0" i="0" u="none" strike="noStrike" cap="none" noProof="0" dirty="0">
                          <a:solidFill>
                            <a:schemeClr val="tx1"/>
                          </a:solidFill>
                          <a:latin typeface="+mn-lt"/>
                          <a:ea typeface="+mn-ea"/>
                          <a:cs typeface="+mn-cs"/>
                          <a:sym typeface="Arial"/>
                        </a:rPr>
                        <a:t>The proposal if implemented will lower the cost of telecommunication towers, boosting investment and network coverage in rural and marginalized counties in the country. </a:t>
                      </a:r>
                      <a:endParaRPr lang="en-US" sz="650" b="0" i="0" u="none" strike="noStrike" cap="none" dirty="0">
                        <a:solidFill>
                          <a:schemeClr val="tx1"/>
                        </a:solidFill>
                        <a:latin typeface="+mn-lt"/>
                        <a:ea typeface="+mn-ea"/>
                        <a:cs typeface="+mn-cs"/>
                        <a:sym typeface="Arial"/>
                      </a:endParaRPr>
                    </a:p>
                    <a:p>
                      <a:pPr marL="0" marR="0" lvl="1" indent="0" algn="l" rtl="0">
                        <a:lnSpc>
                          <a:spcPct val="100000"/>
                        </a:lnSpc>
                        <a:spcBef>
                          <a:spcPts val="0"/>
                        </a:spcBef>
                        <a:spcAft>
                          <a:spcPts val="600"/>
                        </a:spcAft>
                        <a:buClr>
                          <a:schemeClr val="accent1"/>
                        </a:buClr>
                        <a:buSzPts val="1100"/>
                        <a:buFont typeface="Arial"/>
                        <a:buNone/>
                      </a:pPr>
                      <a:r>
                        <a:rPr lang="en-US" sz="700" b="1" i="0" u="none" strike="noStrike" cap="none" dirty="0">
                          <a:solidFill>
                            <a:schemeClr val="accent1"/>
                          </a:solidFill>
                          <a:latin typeface="+mn-lt"/>
                          <a:ea typeface="+mn-ea"/>
                          <a:cs typeface="+mn-cs"/>
                          <a:sym typeface="Arial"/>
                        </a:rPr>
                        <a:t>Carry forward of tax losses</a:t>
                      </a:r>
                    </a:p>
                    <a:p>
                      <a:pPr marL="171450" marR="0" lvl="1" indent="-171450" algn="l" rtl="0">
                        <a:lnSpc>
                          <a:spcPct val="100000"/>
                        </a:lnSpc>
                        <a:spcBef>
                          <a:spcPts val="0"/>
                        </a:spcBef>
                        <a:spcAft>
                          <a:spcPts val="600"/>
                        </a:spcAft>
                        <a:buClr>
                          <a:schemeClr val="tx1"/>
                        </a:buClr>
                        <a:buSzPts val="1100"/>
                        <a:buFont typeface="Arial" panose="020B0604020202020204" pitchFamily="34" charset="0"/>
                        <a:buChar char="•"/>
                      </a:pPr>
                      <a:r>
                        <a:rPr lang="en-US" sz="650" b="0" i="0" u="none" strike="noStrike" cap="none" dirty="0">
                          <a:solidFill>
                            <a:schemeClr val="tx1"/>
                          </a:solidFill>
                          <a:latin typeface="+mn-lt"/>
                          <a:ea typeface="+mn-ea"/>
                          <a:cs typeface="+mn-cs"/>
                          <a:sym typeface="Arial"/>
                        </a:rPr>
                        <a:t>Consideration to be made retaining Section 15(4) of the ITA as is, which allows the carry forward of tax losses indefinitely. Alternatively, the carry forward period to be restricted to 10 years with the option of seeking an extension from the Commissioner.</a:t>
                      </a:r>
                    </a:p>
                    <a:p>
                      <a:pPr marL="0" marR="0" lvl="1" indent="0" algn="l" rtl="0">
                        <a:lnSpc>
                          <a:spcPct val="100000"/>
                        </a:lnSpc>
                        <a:spcBef>
                          <a:spcPts val="0"/>
                        </a:spcBef>
                        <a:spcAft>
                          <a:spcPts val="600"/>
                        </a:spcAft>
                        <a:buClr>
                          <a:schemeClr val="accent1"/>
                        </a:buClr>
                        <a:buSzPts val="1100"/>
                        <a:buFont typeface="Arial"/>
                        <a:buNone/>
                      </a:pPr>
                      <a:r>
                        <a:rPr lang="en-US" sz="700" b="1" dirty="0">
                          <a:solidFill>
                            <a:schemeClr val="accent1"/>
                          </a:solidFill>
                        </a:rPr>
                        <a:t>Withholding Tax (WHT)</a:t>
                      </a:r>
                    </a:p>
                    <a:p>
                      <a:pPr marL="171450" lvl="1" indent="-171450">
                        <a:spcAft>
                          <a:spcPts val="600"/>
                        </a:spcAft>
                        <a:buClr>
                          <a:schemeClr val="tx1"/>
                        </a:buClr>
                        <a:buSzPts val="1100"/>
                        <a:buFont typeface="Arial" panose="020B0604020202020204" pitchFamily="34" charset="0"/>
                        <a:buChar char="•"/>
                      </a:pPr>
                      <a:r>
                        <a:rPr lang="en-US" sz="650" b="0" i="0" u="none" strike="noStrike" cap="none" dirty="0">
                          <a:solidFill>
                            <a:schemeClr val="dk1"/>
                          </a:solidFill>
                          <a:latin typeface="+mn-lt"/>
                          <a:ea typeface="+mn-ea"/>
                          <a:cs typeface="+mn-cs"/>
                          <a:sym typeface="Arial"/>
                        </a:rPr>
                        <a:t>ATC Kenya proposal is that taxpayers whose value of investment on the 31st  December </a:t>
                      </a:r>
                      <a:r>
                        <a:rPr lang="en-US" sz="650" b="0" i="0" u="none" strike="noStrike" cap="none" dirty="0">
                          <a:solidFill>
                            <a:schemeClr val="dk1"/>
                          </a:solidFill>
                          <a:latin typeface="+mn-lt"/>
                          <a:ea typeface="+mn-ea"/>
                          <a:cs typeface="+mn-cs"/>
                        </a:rPr>
                        <a:t>2024 is</a:t>
                      </a:r>
                      <a:r>
                        <a:rPr lang="en-US" sz="650" b="0" i="0" u="none" strike="noStrike" cap="none" dirty="0">
                          <a:solidFill>
                            <a:schemeClr val="dk1"/>
                          </a:solidFill>
                          <a:latin typeface="+mn-lt"/>
                          <a:ea typeface="+mn-ea"/>
                          <a:cs typeface="+mn-cs"/>
                          <a:sym typeface="Arial"/>
                        </a:rPr>
                        <a:t> at least two billion shillings should be exempted from WHT in respect of rent, premium or similar consideration for the use or occupation of immovable property. Alternatively, amend</a:t>
                      </a:r>
                      <a:r>
                        <a:rPr lang="en-US" sz="650" b="0" i="0" u="none" strike="noStrike" cap="none" noProof="0" dirty="0">
                          <a:solidFill>
                            <a:schemeClr val="dk1"/>
                          </a:solidFill>
                          <a:latin typeface="+mn-lt"/>
                          <a:ea typeface="+mn-ea"/>
                          <a:cs typeface="+mn-cs"/>
                          <a:sym typeface="Arial"/>
                        </a:rPr>
                        <a:t> Paragraph 5(ja) of the Third Schedule to the Income Tax Act, to align this rate of 7.5% with the 5% of the gross amount payable on management or professional fees and royalties. </a:t>
                      </a:r>
                      <a:endParaRPr lang="en-US" sz="650" dirty="0">
                        <a:solidFill>
                          <a:schemeClr val="tx1"/>
                        </a:solidFill>
                      </a:endParaRPr>
                    </a:p>
                    <a:p>
                      <a:pPr marL="0" marR="0" lvl="1" indent="0" algn="l" defTabSz="914400" rtl="0" eaLnBrk="1" fontAlgn="auto" latinLnBrk="0" hangingPunct="1">
                        <a:lnSpc>
                          <a:spcPct val="100000"/>
                        </a:lnSpc>
                        <a:spcBef>
                          <a:spcPts val="0"/>
                        </a:spcBef>
                        <a:spcAft>
                          <a:spcPts val="600"/>
                        </a:spcAft>
                        <a:buClr>
                          <a:schemeClr val="accent1"/>
                        </a:buClr>
                        <a:buSzPts val="1100"/>
                        <a:buFont typeface="Arial"/>
                        <a:buNone/>
                        <a:tabLst/>
                        <a:defRPr/>
                      </a:pPr>
                      <a:r>
                        <a:rPr lang="en-US" sz="700" b="1" i="0" u="none" strike="noStrike" cap="none" dirty="0">
                          <a:solidFill>
                            <a:schemeClr val="accent1"/>
                          </a:solidFill>
                          <a:latin typeface="+mn-lt"/>
                          <a:ea typeface="+mn-ea"/>
                          <a:cs typeface="+mn-cs"/>
                          <a:sym typeface="Arial"/>
                        </a:rPr>
                        <a:t>Minimum top-up tax</a:t>
                      </a:r>
                    </a:p>
                    <a:p>
                      <a:pPr marL="171450" marR="0" lvl="1" indent="-171450" algn="l" defTabSz="914400" rtl="0" eaLnBrk="1" fontAlgn="auto" latinLnBrk="0" hangingPunct="1">
                        <a:lnSpc>
                          <a:spcPct val="100000"/>
                        </a:lnSpc>
                        <a:spcBef>
                          <a:spcPts val="0"/>
                        </a:spcBef>
                        <a:spcAft>
                          <a:spcPts val="600"/>
                        </a:spcAft>
                        <a:buClrTx/>
                        <a:buSzPts val="1100"/>
                        <a:buFont typeface="Arial" panose="020B0604020202020204" pitchFamily="34" charset="0"/>
                        <a:buChar char="•"/>
                        <a:tabLst/>
                        <a:defRPr/>
                      </a:pPr>
                      <a:r>
                        <a:rPr lang="en-US" sz="650" dirty="0"/>
                        <a:t>Under Section 12G of the ITA, with respect to the term </a:t>
                      </a:r>
                      <a:r>
                        <a:rPr lang="en-US" sz="650" dirty="0">
                          <a:solidFill>
                            <a:srgbClr val="000000"/>
                          </a:solidFill>
                          <a:effectLst/>
                        </a:rPr>
                        <a:t>Real Estate Investment Vehicle</a:t>
                      </a:r>
                      <a:r>
                        <a:rPr lang="en-US" sz="650" dirty="0"/>
                        <a:t> “</a:t>
                      </a:r>
                      <a:r>
                        <a:rPr lang="en-US" sz="650" dirty="0">
                          <a:solidFill>
                            <a:srgbClr val="000000"/>
                          </a:solidFill>
                          <a:effectLst/>
                        </a:rPr>
                        <a:t>REIV</a:t>
                      </a:r>
                      <a:r>
                        <a:rPr lang="en-US" sz="650" dirty="0"/>
                        <a:t>”, consideration should be given to the meaning assigned in the country of residence of the Ultimate Parent Entity </a:t>
                      </a:r>
                      <a:r>
                        <a:rPr lang="en-US" sz="650" dirty="0">
                          <a:solidFill>
                            <a:srgbClr val="000000"/>
                          </a:solidFill>
                          <a:effectLst/>
                        </a:rPr>
                        <a:t>(“</a:t>
                      </a:r>
                      <a:r>
                        <a:rPr lang="en-US" sz="650" dirty="0"/>
                        <a:t>UPE”). In addition, to mitigate ambiguity in respect of application of minimum top up tax, consideration should be given to exempt a subsidiary of a  REIV in line with the </a:t>
                      </a:r>
                      <a:r>
                        <a:rPr lang="en-US" sz="650" dirty="0" err="1"/>
                        <a:t>GloBE</a:t>
                      </a:r>
                      <a:r>
                        <a:rPr lang="en-US" sz="650" dirty="0"/>
                        <a:t> model rules.</a:t>
                      </a:r>
                      <a:endParaRPr lang="en-US" sz="650" dirty="0">
                        <a:solidFill>
                          <a:schemeClr val="dk1"/>
                        </a:solidFill>
                      </a:endParaRPr>
                    </a:p>
                  </a:txBody>
                  <a:tcPr>
                    <a:lnL w="9525" cap="flat" cmpd="sng" algn="ctr">
                      <a:solidFill>
                        <a:schemeClr val="accent1"/>
                      </a:solidFill>
                      <a:prstDash val="solid"/>
                      <a:round/>
                      <a:headEnd type="none" w="med" len="med"/>
                      <a:tailEnd type="none" w="med" len="med"/>
                    </a:lnL>
                    <a:lnR w="9525" cap="flat" cmpd="sng" algn="ctr">
                      <a:solidFill>
                        <a:schemeClr val="accent1"/>
                      </a:solidFill>
                      <a:prstDash val="solid"/>
                      <a:round/>
                      <a:headEnd type="none" w="med" len="med"/>
                      <a:tailEnd type="none" w="med" len="med"/>
                    </a:lnR>
                    <a:lnT w="9525" cap="flat" cmpd="sng" algn="ctr">
                      <a:solidFill>
                        <a:schemeClr val="accent1"/>
                      </a:solidFill>
                      <a:prstDash val="solid"/>
                      <a:round/>
                      <a:headEnd type="none" w="med" len="med"/>
                      <a:tailEnd type="none" w="med" len="med"/>
                    </a:lnT>
                    <a:lnB w="952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881697757"/>
                  </a:ext>
                </a:extLst>
              </a:tr>
            </a:tbl>
          </a:graphicData>
        </a:graphic>
      </p:graphicFrame>
    </p:spTree>
    <p:extLst>
      <p:ext uri="{BB962C8B-B14F-4D97-AF65-F5344CB8AC3E}">
        <p14:creationId xmlns:p14="http://schemas.microsoft.com/office/powerpoint/2010/main" val="15040748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3B5E803-45CB-967D-2BD4-435D9EE1DFA7}"/>
              </a:ext>
            </a:extLst>
          </p:cNvPr>
          <p:cNvSpPr/>
          <p:nvPr/>
        </p:nvSpPr>
        <p:spPr>
          <a:xfrm>
            <a:off x="296707" y="1064578"/>
            <a:ext cx="4545638" cy="3437547"/>
          </a:xfrm>
          <a:prstGeom prst="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9A0FC546-72F2-CCEA-0685-0B5CC79C8F29}"/>
              </a:ext>
            </a:extLst>
          </p:cNvPr>
          <p:cNvSpPr>
            <a:spLocks noGrp="1"/>
          </p:cNvSpPr>
          <p:nvPr>
            <p:ph type="body" idx="1"/>
          </p:nvPr>
        </p:nvSpPr>
        <p:spPr>
          <a:xfrm>
            <a:off x="552775" y="1212778"/>
            <a:ext cx="4126017" cy="3148206"/>
          </a:xfrm>
        </p:spPr>
        <p:txBody>
          <a:bodyPr/>
          <a:lstStyle/>
          <a:p>
            <a:pPr marL="152400" indent="0">
              <a:buNone/>
            </a:pPr>
            <a:r>
              <a:rPr lang="en-US" sz="1100">
                <a:latin typeface="+mj-lt"/>
              </a:rPr>
              <a:t>ATC Kenya’s parent company is American </a:t>
            </a:r>
            <a:r>
              <a:rPr lang="en-US" sz="1100" b="0" i="0">
                <a:solidFill>
                  <a:srgbClr val="0D0D0D"/>
                </a:solidFill>
                <a:effectLst/>
                <a:latin typeface="+mj-lt"/>
              </a:rPr>
              <a:t>Tower Corporation, which  is one of the largest global Real Estate Investment Trusts (REITs) and a leading independent owner, operator, and developer of communications real estate. </a:t>
            </a:r>
          </a:p>
          <a:p>
            <a:pPr marL="152400" indent="0">
              <a:buNone/>
            </a:pPr>
            <a:endParaRPr lang="en-US" sz="1100">
              <a:solidFill>
                <a:srgbClr val="0D0D0D"/>
              </a:solidFill>
              <a:latin typeface="+mj-lt"/>
            </a:endParaRPr>
          </a:p>
          <a:p>
            <a:pPr marL="152400" indent="0">
              <a:buNone/>
            </a:pPr>
            <a:endParaRPr lang="en-US" sz="1100">
              <a:solidFill>
                <a:srgbClr val="0D0D0D"/>
              </a:solidFill>
              <a:latin typeface="+mj-lt"/>
            </a:endParaRPr>
          </a:p>
          <a:p>
            <a:pPr marL="152400" indent="0">
              <a:buNone/>
            </a:pPr>
            <a:r>
              <a:rPr lang="en-US" sz="1100">
                <a:latin typeface="+mj-lt"/>
                <a:cs typeface="Arial"/>
              </a:rPr>
              <a:t>The </a:t>
            </a:r>
            <a:r>
              <a:rPr lang="en-US" sz="1100">
                <a:latin typeface="+mj-lt"/>
              </a:rPr>
              <a:t>Tax Law (Amendment) Act, 2024 introduced a Minimum Top-up Tax requirement under</a:t>
            </a:r>
            <a:r>
              <a:rPr lang="en-US" sz="1100">
                <a:latin typeface="+mj-lt"/>
                <a:cs typeface="Arial"/>
              </a:rPr>
              <a:t> section 12G to the Income Tax Act. </a:t>
            </a:r>
            <a:r>
              <a:rPr lang="en-US" sz="1100">
                <a:latin typeface="+mj-lt"/>
              </a:rPr>
              <a:t>The provision however exempts </a:t>
            </a:r>
            <a:r>
              <a:rPr lang="en-US" sz="1100">
                <a:latin typeface="+mj-lt"/>
                <a:cs typeface="Arial"/>
              </a:rPr>
              <a:t>Real Estate Investment Vehicles (REIVs) that are Ultimate parent Entities from application of Minimum Top-up Tax.</a:t>
            </a:r>
          </a:p>
          <a:p>
            <a:pPr marL="152400" indent="0">
              <a:buNone/>
            </a:pPr>
            <a:endParaRPr lang="en-US" sz="1100">
              <a:latin typeface="+mj-lt"/>
              <a:cs typeface="Arial"/>
            </a:endParaRPr>
          </a:p>
          <a:p>
            <a:pPr marL="152400" indent="0">
              <a:buNone/>
            </a:pPr>
            <a:endParaRPr lang="en-US" sz="1100" b="0" i="0">
              <a:solidFill>
                <a:srgbClr val="0D0D0D"/>
              </a:solidFill>
              <a:effectLst/>
              <a:latin typeface="+mj-lt"/>
            </a:endParaRPr>
          </a:p>
          <a:p>
            <a:pPr marL="152400" indent="0">
              <a:buNone/>
            </a:pPr>
            <a:r>
              <a:rPr lang="en-US" sz="1100">
                <a:latin typeface="+mj-lt"/>
                <a:cs typeface="Arial"/>
              </a:rPr>
              <a:t>ATC Kenya is eligible for accelerated tax deductions which may lead to the Effective tax rate (ETR) falling below 15%. Where the ETR falls below 15%, the new section 12G on Minimum Top- up Tax will be applicable.</a:t>
            </a:r>
            <a:endParaRPr lang="en-US" sz="1100" b="0" i="0">
              <a:solidFill>
                <a:srgbClr val="0D0D0D"/>
              </a:solidFill>
              <a:effectLst/>
              <a:latin typeface="+mj-lt"/>
            </a:endParaRPr>
          </a:p>
          <a:p>
            <a:endParaRPr lang="en-US" sz="1100"/>
          </a:p>
        </p:txBody>
      </p:sp>
      <p:sp>
        <p:nvSpPr>
          <p:cNvPr id="4" name="Slide Number Placeholder 3">
            <a:extLst>
              <a:ext uri="{FF2B5EF4-FFF2-40B4-BE49-F238E27FC236}">
                <a16:creationId xmlns:a16="http://schemas.microsoft.com/office/drawing/2014/main" id="{0D1976EF-72C2-3969-C5CD-27965AAEDA6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30</a:t>
            </a:fld>
            <a:endParaRPr lang="en-GB"/>
          </a:p>
        </p:txBody>
      </p:sp>
      <p:sp>
        <p:nvSpPr>
          <p:cNvPr id="2" name="Title 1">
            <a:extLst>
              <a:ext uri="{FF2B5EF4-FFF2-40B4-BE49-F238E27FC236}">
                <a16:creationId xmlns:a16="http://schemas.microsoft.com/office/drawing/2014/main" id="{388CE216-E587-81E8-55A0-D0A5CF20805A}"/>
              </a:ext>
            </a:extLst>
          </p:cNvPr>
          <p:cNvSpPr>
            <a:spLocks noGrp="1"/>
          </p:cNvSpPr>
          <p:nvPr>
            <p:ph type="title" idx="4294967295"/>
          </p:nvPr>
        </p:nvSpPr>
        <p:spPr>
          <a:xfrm>
            <a:off x="143123" y="107602"/>
            <a:ext cx="6193800" cy="356433"/>
          </a:xfrm>
        </p:spPr>
        <p:txBody>
          <a:bodyPr/>
          <a:lstStyle/>
          <a:p>
            <a:r>
              <a:rPr lang="en-US">
                <a:solidFill>
                  <a:schemeClr val="bg1"/>
                </a:solidFill>
              </a:rPr>
              <a:t>Background</a:t>
            </a:r>
          </a:p>
        </p:txBody>
      </p:sp>
      <p:sp>
        <p:nvSpPr>
          <p:cNvPr id="8" name="Google Shape;1805;p80">
            <a:extLst>
              <a:ext uri="{FF2B5EF4-FFF2-40B4-BE49-F238E27FC236}">
                <a16:creationId xmlns:a16="http://schemas.microsoft.com/office/drawing/2014/main" id="{EABD1EAC-FABF-C60B-855E-E6F22FC3608A}"/>
              </a:ext>
            </a:extLst>
          </p:cNvPr>
          <p:cNvSpPr/>
          <p:nvPr/>
        </p:nvSpPr>
        <p:spPr>
          <a:xfrm>
            <a:off x="424698" y="2372499"/>
            <a:ext cx="206797" cy="286858"/>
          </a:xfrm>
          <a:prstGeom prst="chevron">
            <a:avLst>
              <a:gd name="adj" fmla="val 61428"/>
            </a:avLst>
          </a:prstGeom>
          <a:solidFill>
            <a:schemeClr val="accent1"/>
          </a:solidFill>
          <a:ln>
            <a:solidFill>
              <a:schemeClr val="accent3"/>
            </a:solid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0" name="Google Shape;1805;p80">
            <a:extLst>
              <a:ext uri="{FF2B5EF4-FFF2-40B4-BE49-F238E27FC236}">
                <a16:creationId xmlns:a16="http://schemas.microsoft.com/office/drawing/2014/main" id="{0DB48925-D660-3A92-B0AF-F302C3D9237B}"/>
              </a:ext>
            </a:extLst>
          </p:cNvPr>
          <p:cNvSpPr/>
          <p:nvPr/>
        </p:nvSpPr>
        <p:spPr>
          <a:xfrm>
            <a:off x="409750" y="3500435"/>
            <a:ext cx="206797" cy="286858"/>
          </a:xfrm>
          <a:prstGeom prst="chevron">
            <a:avLst>
              <a:gd name="adj" fmla="val 61428"/>
            </a:avLst>
          </a:prstGeom>
          <a:solidFill>
            <a:schemeClr val="accent1"/>
          </a:solidFill>
          <a:ln>
            <a:solidFill>
              <a:schemeClr val="accent3"/>
            </a:solid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1" name="Google Shape;1805;p80">
            <a:extLst>
              <a:ext uri="{FF2B5EF4-FFF2-40B4-BE49-F238E27FC236}">
                <a16:creationId xmlns:a16="http://schemas.microsoft.com/office/drawing/2014/main" id="{EF22468C-CB8F-5EF2-BD31-BF09AAD88ED6}"/>
              </a:ext>
            </a:extLst>
          </p:cNvPr>
          <p:cNvSpPr/>
          <p:nvPr/>
        </p:nvSpPr>
        <p:spPr>
          <a:xfrm>
            <a:off x="400104" y="1288252"/>
            <a:ext cx="206797" cy="286858"/>
          </a:xfrm>
          <a:prstGeom prst="chevron">
            <a:avLst>
              <a:gd name="adj" fmla="val 61428"/>
            </a:avLst>
          </a:prstGeom>
          <a:solidFill>
            <a:schemeClr val="accent1"/>
          </a:solidFill>
          <a:ln>
            <a:solidFill>
              <a:schemeClr val="accent3"/>
            </a:solidFill>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13" name="Picture 12" descr="A power line tower with the sun setting behind it&#10;&#10;Description automatically generated">
            <a:extLst>
              <a:ext uri="{FF2B5EF4-FFF2-40B4-BE49-F238E27FC236}">
                <a16:creationId xmlns:a16="http://schemas.microsoft.com/office/drawing/2014/main" id="{799121BD-6DAE-CDE5-F191-D1C63D62F44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45200" y="1026337"/>
            <a:ext cx="3955677" cy="3475788"/>
          </a:xfrm>
          <a:prstGeom prst="rect">
            <a:avLst/>
          </a:prstGeom>
        </p:spPr>
      </p:pic>
      <p:sp>
        <p:nvSpPr>
          <p:cNvPr id="7" name="Rectangle 6">
            <a:extLst>
              <a:ext uri="{FF2B5EF4-FFF2-40B4-BE49-F238E27FC236}">
                <a16:creationId xmlns:a16="http://schemas.microsoft.com/office/drawing/2014/main" id="{7B88C7DF-CF3F-F002-5C4D-5F2434811037}"/>
              </a:ext>
            </a:extLst>
          </p:cNvPr>
          <p:cNvSpPr/>
          <p:nvPr/>
        </p:nvSpPr>
        <p:spPr>
          <a:xfrm>
            <a:off x="143123" y="1064578"/>
            <a:ext cx="206797" cy="3437547"/>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15978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08">
          <a:extLst>
            <a:ext uri="{FF2B5EF4-FFF2-40B4-BE49-F238E27FC236}">
              <a16:creationId xmlns:a16="http://schemas.microsoft.com/office/drawing/2014/main" id="{7F6E297D-5B78-8C07-BEE5-798CF59BA33A}"/>
            </a:ext>
          </a:extLst>
        </p:cNvPr>
        <p:cNvGrpSpPr/>
        <p:nvPr/>
      </p:nvGrpSpPr>
      <p:grpSpPr>
        <a:xfrm>
          <a:off x="0" y="0"/>
          <a:ext cx="0" cy="0"/>
          <a:chOff x="0" y="0"/>
          <a:chExt cx="0" cy="0"/>
        </a:xfrm>
      </p:grpSpPr>
      <p:grpSp>
        <p:nvGrpSpPr>
          <p:cNvPr id="613" name="Google Shape;613;p11">
            <a:extLst>
              <a:ext uri="{FF2B5EF4-FFF2-40B4-BE49-F238E27FC236}">
                <a16:creationId xmlns:a16="http://schemas.microsoft.com/office/drawing/2014/main" id="{DEDF8C6E-573D-5066-42EE-BD22557835A3}"/>
              </a:ext>
            </a:extLst>
          </p:cNvPr>
          <p:cNvGrpSpPr/>
          <p:nvPr/>
        </p:nvGrpSpPr>
        <p:grpSpPr>
          <a:xfrm>
            <a:off x="2607716" y="4492620"/>
            <a:ext cx="216125" cy="247000"/>
            <a:chOff x="8007537" y="1393598"/>
            <a:chExt cx="391885" cy="447869"/>
          </a:xfrm>
        </p:grpSpPr>
        <p:sp>
          <p:nvSpPr>
            <p:cNvPr id="614" name="Google Shape;614;p11">
              <a:extLst>
                <a:ext uri="{FF2B5EF4-FFF2-40B4-BE49-F238E27FC236}">
                  <a16:creationId xmlns:a16="http://schemas.microsoft.com/office/drawing/2014/main" id="{2ABA65F0-13C5-5A59-F176-9407E5F56C7F}"/>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5" name="Google Shape;615;p11">
              <a:extLst>
                <a:ext uri="{FF2B5EF4-FFF2-40B4-BE49-F238E27FC236}">
                  <a16:creationId xmlns:a16="http://schemas.microsoft.com/office/drawing/2014/main" id="{59470FB3-8F93-37AC-F142-448FD37F0B3C}"/>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17" name="Google Shape;617;p11">
            <a:extLst>
              <a:ext uri="{FF2B5EF4-FFF2-40B4-BE49-F238E27FC236}">
                <a16:creationId xmlns:a16="http://schemas.microsoft.com/office/drawing/2014/main" id="{D09BC8F4-E111-0BEE-A6A8-71FC2C74E793}"/>
              </a:ext>
            </a:extLst>
          </p:cNvPr>
          <p:cNvGrpSpPr/>
          <p:nvPr/>
        </p:nvGrpSpPr>
        <p:grpSpPr>
          <a:xfrm>
            <a:off x="5429248" y="4530924"/>
            <a:ext cx="216125" cy="247000"/>
            <a:chOff x="8007537" y="1393598"/>
            <a:chExt cx="391885" cy="447869"/>
          </a:xfrm>
        </p:grpSpPr>
        <p:sp>
          <p:nvSpPr>
            <p:cNvPr id="618" name="Google Shape;618;p11">
              <a:extLst>
                <a:ext uri="{FF2B5EF4-FFF2-40B4-BE49-F238E27FC236}">
                  <a16:creationId xmlns:a16="http://schemas.microsoft.com/office/drawing/2014/main" id="{1812B2F9-15B4-DC76-2DA0-7317BDD4C9AA}"/>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9" name="Google Shape;619;p11">
              <a:extLst>
                <a:ext uri="{FF2B5EF4-FFF2-40B4-BE49-F238E27FC236}">
                  <a16:creationId xmlns:a16="http://schemas.microsoft.com/office/drawing/2014/main" id="{7063F05C-FA2C-E9EE-CF7E-AD0379AD8F48}"/>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21" name="Google Shape;621;p11">
            <a:extLst>
              <a:ext uri="{FF2B5EF4-FFF2-40B4-BE49-F238E27FC236}">
                <a16:creationId xmlns:a16="http://schemas.microsoft.com/office/drawing/2014/main" id="{AF17E17B-EBAE-F30A-4F3A-5B8057DEA6D3}"/>
              </a:ext>
            </a:extLst>
          </p:cNvPr>
          <p:cNvGrpSpPr/>
          <p:nvPr/>
        </p:nvGrpSpPr>
        <p:grpSpPr>
          <a:xfrm>
            <a:off x="8540812" y="4530924"/>
            <a:ext cx="216125" cy="247000"/>
            <a:chOff x="8007537" y="1393598"/>
            <a:chExt cx="391885" cy="447869"/>
          </a:xfrm>
        </p:grpSpPr>
        <p:sp>
          <p:nvSpPr>
            <p:cNvPr id="622" name="Google Shape;622;p11">
              <a:extLst>
                <a:ext uri="{FF2B5EF4-FFF2-40B4-BE49-F238E27FC236}">
                  <a16:creationId xmlns:a16="http://schemas.microsoft.com/office/drawing/2014/main" id="{31AC1272-4AF1-7E7F-94A7-1B93D9917DE9}"/>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23" name="Google Shape;623;p11">
              <a:extLst>
                <a:ext uri="{FF2B5EF4-FFF2-40B4-BE49-F238E27FC236}">
                  <a16:creationId xmlns:a16="http://schemas.microsoft.com/office/drawing/2014/main" id="{4DB6624A-3D98-1F62-CD43-6E3145592B0D}"/>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sp>
        <p:nvSpPr>
          <p:cNvPr id="6" name="Title 4">
            <a:extLst>
              <a:ext uri="{FF2B5EF4-FFF2-40B4-BE49-F238E27FC236}">
                <a16:creationId xmlns:a16="http://schemas.microsoft.com/office/drawing/2014/main" id="{8B66BDF5-7DD6-CB5A-B7D0-FC6985DBE6B9}"/>
              </a:ext>
            </a:extLst>
          </p:cNvPr>
          <p:cNvSpPr txBox="1">
            <a:spLocks/>
          </p:cNvSpPr>
          <p:nvPr/>
        </p:nvSpPr>
        <p:spPr>
          <a:xfrm>
            <a:off x="197948" y="68829"/>
            <a:ext cx="5619192" cy="306479"/>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a:solidFill>
                  <a:schemeClr val="bg1"/>
                </a:solidFill>
                <a:latin typeface="Georgia"/>
              </a:rPr>
              <a:t>Tax Issue and Proposal</a:t>
            </a:r>
            <a:endParaRPr lang="en-GB" sz="2000">
              <a:solidFill>
                <a:schemeClr val="bg1"/>
              </a:solidFill>
              <a:latin typeface="Georgia" panose="02040502050405020303" pitchFamily="18" charset="0"/>
            </a:endParaRPr>
          </a:p>
        </p:txBody>
      </p:sp>
      <p:sp>
        <p:nvSpPr>
          <p:cNvPr id="7" name="Rectangle 6">
            <a:extLst>
              <a:ext uri="{FF2B5EF4-FFF2-40B4-BE49-F238E27FC236}">
                <a16:creationId xmlns:a16="http://schemas.microsoft.com/office/drawing/2014/main" id="{0822EF54-F6C2-3DF3-7F3F-1ED74704D27B}"/>
              </a:ext>
            </a:extLst>
          </p:cNvPr>
          <p:cNvSpPr/>
          <p:nvPr/>
        </p:nvSpPr>
        <p:spPr>
          <a:xfrm>
            <a:off x="495873" y="1326419"/>
            <a:ext cx="3692397" cy="42836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9F90176-FD46-0EAF-4C2E-818CEE44C6E0}"/>
              </a:ext>
            </a:extLst>
          </p:cNvPr>
          <p:cNvSpPr/>
          <p:nvPr/>
        </p:nvSpPr>
        <p:spPr>
          <a:xfrm>
            <a:off x="502907" y="1939104"/>
            <a:ext cx="3685363" cy="275660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76B36E9-B6D4-2C76-BC91-3CEB7E75F49B}"/>
              </a:ext>
            </a:extLst>
          </p:cNvPr>
          <p:cNvSpPr/>
          <p:nvPr/>
        </p:nvSpPr>
        <p:spPr>
          <a:xfrm>
            <a:off x="495874" y="1013380"/>
            <a:ext cx="818498" cy="74140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173AD8B-FC72-CB7E-EB89-C76B28D768B3}"/>
              </a:ext>
            </a:extLst>
          </p:cNvPr>
          <p:cNvSpPr txBox="1"/>
          <p:nvPr/>
        </p:nvSpPr>
        <p:spPr>
          <a:xfrm>
            <a:off x="1314372" y="1384082"/>
            <a:ext cx="2180999" cy="307777"/>
          </a:xfrm>
          <a:prstGeom prst="rect">
            <a:avLst/>
          </a:prstGeom>
          <a:noFill/>
        </p:spPr>
        <p:txBody>
          <a:bodyPr wrap="square">
            <a:spAutoFit/>
          </a:bodyPr>
          <a:lstStyle/>
          <a:p>
            <a:r>
              <a:rPr lang="en-US"/>
              <a:t>Issue</a:t>
            </a:r>
          </a:p>
        </p:txBody>
      </p:sp>
      <p:sp>
        <p:nvSpPr>
          <p:cNvPr id="11" name="Rectangle 10">
            <a:extLst>
              <a:ext uri="{FF2B5EF4-FFF2-40B4-BE49-F238E27FC236}">
                <a16:creationId xmlns:a16="http://schemas.microsoft.com/office/drawing/2014/main" id="{3379C5BE-FDD9-46C2-D546-39F637001374}"/>
              </a:ext>
            </a:extLst>
          </p:cNvPr>
          <p:cNvSpPr/>
          <p:nvPr/>
        </p:nvSpPr>
        <p:spPr>
          <a:xfrm>
            <a:off x="4917803" y="1331110"/>
            <a:ext cx="3839134" cy="42836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F4844A4-2587-8CB5-BD93-5EE2FB7F9CAF}"/>
              </a:ext>
            </a:extLst>
          </p:cNvPr>
          <p:cNvSpPr/>
          <p:nvPr/>
        </p:nvSpPr>
        <p:spPr>
          <a:xfrm>
            <a:off x="5071574" y="1943796"/>
            <a:ext cx="3685363" cy="27519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1DD0F1B-8694-7904-E4DD-91511300D23B}"/>
              </a:ext>
            </a:extLst>
          </p:cNvPr>
          <p:cNvSpPr/>
          <p:nvPr/>
        </p:nvSpPr>
        <p:spPr>
          <a:xfrm>
            <a:off x="4917804" y="1018071"/>
            <a:ext cx="818498" cy="74140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62E42AD-3D11-89FA-B4D2-AABEF4F71D31}"/>
              </a:ext>
            </a:extLst>
          </p:cNvPr>
          <p:cNvSpPr txBox="1"/>
          <p:nvPr/>
        </p:nvSpPr>
        <p:spPr>
          <a:xfrm>
            <a:off x="5861850" y="1379476"/>
            <a:ext cx="2180999" cy="307777"/>
          </a:xfrm>
          <a:prstGeom prst="rect">
            <a:avLst/>
          </a:prstGeom>
          <a:noFill/>
        </p:spPr>
        <p:txBody>
          <a:bodyPr wrap="square">
            <a:spAutoFit/>
          </a:bodyPr>
          <a:lstStyle/>
          <a:p>
            <a:r>
              <a:rPr lang="en-US"/>
              <a:t>Proposal</a:t>
            </a:r>
          </a:p>
        </p:txBody>
      </p:sp>
      <p:pic>
        <p:nvPicPr>
          <p:cNvPr id="15" name="Graphic 14" descr="Postit Notes with solid fill">
            <a:extLst>
              <a:ext uri="{FF2B5EF4-FFF2-40B4-BE49-F238E27FC236}">
                <a16:creationId xmlns:a16="http://schemas.microsoft.com/office/drawing/2014/main" id="{230F961E-F364-839E-44F5-CCEAF9D499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17804" y="998699"/>
            <a:ext cx="750812" cy="750812"/>
          </a:xfrm>
          <a:prstGeom prst="rect">
            <a:avLst/>
          </a:prstGeom>
        </p:spPr>
      </p:pic>
      <p:sp>
        <p:nvSpPr>
          <p:cNvPr id="16" name="TextBox 15">
            <a:extLst>
              <a:ext uri="{FF2B5EF4-FFF2-40B4-BE49-F238E27FC236}">
                <a16:creationId xmlns:a16="http://schemas.microsoft.com/office/drawing/2014/main" id="{77AC735E-9C94-8128-A430-A4527C182E36}"/>
              </a:ext>
            </a:extLst>
          </p:cNvPr>
          <p:cNvSpPr txBox="1"/>
          <p:nvPr/>
        </p:nvSpPr>
        <p:spPr>
          <a:xfrm>
            <a:off x="441059" y="1873795"/>
            <a:ext cx="3803955" cy="3031599"/>
          </a:xfrm>
          <a:prstGeom prst="rect">
            <a:avLst/>
          </a:prstGeom>
          <a:noFill/>
        </p:spPr>
        <p:txBody>
          <a:bodyPr wrap="square" lIns="91440" tIns="45720" rIns="91440" bIns="45720" anchor="t">
            <a:spAutoFit/>
          </a:bodyPr>
          <a:lstStyle/>
          <a:p>
            <a:pPr marL="171450" indent="-171450">
              <a:spcAft>
                <a:spcPts val="600"/>
              </a:spcAft>
              <a:buFont typeface="Arial" panose="020B0604020202020204" pitchFamily="34" charset="0"/>
              <a:buChar char="•"/>
            </a:pPr>
            <a:r>
              <a:rPr lang="en-US" sz="1100">
                <a:latin typeface="Arial" panose="020B0604020202020204" pitchFamily="34" charset="0"/>
                <a:cs typeface="Arial" panose="020B0604020202020204" pitchFamily="34" charset="0"/>
              </a:rPr>
              <a:t>The provision has not defined a REIV or REIT. The provision does not specify whether the rules of the Ultimate Parent Entity (UPE’s) jurisdiction or the subsidiaries jurisdiction( Kenya) should be used in determining whether the subsidiary in Kenya is owned by a REIV/ REIT. </a:t>
            </a:r>
          </a:p>
          <a:p>
            <a:pPr marL="171450" indent="-171450">
              <a:spcAft>
                <a:spcPts val="600"/>
              </a:spcAft>
              <a:buFont typeface="Arial" panose="020B0604020202020204" pitchFamily="34" charset="0"/>
              <a:buChar char="•"/>
            </a:pPr>
            <a:r>
              <a:rPr lang="en-US" sz="1100">
                <a:latin typeface="Arial" panose="020B0604020202020204" pitchFamily="34" charset="0"/>
                <a:cs typeface="Arial" panose="020B0604020202020204" pitchFamily="34" charset="0"/>
              </a:rPr>
              <a:t>A UPE may be regarded as a REIV in one jurisdiction but not in another. Therefore, an anomaly could arise where the UPE in its own jurisdiction i.e., USA, is considered to be a REIV, but in another country i.e., Kenya, it is not considered a REIV and subject to the Minimum Top-Up Tax.</a:t>
            </a:r>
          </a:p>
          <a:p>
            <a:pPr marL="171450" indent="-171450">
              <a:spcAft>
                <a:spcPts val="600"/>
              </a:spcAft>
              <a:buFont typeface="Arial" panose="020B0604020202020204" pitchFamily="34" charset="0"/>
              <a:buChar char="•"/>
            </a:pPr>
            <a:r>
              <a:rPr lang="en-US" sz="1100">
                <a:latin typeface="Arial" panose="020B0604020202020204" pitchFamily="34" charset="0"/>
                <a:cs typeface="Arial" panose="020B0604020202020204" pitchFamily="34" charset="0"/>
              </a:rPr>
              <a:t>In addition, the provision has not taken into consideration </a:t>
            </a:r>
            <a:r>
              <a:rPr lang="en-GB" sz="1100">
                <a:effectLst/>
                <a:latin typeface="Arial" panose="020B0604020202020204" pitchFamily="34" charset="0"/>
                <a:ea typeface="Arial" panose="020B0604020202020204" pitchFamily="34" charset="0"/>
                <a:cs typeface="Arial" panose="020B0604020202020204" pitchFamily="34" charset="0"/>
              </a:rPr>
              <a:t>subsidiaries of the entities that have been specifically excluded from this provision</a:t>
            </a:r>
            <a:r>
              <a:rPr lang="en-GB" sz="1100">
                <a:latin typeface="Arial" panose="020B0604020202020204" pitchFamily="34" charset="0"/>
                <a:ea typeface="Arial" panose="020B0604020202020204" pitchFamily="34" charset="0"/>
                <a:cs typeface="Arial" panose="020B0604020202020204" pitchFamily="34" charset="0"/>
              </a:rPr>
              <a:t> i.e.</a:t>
            </a:r>
            <a:r>
              <a:rPr lang="en-GB" sz="1100">
                <a:effectLst/>
                <a:latin typeface="Arial" panose="020B0604020202020204" pitchFamily="34" charset="0"/>
                <a:ea typeface="Arial" panose="020B0604020202020204" pitchFamily="34" charset="0"/>
                <a:cs typeface="Arial" panose="020B0604020202020204" pitchFamily="34" charset="0"/>
              </a:rPr>
              <a:t> is a REIV.</a:t>
            </a:r>
            <a:endParaRPr lang="en-US" sz="1100">
              <a:effectLst/>
              <a:latin typeface="Arial" panose="020B0604020202020204" pitchFamily="34" charset="0"/>
              <a:ea typeface="Georgia" panose="02040502050405020303" pitchFamily="18" charset="0"/>
              <a:cs typeface="Arial" panose="020B0604020202020204" pitchFamily="34" charset="0"/>
            </a:endParaRPr>
          </a:p>
          <a:p>
            <a:pPr marL="285750" indent="-285750">
              <a:buFont typeface="Arial" panose="020B0604020202020204" pitchFamily="34" charset="0"/>
              <a:buChar char="•"/>
            </a:pPr>
            <a:endParaRPr lang="en-US" sz="11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17" name="Google Shape;1805;p80">
            <a:extLst>
              <a:ext uri="{FF2B5EF4-FFF2-40B4-BE49-F238E27FC236}">
                <a16:creationId xmlns:a16="http://schemas.microsoft.com/office/drawing/2014/main" id="{5DEBCC8D-6409-ADCA-5F96-92A1E226A6A2}"/>
              </a:ext>
            </a:extLst>
          </p:cNvPr>
          <p:cNvSpPr/>
          <p:nvPr/>
        </p:nvSpPr>
        <p:spPr>
          <a:xfrm>
            <a:off x="4322979" y="2142531"/>
            <a:ext cx="549349" cy="706580"/>
          </a:xfrm>
          <a:prstGeom prst="chevron">
            <a:avLst>
              <a:gd name="adj" fmla="val 50000"/>
            </a:avLst>
          </a:prstGeom>
          <a:solidFill>
            <a:schemeClr val="accent4"/>
          </a:solidFill>
          <a:ln>
            <a:solidFill>
              <a:schemeClr val="accent2"/>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18" name="Google Shape;1805;p80">
            <a:extLst>
              <a:ext uri="{FF2B5EF4-FFF2-40B4-BE49-F238E27FC236}">
                <a16:creationId xmlns:a16="http://schemas.microsoft.com/office/drawing/2014/main" id="{DFB69241-5764-99BA-67C8-547E71859270}"/>
              </a:ext>
            </a:extLst>
          </p:cNvPr>
          <p:cNvSpPr/>
          <p:nvPr/>
        </p:nvSpPr>
        <p:spPr>
          <a:xfrm rot="10800000">
            <a:off x="4283110" y="3552176"/>
            <a:ext cx="549349" cy="706580"/>
          </a:xfrm>
          <a:prstGeom prst="chevron">
            <a:avLst>
              <a:gd name="adj" fmla="val 50000"/>
            </a:avLst>
          </a:prstGeom>
          <a:solidFill>
            <a:schemeClr val="accent6"/>
          </a:solidFill>
          <a:ln>
            <a:solidFill>
              <a:schemeClr val="tx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pic>
        <p:nvPicPr>
          <p:cNvPr id="19" name="Graphic 18" descr="Document with solid fill">
            <a:extLst>
              <a:ext uri="{FF2B5EF4-FFF2-40B4-BE49-F238E27FC236}">
                <a16:creationId xmlns:a16="http://schemas.microsoft.com/office/drawing/2014/main" id="{7E826BB6-8964-280F-32B7-DF1BC927B3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8529" y="1006952"/>
            <a:ext cx="799336" cy="799336"/>
          </a:xfrm>
          <a:prstGeom prst="rect">
            <a:avLst/>
          </a:prstGeom>
        </p:spPr>
      </p:pic>
      <p:sp>
        <p:nvSpPr>
          <p:cNvPr id="22" name="TextBox 21">
            <a:extLst>
              <a:ext uri="{FF2B5EF4-FFF2-40B4-BE49-F238E27FC236}">
                <a16:creationId xmlns:a16="http://schemas.microsoft.com/office/drawing/2014/main" id="{269471FB-17BB-571E-CC57-97A7E1D65359}"/>
              </a:ext>
            </a:extLst>
          </p:cNvPr>
          <p:cNvSpPr txBox="1"/>
          <p:nvPr/>
        </p:nvSpPr>
        <p:spPr>
          <a:xfrm>
            <a:off x="5109667" y="2009354"/>
            <a:ext cx="3685364" cy="2616101"/>
          </a:xfrm>
          <a:prstGeom prst="rect">
            <a:avLst/>
          </a:prstGeom>
          <a:noFill/>
        </p:spPr>
        <p:txBody>
          <a:bodyPr wrap="square">
            <a:spAutoFit/>
          </a:bodyPr>
          <a:lstStyle/>
          <a:p>
            <a:pPr marL="171450" indent="-171450">
              <a:spcAft>
                <a:spcPts val="600"/>
              </a:spcAft>
              <a:buFont typeface="Arial" panose="020B0604020202020204" pitchFamily="34" charset="0"/>
              <a:buChar char="•"/>
            </a:pPr>
            <a:r>
              <a:rPr lang="en-US" sz="1100" b="0" i="0">
                <a:solidFill>
                  <a:srgbClr val="000000"/>
                </a:solidFill>
                <a:effectLst/>
              </a:rPr>
              <a:t>Under Section 12G of the ITA in respect of the term Real Estate Investment Vehicle “REIV”, consideration should be given to the meaning assigned in the country of residence of the Ultimate Parent Entity (“UPE”).</a:t>
            </a:r>
          </a:p>
          <a:p>
            <a:pPr marL="171450" indent="-171450">
              <a:spcAft>
                <a:spcPts val="600"/>
              </a:spcAft>
              <a:buFont typeface="Arial" panose="020B0604020202020204" pitchFamily="34" charset="0"/>
              <a:buChar char="•"/>
            </a:pPr>
            <a:r>
              <a:rPr lang="en-US" sz="1100" b="0" i="0">
                <a:solidFill>
                  <a:srgbClr val="000000"/>
                </a:solidFill>
                <a:effectLst/>
              </a:rPr>
              <a:t>In addition, to mitigate ambiguity in respect of application of minimum top up tax, consideration should be given to exempt a subsidiary of a  REIV in line with the </a:t>
            </a:r>
            <a:r>
              <a:rPr lang="en-US" sz="1100" b="0" i="0" err="1">
                <a:solidFill>
                  <a:srgbClr val="000000"/>
                </a:solidFill>
                <a:effectLst/>
              </a:rPr>
              <a:t>GloBE</a:t>
            </a:r>
            <a:r>
              <a:rPr lang="en-US" sz="1100" b="0" i="0">
                <a:solidFill>
                  <a:srgbClr val="000000"/>
                </a:solidFill>
                <a:effectLst/>
              </a:rPr>
              <a:t> model rules.</a:t>
            </a:r>
          </a:p>
          <a:p>
            <a:pPr marL="171450" indent="-171450" algn="l">
              <a:spcAft>
                <a:spcPts val="600"/>
              </a:spcAft>
              <a:buFont typeface="Arial" panose="020B0604020202020204" pitchFamily="34" charset="0"/>
              <a:buChar char="•"/>
            </a:pPr>
            <a:r>
              <a:rPr lang="en-US" sz="1100" b="0" i="0">
                <a:solidFill>
                  <a:srgbClr val="000000"/>
                </a:solidFill>
                <a:effectLst/>
              </a:rPr>
              <a:t>This would ensure consistent interpretation of the REIV /REIT definition across all jurisdictions for which Minimum Top-Up Tax has been introduced as intended by the </a:t>
            </a:r>
            <a:r>
              <a:rPr lang="en-US" sz="1100"/>
              <a:t>(</a:t>
            </a:r>
            <a:r>
              <a:rPr lang="en-US" sz="1100" err="1"/>
              <a:t>GloBe</a:t>
            </a:r>
            <a:r>
              <a:rPr lang="en-US" sz="1100"/>
              <a:t>) Model Rules</a:t>
            </a:r>
            <a:r>
              <a:rPr lang="en-US" sz="1100">
                <a:solidFill>
                  <a:srgbClr val="000000"/>
                </a:solidFill>
              </a:rPr>
              <a:t> and avoid double taxation</a:t>
            </a:r>
            <a:r>
              <a:rPr lang="en-US" sz="1100">
                <a:solidFill>
                  <a:schemeClr val="tx1"/>
                </a:solidFill>
              </a:rPr>
              <a:t>.</a:t>
            </a:r>
          </a:p>
        </p:txBody>
      </p:sp>
    </p:spTree>
    <p:extLst>
      <p:ext uri="{BB962C8B-B14F-4D97-AF65-F5344CB8AC3E}">
        <p14:creationId xmlns:p14="http://schemas.microsoft.com/office/powerpoint/2010/main" val="11221705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08">
          <a:extLst>
            <a:ext uri="{FF2B5EF4-FFF2-40B4-BE49-F238E27FC236}">
              <a16:creationId xmlns:a16="http://schemas.microsoft.com/office/drawing/2014/main" id="{18354977-7956-DBF9-1C56-5A0B1A5E3505}"/>
            </a:ext>
          </a:extLst>
        </p:cNvPr>
        <p:cNvGrpSpPr/>
        <p:nvPr/>
      </p:nvGrpSpPr>
      <p:grpSpPr>
        <a:xfrm>
          <a:off x="0" y="0"/>
          <a:ext cx="0" cy="0"/>
          <a:chOff x="0" y="0"/>
          <a:chExt cx="0" cy="0"/>
        </a:xfrm>
      </p:grpSpPr>
      <p:grpSp>
        <p:nvGrpSpPr>
          <p:cNvPr id="613" name="Google Shape;613;p11">
            <a:extLst>
              <a:ext uri="{FF2B5EF4-FFF2-40B4-BE49-F238E27FC236}">
                <a16:creationId xmlns:a16="http://schemas.microsoft.com/office/drawing/2014/main" id="{B3E69273-FA69-F936-AD96-9D4B2DF5A3F3}"/>
              </a:ext>
            </a:extLst>
          </p:cNvPr>
          <p:cNvGrpSpPr/>
          <p:nvPr/>
        </p:nvGrpSpPr>
        <p:grpSpPr>
          <a:xfrm>
            <a:off x="2607716" y="4492620"/>
            <a:ext cx="216125" cy="247000"/>
            <a:chOff x="8007537" y="1393598"/>
            <a:chExt cx="391885" cy="447869"/>
          </a:xfrm>
        </p:grpSpPr>
        <p:sp>
          <p:nvSpPr>
            <p:cNvPr id="614" name="Google Shape;614;p11">
              <a:extLst>
                <a:ext uri="{FF2B5EF4-FFF2-40B4-BE49-F238E27FC236}">
                  <a16:creationId xmlns:a16="http://schemas.microsoft.com/office/drawing/2014/main" id="{77BC382E-3F4A-7EAC-3340-F9F19D98AD1A}"/>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5" name="Google Shape;615;p11">
              <a:extLst>
                <a:ext uri="{FF2B5EF4-FFF2-40B4-BE49-F238E27FC236}">
                  <a16:creationId xmlns:a16="http://schemas.microsoft.com/office/drawing/2014/main" id="{FAB0127F-E0A6-7163-7F6C-8D9C139259D7}"/>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17" name="Google Shape;617;p11">
            <a:extLst>
              <a:ext uri="{FF2B5EF4-FFF2-40B4-BE49-F238E27FC236}">
                <a16:creationId xmlns:a16="http://schemas.microsoft.com/office/drawing/2014/main" id="{B2270EBF-2F4F-4E08-396E-A69EC518BD95}"/>
              </a:ext>
            </a:extLst>
          </p:cNvPr>
          <p:cNvGrpSpPr/>
          <p:nvPr/>
        </p:nvGrpSpPr>
        <p:grpSpPr>
          <a:xfrm>
            <a:off x="5429248" y="4530924"/>
            <a:ext cx="216125" cy="247000"/>
            <a:chOff x="8007537" y="1393598"/>
            <a:chExt cx="391885" cy="447869"/>
          </a:xfrm>
        </p:grpSpPr>
        <p:sp>
          <p:nvSpPr>
            <p:cNvPr id="618" name="Google Shape;618;p11">
              <a:extLst>
                <a:ext uri="{FF2B5EF4-FFF2-40B4-BE49-F238E27FC236}">
                  <a16:creationId xmlns:a16="http://schemas.microsoft.com/office/drawing/2014/main" id="{1B23522F-68BF-8ABE-3860-08EB5C0ED34E}"/>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9" name="Google Shape;619;p11">
              <a:extLst>
                <a:ext uri="{FF2B5EF4-FFF2-40B4-BE49-F238E27FC236}">
                  <a16:creationId xmlns:a16="http://schemas.microsoft.com/office/drawing/2014/main" id="{D8DB3D94-FAAF-8726-786A-B700C673E041}"/>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21" name="Google Shape;621;p11">
            <a:extLst>
              <a:ext uri="{FF2B5EF4-FFF2-40B4-BE49-F238E27FC236}">
                <a16:creationId xmlns:a16="http://schemas.microsoft.com/office/drawing/2014/main" id="{A7C4E00C-30C0-CC48-E27D-8AFF88D3005E}"/>
              </a:ext>
            </a:extLst>
          </p:cNvPr>
          <p:cNvGrpSpPr/>
          <p:nvPr/>
        </p:nvGrpSpPr>
        <p:grpSpPr>
          <a:xfrm>
            <a:off x="8540812" y="4530924"/>
            <a:ext cx="216125" cy="247000"/>
            <a:chOff x="8007537" y="1393598"/>
            <a:chExt cx="391885" cy="447869"/>
          </a:xfrm>
        </p:grpSpPr>
        <p:sp>
          <p:nvSpPr>
            <p:cNvPr id="622" name="Google Shape;622;p11">
              <a:extLst>
                <a:ext uri="{FF2B5EF4-FFF2-40B4-BE49-F238E27FC236}">
                  <a16:creationId xmlns:a16="http://schemas.microsoft.com/office/drawing/2014/main" id="{F788015D-CAAA-F7D3-80B9-4F7C39EF8C21}"/>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23" name="Google Shape;623;p11">
              <a:extLst>
                <a:ext uri="{FF2B5EF4-FFF2-40B4-BE49-F238E27FC236}">
                  <a16:creationId xmlns:a16="http://schemas.microsoft.com/office/drawing/2014/main" id="{8ECCCB82-EFEB-716F-E1CA-B56B5747C109}"/>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sp>
        <p:nvSpPr>
          <p:cNvPr id="6" name="Title 4">
            <a:extLst>
              <a:ext uri="{FF2B5EF4-FFF2-40B4-BE49-F238E27FC236}">
                <a16:creationId xmlns:a16="http://schemas.microsoft.com/office/drawing/2014/main" id="{39313CB6-FD49-2BC6-4822-B0A69360E797}"/>
              </a:ext>
            </a:extLst>
          </p:cNvPr>
          <p:cNvSpPr txBox="1">
            <a:spLocks/>
          </p:cNvSpPr>
          <p:nvPr/>
        </p:nvSpPr>
        <p:spPr>
          <a:xfrm>
            <a:off x="197948" y="68829"/>
            <a:ext cx="5619192" cy="30647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a:solidFill>
                  <a:schemeClr val="bg1"/>
                </a:solidFill>
                <a:latin typeface="Georgia" panose="02040502050405020303" pitchFamily="18" charset="0"/>
              </a:rPr>
              <a:t>Tax Proposal – Amendments Requested by ATC</a:t>
            </a:r>
          </a:p>
        </p:txBody>
      </p:sp>
      <p:sp>
        <p:nvSpPr>
          <p:cNvPr id="7" name="Rectangle 6">
            <a:extLst>
              <a:ext uri="{FF2B5EF4-FFF2-40B4-BE49-F238E27FC236}">
                <a16:creationId xmlns:a16="http://schemas.microsoft.com/office/drawing/2014/main" id="{8BAE2F19-6AA1-059A-D88D-6D5937B58A89}"/>
              </a:ext>
            </a:extLst>
          </p:cNvPr>
          <p:cNvSpPr/>
          <p:nvPr/>
        </p:nvSpPr>
        <p:spPr>
          <a:xfrm>
            <a:off x="495873" y="1326419"/>
            <a:ext cx="3692397" cy="42836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C14491F-B7C0-CF13-0842-5B5E9B6D6BF9}"/>
              </a:ext>
            </a:extLst>
          </p:cNvPr>
          <p:cNvSpPr/>
          <p:nvPr/>
        </p:nvSpPr>
        <p:spPr>
          <a:xfrm>
            <a:off x="502907" y="1939104"/>
            <a:ext cx="3685363" cy="275660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F49D8A0-8405-7176-C337-3ABC405E0ADC}"/>
              </a:ext>
            </a:extLst>
          </p:cNvPr>
          <p:cNvSpPr/>
          <p:nvPr/>
        </p:nvSpPr>
        <p:spPr>
          <a:xfrm>
            <a:off x="495874" y="1013380"/>
            <a:ext cx="818498" cy="74140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A7855D5-58EF-9D18-A518-0B45DC08C595}"/>
              </a:ext>
            </a:extLst>
          </p:cNvPr>
          <p:cNvSpPr txBox="1"/>
          <p:nvPr/>
        </p:nvSpPr>
        <p:spPr>
          <a:xfrm>
            <a:off x="1314372" y="1384082"/>
            <a:ext cx="2180999" cy="307777"/>
          </a:xfrm>
          <a:prstGeom prst="rect">
            <a:avLst/>
          </a:prstGeom>
          <a:noFill/>
        </p:spPr>
        <p:txBody>
          <a:bodyPr wrap="square" lIns="91440" tIns="45720" rIns="91440" bIns="45720" anchor="t">
            <a:spAutoFit/>
          </a:bodyPr>
          <a:lstStyle/>
          <a:p>
            <a:r>
              <a:rPr lang="en-US"/>
              <a:t>Proposed amendment </a:t>
            </a:r>
          </a:p>
        </p:txBody>
      </p:sp>
      <p:sp>
        <p:nvSpPr>
          <p:cNvPr id="16" name="TextBox 15">
            <a:extLst>
              <a:ext uri="{FF2B5EF4-FFF2-40B4-BE49-F238E27FC236}">
                <a16:creationId xmlns:a16="http://schemas.microsoft.com/office/drawing/2014/main" id="{B4AE3CD9-ACC1-DC62-A47F-11DDBF703654}"/>
              </a:ext>
            </a:extLst>
          </p:cNvPr>
          <p:cNvSpPr txBox="1"/>
          <p:nvPr/>
        </p:nvSpPr>
        <p:spPr>
          <a:xfrm>
            <a:off x="441059" y="1873795"/>
            <a:ext cx="3803955" cy="1107996"/>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en-GB" sz="1100">
                <a:effectLst/>
                <a:latin typeface="+mj-lt"/>
                <a:ea typeface="Arial" panose="020B0604020202020204" pitchFamily="34" charset="0"/>
              </a:rPr>
              <a:t>Amend Section 12G (4) (d) of the Income Tax Act as follows,</a:t>
            </a:r>
            <a:r>
              <a:rPr lang="en-GB" sz="1100">
                <a:solidFill>
                  <a:schemeClr val="tx1"/>
                </a:solidFill>
                <a:effectLst/>
                <a:latin typeface="+mj-lt"/>
                <a:ea typeface="Arial" panose="020B0604020202020204" pitchFamily="34" charset="0"/>
              </a:rPr>
              <a:t> </a:t>
            </a:r>
            <a:r>
              <a:rPr lang="en-GB" sz="1100" b="1" i="1">
                <a:solidFill>
                  <a:schemeClr val="tx1"/>
                </a:solidFill>
                <a:effectLst/>
                <a:latin typeface="+mj-lt"/>
                <a:ea typeface="Arial" panose="020B0604020202020204" pitchFamily="34" charset="0"/>
              </a:rPr>
              <a:t>to a real estate investment vehicle that is an ultimate parent company as per the meaning assigned in the ultimate parent</a:t>
            </a:r>
            <a:r>
              <a:rPr lang="en-GB" sz="1100" b="1">
                <a:solidFill>
                  <a:schemeClr val="tx1"/>
                </a:solidFill>
                <a:effectLst/>
                <a:latin typeface="+mj-lt"/>
                <a:ea typeface="Arial" panose="020B0604020202020204" pitchFamily="34" charset="0"/>
              </a:rPr>
              <a:t> </a:t>
            </a:r>
            <a:r>
              <a:rPr lang="en-GB" sz="1100" b="1" i="1">
                <a:solidFill>
                  <a:schemeClr val="tx1"/>
                </a:solidFill>
                <a:effectLst/>
                <a:latin typeface="+mj-lt"/>
                <a:ea typeface="Arial" panose="020B0604020202020204" pitchFamily="34" charset="0"/>
              </a:rPr>
              <a:t>company jurisdiction and the subsidiary of the real estate investment vehicle.</a:t>
            </a:r>
            <a:endParaRPr lang="en-US" sz="1100" b="1">
              <a:solidFill>
                <a:schemeClr val="tx1"/>
              </a:solidFill>
              <a:effectLst/>
              <a:latin typeface="+mj-lt"/>
              <a:ea typeface="Times New Roman" panose="02020603050405020304" pitchFamily="18" charset="0"/>
              <a:cs typeface="Arial" panose="020B0604020202020204" pitchFamily="34" charset="0"/>
            </a:endParaRPr>
          </a:p>
        </p:txBody>
      </p:sp>
      <p:pic>
        <p:nvPicPr>
          <p:cNvPr id="19" name="Graphic 18" descr="Document with solid fill">
            <a:extLst>
              <a:ext uri="{FF2B5EF4-FFF2-40B4-BE49-F238E27FC236}">
                <a16:creationId xmlns:a16="http://schemas.microsoft.com/office/drawing/2014/main" id="{FC25B599-094F-CE05-1A39-87013FCBB8D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529" y="1006952"/>
            <a:ext cx="799336" cy="799336"/>
          </a:xfrm>
          <a:prstGeom prst="rect">
            <a:avLst/>
          </a:prstGeom>
        </p:spPr>
      </p:pic>
      <p:grpSp>
        <p:nvGrpSpPr>
          <p:cNvPr id="2" name="Google Shape;8336;p179">
            <a:extLst>
              <a:ext uri="{FF2B5EF4-FFF2-40B4-BE49-F238E27FC236}">
                <a16:creationId xmlns:a16="http://schemas.microsoft.com/office/drawing/2014/main" id="{316D34AB-E32C-DA0A-AF65-3A507FEBED69}"/>
              </a:ext>
            </a:extLst>
          </p:cNvPr>
          <p:cNvGrpSpPr/>
          <p:nvPr/>
        </p:nvGrpSpPr>
        <p:grpSpPr>
          <a:xfrm>
            <a:off x="4894380" y="1384082"/>
            <a:ext cx="3803958" cy="3259568"/>
            <a:chOff x="7416718" y="359568"/>
            <a:chExt cx="2936026" cy="2272916"/>
          </a:xfrm>
        </p:grpSpPr>
        <p:sp>
          <p:nvSpPr>
            <p:cNvPr id="3" name="Google Shape;8337;p179">
              <a:extLst>
                <a:ext uri="{FF2B5EF4-FFF2-40B4-BE49-F238E27FC236}">
                  <a16:creationId xmlns:a16="http://schemas.microsoft.com/office/drawing/2014/main" id="{3066D71C-CF56-FED5-A611-FF9378FA86A9}"/>
                </a:ext>
              </a:extLst>
            </p:cNvPr>
            <p:cNvSpPr/>
            <p:nvPr/>
          </p:nvSpPr>
          <p:spPr>
            <a:xfrm>
              <a:off x="8868738" y="1581314"/>
              <a:ext cx="918975" cy="533048"/>
            </a:xfrm>
            <a:custGeom>
              <a:avLst/>
              <a:gdLst/>
              <a:ahLst/>
              <a:cxnLst/>
              <a:rect l="l" t="t" r="r" b="b"/>
              <a:pathLst>
                <a:path w="197" h="114" extrusionOk="0">
                  <a:moveTo>
                    <a:pt x="162" y="20"/>
                  </a:moveTo>
                  <a:cubicBezTo>
                    <a:pt x="197" y="40"/>
                    <a:pt x="197" y="73"/>
                    <a:pt x="162" y="94"/>
                  </a:cubicBezTo>
                  <a:cubicBezTo>
                    <a:pt x="127" y="114"/>
                    <a:pt x="70" y="114"/>
                    <a:pt x="35" y="94"/>
                  </a:cubicBezTo>
                  <a:cubicBezTo>
                    <a:pt x="0" y="73"/>
                    <a:pt x="0" y="40"/>
                    <a:pt x="35" y="20"/>
                  </a:cubicBezTo>
                  <a:cubicBezTo>
                    <a:pt x="70" y="0"/>
                    <a:pt x="126" y="0"/>
                    <a:pt x="162" y="20"/>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 name="Google Shape;8338;p179">
              <a:extLst>
                <a:ext uri="{FF2B5EF4-FFF2-40B4-BE49-F238E27FC236}">
                  <a16:creationId xmlns:a16="http://schemas.microsoft.com/office/drawing/2014/main" id="{8F1CF7CA-F6E2-C32E-F687-D176CDC4FD34}"/>
                </a:ext>
              </a:extLst>
            </p:cNvPr>
            <p:cNvSpPr/>
            <p:nvPr/>
          </p:nvSpPr>
          <p:spPr>
            <a:xfrm>
              <a:off x="8911382" y="1847837"/>
              <a:ext cx="833687" cy="368870"/>
            </a:xfrm>
            <a:custGeom>
              <a:avLst/>
              <a:gdLst/>
              <a:ahLst/>
              <a:cxnLst/>
              <a:rect l="l" t="t" r="r" b="b"/>
              <a:pathLst>
                <a:path w="179" h="79" extrusionOk="0">
                  <a:moveTo>
                    <a:pt x="179" y="3"/>
                  </a:moveTo>
                  <a:cubicBezTo>
                    <a:pt x="179" y="2"/>
                    <a:pt x="179" y="1"/>
                    <a:pt x="179" y="0"/>
                  </a:cubicBezTo>
                  <a:cubicBezTo>
                    <a:pt x="179" y="27"/>
                    <a:pt x="179" y="27"/>
                    <a:pt x="179" y="27"/>
                  </a:cubicBezTo>
                  <a:cubicBezTo>
                    <a:pt x="179" y="28"/>
                    <a:pt x="179" y="28"/>
                    <a:pt x="179" y="28"/>
                  </a:cubicBezTo>
                  <a:cubicBezTo>
                    <a:pt x="179" y="28"/>
                    <a:pt x="179" y="29"/>
                    <a:pt x="179" y="30"/>
                  </a:cubicBezTo>
                  <a:cubicBezTo>
                    <a:pt x="179" y="31"/>
                    <a:pt x="179" y="32"/>
                    <a:pt x="178" y="32"/>
                  </a:cubicBezTo>
                  <a:cubicBezTo>
                    <a:pt x="178" y="33"/>
                    <a:pt x="178" y="33"/>
                    <a:pt x="178" y="33"/>
                  </a:cubicBezTo>
                  <a:cubicBezTo>
                    <a:pt x="178" y="34"/>
                    <a:pt x="178" y="34"/>
                    <a:pt x="178" y="35"/>
                  </a:cubicBezTo>
                  <a:cubicBezTo>
                    <a:pt x="178" y="36"/>
                    <a:pt x="177" y="37"/>
                    <a:pt x="177" y="37"/>
                  </a:cubicBezTo>
                  <a:cubicBezTo>
                    <a:pt x="177" y="38"/>
                    <a:pt x="177" y="38"/>
                    <a:pt x="177" y="38"/>
                  </a:cubicBezTo>
                  <a:cubicBezTo>
                    <a:pt x="177" y="39"/>
                    <a:pt x="176" y="39"/>
                    <a:pt x="176" y="40"/>
                  </a:cubicBezTo>
                  <a:cubicBezTo>
                    <a:pt x="176" y="41"/>
                    <a:pt x="175" y="41"/>
                    <a:pt x="175" y="42"/>
                  </a:cubicBezTo>
                  <a:cubicBezTo>
                    <a:pt x="175" y="43"/>
                    <a:pt x="175" y="43"/>
                    <a:pt x="175" y="43"/>
                  </a:cubicBezTo>
                  <a:cubicBezTo>
                    <a:pt x="174" y="44"/>
                    <a:pt x="174" y="44"/>
                    <a:pt x="174" y="44"/>
                  </a:cubicBezTo>
                  <a:cubicBezTo>
                    <a:pt x="173" y="45"/>
                    <a:pt x="172" y="46"/>
                    <a:pt x="172" y="48"/>
                  </a:cubicBezTo>
                  <a:cubicBezTo>
                    <a:pt x="171" y="48"/>
                    <a:pt x="171" y="48"/>
                    <a:pt x="171" y="48"/>
                  </a:cubicBezTo>
                  <a:cubicBezTo>
                    <a:pt x="170" y="49"/>
                    <a:pt x="170" y="49"/>
                    <a:pt x="170" y="49"/>
                  </a:cubicBezTo>
                  <a:cubicBezTo>
                    <a:pt x="169" y="51"/>
                    <a:pt x="168" y="52"/>
                    <a:pt x="166" y="53"/>
                  </a:cubicBezTo>
                  <a:cubicBezTo>
                    <a:pt x="165" y="54"/>
                    <a:pt x="165" y="54"/>
                    <a:pt x="165" y="54"/>
                  </a:cubicBezTo>
                  <a:cubicBezTo>
                    <a:pt x="165" y="55"/>
                    <a:pt x="165" y="55"/>
                    <a:pt x="165" y="55"/>
                  </a:cubicBezTo>
                  <a:cubicBezTo>
                    <a:pt x="164" y="56"/>
                    <a:pt x="163" y="56"/>
                    <a:pt x="162" y="57"/>
                  </a:cubicBezTo>
                  <a:cubicBezTo>
                    <a:pt x="161" y="58"/>
                    <a:pt x="160" y="58"/>
                    <a:pt x="160" y="59"/>
                  </a:cubicBezTo>
                  <a:cubicBezTo>
                    <a:pt x="159" y="60"/>
                    <a:pt x="157" y="61"/>
                    <a:pt x="156" y="61"/>
                  </a:cubicBezTo>
                  <a:cubicBezTo>
                    <a:pt x="156" y="62"/>
                    <a:pt x="155" y="62"/>
                    <a:pt x="154" y="63"/>
                  </a:cubicBezTo>
                  <a:cubicBezTo>
                    <a:pt x="154" y="63"/>
                    <a:pt x="153" y="63"/>
                    <a:pt x="153" y="63"/>
                  </a:cubicBezTo>
                  <a:cubicBezTo>
                    <a:pt x="150" y="65"/>
                    <a:pt x="147" y="66"/>
                    <a:pt x="144" y="68"/>
                  </a:cubicBezTo>
                  <a:cubicBezTo>
                    <a:pt x="144" y="68"/>
                    <a:pt x="143" y="68"/>
                    <a:pt x="142" y="69"/>
                  </a:cubicBezTo>
                  <a:cubicBezTo>
                    <a:pt x="140" y="70"/>
                    <a:pt x="137" y="71"/>
                    <a:pt x="135" y="71"/>
                  </a:cubicBezTo>
                  <a:cubicBezTo>
                    <a:pt x="134" y="72"/>
                    <a:pt x="134" y="72"/>
                    <a:pt x="133" y="72"/>
                  </a:cubicBezTo>
                  <a:cubicBezTo>
                    <a:pt x="132" y="72"/>
                    <a:pt x="132" y="72"/>
                    <a:pt x="132" y="72"/>
                  </a:cubicBezTo>
                  <a:cubicBezTo>
                    <a:pt x="131" y="73"/>
                    <a:pt x="129" y="73"/>
                    <a:pt x="128" y="74"/>
                  </a:cubicBezTo>
                  <a:cubicBezTo>
                    <a:pt x="127" y="74"/>
                    <a:pt x="125" y="74"/>
                    <a:pt x="124" y="75"/>
                  </a:cubicBezTo>
                  <a:cubicBezTo>
                    <a:pt x="122" y="75"/>
                    <a:pt x="121" y="75"/>
                    <a:pt x="119" y="76"/>
                  </a:cubicBezTo>
                  <a:cubicBezTo>
                    <a:pt x="118" y="76"/>
                    <a:pt x="117" y="76"/>
                    <a:pt x="116" y="76"/>
                  </a:cubicBezTo>
                  <a:cubicBezTo>
                    <a:pt x="116" y="76"/>
                    <a:pt x="116" y="76"/>
                    <a:pt x="116" y="76"/>
                  </a:cubicBezTo>
                  <a:cubicBezTo>
                    <a:pt x="112" y="77"/>
                    <a:pt x="109" y="77"/>
                    <a:pt x="106" y="78"/>
                  </a:cubicBezTo>
                  <a:cubicBezTo>
                    <a:pt x="105" y="78"/>
                    <a:pt x="105" y="78"/>
                    <a:pt x="105" y="78"/>
                  </a:cubicBezTo>
                  <a:cubicBezTo>
                    <a:pt x="104" y="78"/>
                    <a:pt x="103" y="78"/>
                    <a:pt x="102" y="78"/>
                  </a:cubicBezTo>
                  <a:cubicBezTo>
                    <a:pt x="100" y="78"/>
                    <a:pt x="98" y="78"/>
                    <a:pt x="96" y="78"/>
                  </a:cubicBezTo>
                  <a:cubicBezTo>
                    <a:pt x="96" y="78"/>
                    <a:pt x="95" y="79"/>
                    <a:pt x="95" y="79"/>
                  </a:cubicBezTo>
                  <a:cubicBezTo>
                    <a:pt x="94" y="79"/>
                    <a:pt x="93" y="79"/>
                    <a:pt x="92" y="79"/>
                  </a:cubicBezTo>
                  <a:cubicBezTo>
                    <a:pt x="91" y="79"/>
                    <a:pt x="89" y="79"/>
                    <a:pt x="88" y="79"/>
                  </a:cubicBezTo>
                  <a:cubicBezTo>
                    <a:pt x="87" y="79"/>
                    <a:pt x="86" y="79"/>
                    <a:pt x="86" y="79"/>
                  </a:cubicBezTo>
                  <a:cubicBezTo>
                    <a:pt x="85" y="79"/>
                    <a:pt x="84" y="79"/>
                    <a:pt x="83" y="78"/>
                  </a:cubicBezTo>
                  <a:cubicBezTo>
                    <a:pt x="82" y="78"/>
                    <a:pt x="80" y="78"/>
                    <a:pt x="79" y="78"/>
                  </a:cubicBezTo>
                  <a:cubicBezTo>
                    <a:pt x="78" y="78"/>
                    <a:pt x="78" y="78"/>
                    <a:pt x="77" y="78"/>
                  </a:cubicBezTo>
                  <a:cubicBezTo>
                    <a:pt x="76" y="78"/>
                    <a:pt x="75" y="78"/>
                    <a:pt x="75" y="78"/>
                  </a:cubicBezTo>
                  <a:cubicBezTo>
                    <a:pt x="73" y="78"/>
                    <a:pt x="72" y="78"/>
                    <a:pt x="70" y="77"/>
                  </a:cubicBezTo>
                  <a:cubicBezTo>
                    <a:pt x="70" y="77"/>
                    <a:pt x="69" y="77"/>
                    <a:pt x="68" y="77"/>
                  </a:cubicBezTo>
                  <a:cubicBezTo>
                    <a:pt x="68" y="77"/>
                    <a:pt x="67" y="77"/>
                    <a:pt x="66" y="77"/>
                  </a:cubicBezTo>
                  <a:cubicBezTo>
                    <a:pt x="65" y="77"/>
                    <a:pt x="63" y="76"/>
                    <a:pt x="61" y="76"/>
                  </a:cubicBezTo>
                  <a:cubicBezTo>
                    <a:pt x="61" y="76"/>
                    <a:pt x="60" y="76"/>
                    <a:pt x="59" y="76"/>
                  </a:cubicBezTo>
                  <a:cubicBezTo>
                    <a:pt x="59" y="76"/>
                    <a:pt x="58" y="75"/>
                    <a:pt x="58" y="75"/>
                  </a:cubicBezTo>
                  <a:cubicBezTo>
                    <a:pt x="56" y="75"/>
                    <a:pt x="54" y="74"/>
                    <a:pt x="52" y="74"/>
                  </a:cubicBezTo>
                  <a:cubicBezTo>
                    <a:pt x="51" y="74"/>
                    <a:pt x="51" y="74"/>
                    <a:pt x="50" y="73"/>
                  </a:cubicBezTo>
                  <a:cubicBezTo>
                    <a:pt x="49" y="73"/>
                    <a:pt x="49" y="73"/>
                    <a:pt x="49" y="73"/>
                  </a:cubicBezTo>
                  <a:cubicBezTo>
                    <a:pt x="46" y="72"/>
                    <a:pt x="43" y="71"/>
                    <a:pt x="40" y="70"/>
                  </a:cubicBezTo>
                  <a:cubicBezTo>
                    <a:pt x="39" y="70"/>
                    <a:pt x="39" y="70"/>
                    <a:pt x="39" y="70"/>
                  </a:cubicBezTo>
                  <a:cubicBezTo>
                    <a:pt x="38" y="69"/>
                    <a:pt x="36" y="68"/>
                    <a:pt x="35" y="68"/>
                  </a:cubicBezTo>
                  <a:cubicBezTo>
                    <a:pt x="34" y="68"/>
                    <a:pt x="33" y="67"/>
                    <a:pt x="33" y="67"/>
                  </a:cubicBezTo>
                  <a:cubicBezTo>
                    <a:pt x="30" y="66"/>
                    <a:pt x="28" y="65"/>
                    <a:pt x="26" y="63"/>
                  </a:cubicBezTo>
                  <a:cubicBezTo>
                    <a:pt x="8" y="53"/>
                    <a:pt x="0" y="40"/>
                    <a:pt x="0" y="26"/>
                  </a:cubicBezTo>
                  <a:cubicBezTo>
                    <a:pt x="0" y="0"/>
                    <a:pt x="0" y="0"/>
                    <a:pt x="0" y="0"/>
                  </a:cubicBezTo>
                  <a:cubicBezTo>
                    <a:pt x="0" y="13"/>
                    <a:pt x="9" y="26"/>
                    <a:pt x="26" y="36"/>
                  </a:cubicBezTo>
                  <a:cubicBezTo>
                    <a:pt x="28" y="38"/>
                    <a:pt x="30" y="39"/>
                    <a:pt x="33" y="40"/>
                  </a:cubicBezTo>
                  <a:cubicBezTo>
                    <a:pt x="34" y="40"/>
                    <a:pt x="34" y="41"/>
                    <a:pt x="35" y="41"/>
                  </a:cubicBezTo>
                  <a:cubicBezTo>
                    <a:pt x="37" y="42"/>
                    <a:pt x="38" y="42"/>
                    <a:pt x="40" y="43"/>
                  </a:cubicBezTo>
                  <a:cubicBezTo>
                    <a:pt x="43" y="44"/>
                    <a:pt x="46" y="45"/>
                    <a:pt x="49" y="46"/>
                  </a:cubicBezTo>
                  <a:cubicBezTo>
                    <a:pt x="50" y="46"/>
                    <a:pt x="51" y="47"/>
                    <a:pt x="52" y="47"/>
                  </a:cubicBezTo>
                  <a:cubicBezTo>
                    <a:pt x="54" y="47"/>
                    <a:pt x="56" y="48"/>
                    <a:pt x="58" y="48"/>
                  </a:cubicBezTo>
                  <a:cubicBezTo>
                    <a:pt x="59" y="49"/>
                    <a:pt x="60" y="49"/>
                    <a:pt x="62" y="49"/>
                  </a:cubicBezTo>
                  <a:cubicBezTo>
                    <a:pt x="63" y="49"/>
                    <a:pt x="65" y="50"/>
                    <a:pt x="66" y="50"/>
                  </a:cubicBezTo>
                  <a:cubicBezTo>
                    <a:pt x="68" y="50"/>
                    <a:pt x="69" y="50"/>
                    <a:pt x="70" y="50"/>
                  </a:cubicBezTo>
                  <a:cubicBezTo>
                    <a:pt x="72" y="51"/>
                    <a:pt x="73" y="51"/>
                    <a:pt x="75" y="51"/>
                  </a:cubicBezTo>
                  <a:cubicBezTo>
                    <a:pt x="76" y="51"/>
                    <a:pt x="78" y="51"/>
                    <a:pt x="79" y="51"/>
                  </a:cubicBezTo>
                  <a:cubicBezTo>
                    <a:pt x="81" y="51"/>
                    <a:pt x="82" y="51"/>
                    <a:pt x="84" y="52"/>
                  </a:cubicBezTo>
                  <a:cubicBezTo>
                    <a:pt x="85" y="52"/>
                    <a:pt x="86" y="52"/>
                    <a:pt x="88" y="52"/>
                  </a:cubicBezTo>
                  <a:cubicBezTo>
                    <a:pt x="89" y="52"/>
                    <a:pt x="91" y="52"/>
                    <a:pt x="93" y="52"/>
                  </a:cubicBezTo>
                  <a:cubicBezTo>
                    <a:pt x="94" y="52"/>
                    <a:pt x="95" y="52"/>
                    <a:pt x="96" y="52"/>
                  </a:cubicBezTo>
                  <a:cubicBezTo>
                    <a:pt x="99" y="51"/>
                    <a:pt x="100" y="51"/>
                    <a:pt x="103" y="51"/>
                  </a:cubicBezTo>
                  <a:cubicBezTo>
                    <a:pt x="104" y="51"/>
                    <a:pt x="105" y="51"/>
                    <a:pt x="106" y="51"/>
                  </a:cubicBezTo>
                  <a:cubicBezTo>
                    <a:pt x="109" y="50"/>
                    <a:pt x="113" y="50"/>
                    <a:pt x="116" y="49"/>
                  </a:cubicBezTo>
                  <a:cubicBezTo>
                    <a:pt x="117" y="49"/>
                    <a:pt x="118" y="49"/>
                    <a:pt x="119" y="49"/>
                  </a:cubicBezTo>
                  <a:cubicBezTo>
                    <a:pt x="121" y="48"/>
                    <a:pt x="123" y="48"/>
                    <a:pt x="124" y="48"/>
                  </a:cubicBezTo>
                  <a:cubicBezTo>
                    <a:pt x="125" y="47"/>
                    <a:pt x="127" y="47"/>
                    <a:pt x="128" y="47"/>
                  </a:cubicBezTo>
                  <a:cubicBezTo>
                    <a:pt x="129" y="46"/>
                    <a:pt x="131" y="46"/>
                    <a:pt x="132" y="45"/>
                  </a:cubicBezTo>
                  <a:cubicBezTo>
                    <a:pt x="133" y="45"/>
                    <a:pt x="134" y="45"/>
                    <a:pt x="135" y="45"/>
                  </a:cubicBezTo>
                  <a:cubicBezTo>
                    <a:pt x="137" y="44"/>
                    <a:pt x="140" y="43"/>
                    <a:pt x="142" y="42"/>
                  </a:cubicBezTo>
                  <a:cubicBezTo>
                    <a:pt x="143" y="42"/>
                    <a:pt x="144" y="41"/>
                    <a:pt x="145" y="41"/>
                  </a:cubicBezTo>
                  <a:cubicBezTo>
                    <a:pt x="148" y="39"/>
                    <a:pt x="150" y="38"/>
                    <a:pt x="153" y="36"/>
                  </a:cubicBezTo>
                  <a:cubicBezTo>
                    <a:pt x="154" y="36"/>
                    <a:pt x="155" y="35"/>
                    <a:pt x="156" y="34"/>
                  </a:cubicBezTo>
                  <a:cubicBezTo>
                    <a:pt x="158" y="34"/>
                    <a:pt x="159" y="33"/>
                    <a:pt x="160" y="32"/>
                  </a:cubicBezTo>
                  <a:cubicBezTo>
                    <a:pt x="161" y="32"/>
                    <a:pt x="161" y="31"/>
                    <a:pt x="162" y="30"/>
                  </a:cubicBezTo>
                  <a:cubicBezTo>
                    <a:pt x="163" y="29"/>
                    <a:pt x="164" y="29"/>
                    <a:pt x="165" y="28"/>
                  </a:cubicBezTo>
                  <a:cubicBezTo>
                    <a:pt x="165" y="27"/>
                    <a:pt x="166" y="27"/>
                    <a:pt x="166" y="26"/>
                  </a:cubicBezTo>
                  <a:cubicBezTo>
                    <a:pt x="168" y="25"/>
                    <a:pt x="169" y="24"/>
                    <a:pt x="170" y="22"/>
                  </a:cubicBezTo>
                  <a:cubicBezTo>
                    <a:pt x="171" y="22"/>
                    <a:pt x="171" y="21"/>
                    <a:pt x="172" y="21"/>
                  </a:cubicBezTo>
                  <a:cubicBezTo>
                    <a:pt x="172" y="20"/>
                    <a:pt x="173" y="18"/>
                    <a:pt x="174" y="17"/>
                  </a:cubicBezTo>
                  <a:cubicBezTo>
                    <a:pt x="174" y="17"/>
                    <a:pt x="175" y="16"/>
                    <a:pt x="175" y="15"/>
                  </a:cubicBezTo>
                  <a:cubicBezTo>
                    <a:pt x="175" y="15"/>
                    <a:pt x="176" y="14"/>
                    <a:pt x="176" y="13"/>
                  </a:cubicBezTo>
                  <a:cubicBezTo>
                    <a:pt x="177" y="12"/>
                    <a:pt x="177" y="11"/>
                    <a:pt x="177" y="10"/>
                  </a:cubicBezTo>
                  <a:cubicBezTo>
                    <a:pt x="178" y="10"/>
                    <a:pt x="178" y="9"/>
                    <a:pt x="178" y="8"/>
                  </a:cubicBezTo>
                  <a:cubicBezTo>
                    <a:pt x="178" y="7"/>
                    <a:pt x="178" y="6"/>
                    <a:pt x="179" y="5"/>
                  </a:cubicBezTo>
                  <a:cubicBezTo>
                    <a:pt x="179" y="5"/>
                    <a:pt x="179" y="4"/>
                    <a:pt x="179" y="3"/>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 name="Google Shape;8339;p179">
              <a:extLst>
                <a:ext uri="{FF2B5EF4-FFF2-40B4-BE49-F238E27FC236}">
                  <a16:creationId xmlns:a16="http://schemas.microsoft.com/office/drawing/2014/main" id="{9779253C-DC59-3C64-607A-943016D5F6A4}"/>
                </a:ext>
              </a:extLst>
            </p:cNvPr>
            <p:cNvSpPr/>
            <p:nvPr/>
          </p:nvSpPr>
          <p:spPr>
            <a:xfrm>
              <a:off x="8911382" y="1698583"/>
              <a:ext cx="833687" cy="368870"/>
            </a:xfrm>
            <a:custGeom>
              <a:avLst/>
              <a:gdLst/>
              <a:ahLst/>
              <a:cxnLst/>
              <a:rect l="l" t="t" r="r" b="b"/>
              <a:pathLst>
                <a:path w="179" h="79" extrusionOk="0">
                  <a:moveTo>
                    <a:pt x="0" y="27"/>
                  </a:moveTo>
                  <a:cubicBezTo>
                    <a:pt x="0" y="0"/>
                    <a:pt x="0" y="0"/>
                    <a:pt x="0" y="0"/>
                  </a:cubicBezTo>
                  <a:cubicBezTo>
                    <a:pt x="0" y="13"/>
                    <a:pt x="9" y="27"/>
                    <a:pt x="26" y="37"/>
                  </a:cubicBezTo>
                  <a:cubicBezTo>
                    <a:pt x="28" y="38"/>
                    <a:pt x="30" y="39"/>
                    <a:pt x="33" y="40"/>
                  </a:cubicBezTo>
                  <a:cubicBezTo>
                    <a:pt x="34" y="41"/>
                    <a:pt x="34" y="41"/>
                    <a:pt x="35" y="41"/>
                  </a:cubicBezTo>
                  <a:cubicBezTo>
                    <a:pt x="37" y="42"/>
                    <a:pt x="38" y="43"/>
                    <a:pt x="40" y="43"/>
                  </a:cubicBezTo>
                  <a:cubicBezTo>
                    <a:pt x="43" y="45"/>
                    <a:pt x="46" y="46"/>
                    <a:pt x="49" y="47"/>
                  </a:cubicBezTo>
                  <a:cubicBezTo>
                    <a:pt x="50" y="47"/>
                    <a:pt x="51" y="47"/>
                    <a:pt x="52" y="47"/>
                  </a:cubicBezTo>
                  <a:cubicBezTo>
                    <a:pt x="54" y="48"/>
                    <a:pt x="56" y="48"/>
                    <a:pt x="58" y="49"/>
                  </a:cubicBezTo>
                  <a:cubicBezTo>
                    <a:pt x="59" y="49"/>
                    <a:pt x="60" y="49"/>
                    <a:pt x="62" y="50"/>
                  </a:cubicBezTo>
                  <a:cubicBezTo>
                    <a:pt x="63" y="50"/>
                    <a:pt x="65" y="50"/>
                    <a:pt x="66" y="50"/>
                  </a:cubicBezTo>
                  <a:cubicBezTo>
                    <a:pt x="68" y="51"/>
                    <a:pt x="69" y="51"/>
                    <a:pt x="70" y="51"/>
                  </a:cubicBezTo>
                  <a:cubicBezTo>
                    <a:pt x="72" y="51"/>
                    <a:pt x="73" y="51"/>
                    <a:pt x="75" y="51"/>
                  </a:cubicBezTo>
                  <a:cubicBezTo>
                    <a:pt x="76" y="52"/>
                    <a:pt x="78" y="52"/>
                    <a:pt x="79" y="52"/>
                  </a:cubicBezTo>
                  <a:cubicBezTo>
                    <a:pt x="81" y="52"/>
                    <a:pt x="82" y="52"/>
                    <a:pt x="84" y="52"/>
                  </a:cubicBezTo>
                  <a:cubicBezTo>
                    <a:pt x="85" y="52"/>
                    <a:pt x="86" y="52"/>
                    <a:pt x="88" y="52"/>
                  </a:cubicBezTo>
                  <a:cubicBezTo>
                    <a:pt x="89" y="52"/>
                    <a:pt x="91" y="52"/>
                    <a:pt x="93" y="52"/>
                  </a:cubicBezTo>
                  <a:cubicBezTo>
                    <a:pt x="94" y="52"/>
                    <a:pt x="95" y="52"/>
                    <a:pt x="96" y="52"/>
                  </a:cubicBezTo>
                  <a:cubicBezTo>
                    <a:pt x="99" y="52"/>
                    <a:pt x="100" y="52"/>
                    <a:pt x="103" y="52"/>
                  </a:cubicBezTo>
                  <a:cubicBezTo>
                    <a:pt x="104" y="52"/>
                    <a:pt x="105" y="51"/>
                    <a:pt x="106" y="51"/>
                  </a:cubicBezTo>
                  <a:cubicBezTo>
                    <a:pt x="109" y="51"/>
                    <a:pt x="113" y="51"/>
                    <a:pt x="116" y="50"/>
                  </a:cubicBezTo>
                  <a:cubicBezTo>
                    <a:pt x="117" y="50"/>
                    <a:pt x="118" y="49"/>
                    <a:pt x="119" y="49"/>
                  </a:cubicBezTo>
                  <a:cubicBezTo>
                    <a:pt x="121" y="49"/>
                    <a:pt x="123" y="49"/>
                    <a:pt x="124" y="48"/>
                  </a:cubicBezTo>
                  <a:cubicBezTo>
                    <a:pt x="125" y="48"/>
                    <a:pt x="127" y="48"/>
                    <a:pt x="128" y="47"/>
                  </a:cubicBezTo>
                  <a:cubicBezTo>
                    <a:pt x="129" y="47"/>
                    <a:pt x="131" y="46"/>
                    <a:pt x="132" y="46"/>
                  </a:cubicBezTo>
                  <a:cubicBezTo>
                    <a:pt x="133" y="46"/>
                    <a:pt x="134" y="45"/>
                    <a:pt x="135" y="45"/>
                  </a:cubicBezTo>
                  <a:cubicBezTo>
                    <a:pt x="137" y="44"/>
                    <a:pt x="140" y="43"/>
                    <a:pt x="142" y="42"/>
                  </a:cubicBezTo>
                  <a:cubicBezTo>
                    <a:pt x="143" y="42"/>
                    <a:pt x="144" y="42"/>
                    <a:pt x="145" y="41"/>
                  </a:cubicBezTo>
                  <a:cubicBezTo>
                    <a:pt x="148" y="40"/>
                    <a:pt x="150" y="39"/>
                    <a:pt x="153" y="37"/>
                  </a:cubicBezTo>
                  <a:cubicBezTo>
                    <a:pt x="154" y="36"/>
                    <a:pt x="155" y="36"/>
                    <a:pt x="156" y="35"/>
                  </a:cubicBezTo>
                  <a:cubicBezTo>
                    <a:pt x="158" y="34"/>
                    <a:pt x="159" y="33"/>
                    <a:pt x="160" y="33"/>
                  </a:cubicBezTo>
                  <a:cubicBezTo>
                    <a:pt x="161" y="32"/>
                    <a:pt x="161" y="31"/>
                    <a:pt x="162" y="31"/>
                  </a:cubicBezTo>
                  <a:cubicBezTo>
                    <a:pt x="163" y="30"/>
                    <a:pt x="164" y="29"/>
                    <a:pt x="165" y="28"/>
                  </a:cubicBezTo>
                  <a:cubicBezTo>
                    <a:pt x="165" y="28"/>
                    <a:pt x="166" y="27"/>
                    <a:pt x="166" y="27"/>
                  </a:cubicBezTo>
                  <a:cubicBezTo>
                    <a:pt x="168" y="26"/>
                    <a:pt x="169" y="24"/>
                    <a:pt x="170" y="23"/>
                  </a:cubicBezTo>
                  <a:cubicBezTo>
                    <a:pt x="171" y="22"/>
                    <a:pt x="171" y="22"/>
                    <a:pt x="172" y="21"/>
                  </a:cubicBezTo>
                  <a:cubicBezTo>
                    <a:pt x="172" y="20"/>
                    <a:pt x="173" y="19"/>
                    <a:pt x="174" y="18"/>
                  </a:cubicBezTo>
                  <a:cubicBezTo>
                    <a:pt x="174" y="17"/>
                    <a:pt x="175" y="17"/>
                    <a:pt x="175" y="16"/>
                  </a:cubicBezTo>
                  <a:cubicBezTo>
                    <a:pt x="175" y="15"/>
                    <a:pt x="176" y="14"/>
                    <a:pt x="176" y="13"/>
                  </a:cubicBezTo>
                  <a:cubicBezTo>
                    <a:pt x="177" y="12"/>
                    <a:pt x="177" y="12"/>
                    <a:pt x="177" y="11"/>
                  </a:cubicBezTo>
                  <a:cubicBezTo>
                    <a:pt x="178" y="10"/>
                    <a:pt x="178" y="9"/>
                    <a:pt x="178" y="8"/>
                  </a:cubicBezTo>
                  <a:cubicBezTo>
                    <a:pt x="178" y="8"/>
                    <a:pt x="178" y="7"/>
                    <a:pt x="179" y="6"/>
                  </a:cubicBezTo>
                  <a:cubicBezTo>
                    <a:pt x="179" y="5"/>
                    <a:pt x="179" y="4"/>
                    <a:pt x="179" y="3"/>
                  </a:cubicBezTo>
                  <a:cubicBezTo>
                    <a:pt x="179" y="2"/>
                    <a:pt x="179" y="1"/>
                    <a:pt x="179" y="1"/>
                  </a:cubicBezTo>
                  <a:cubicBezTo>
                    <a:pt x="179" y="28"/>
                    <a:pt x="179" y="28"/>
                    <a:pt x="179" y="28"/>
                  </a:cubicBezTo>
                  <a:cubicBezTo>
                    <a:pt x="179" y="28"/>
                    <a:pt x="179" y="28"/>
                    <a:pt x="179" y="28"/>
                  </a:cubicBezTo>
                  <a:cubicBezTo>
                    <a:pt x="179" y="29"/>
                    <a:pt x="179" y="29"/>
                    <a:pt x="179" y="30"/>
                  </a:cubicBezTo>
                  <a:cubicBezTo>
                    <a:pt x="179" y="31"/>
                    <a:pt x="179" y="32"/>
                    <a:pt x="178" y="33"/>
                  </a:cubicBezTo>
                  <a:cubicBezTo>
                    <a:pt x="178" y="33"/>
                    <a:pt x="178" y="33"/>
                    <a:pt x="178" y="33"/>
                  </a:cubicBezTo>
                  <a:cubicBezTo>
                    <a:pt x="178" y="34"/>
                    <a:pt x="178" y="35"/>
                    <a:pt x="178" y="35"/>
                  </a:cubicBezTo>
                  <a:cubicBezTo>
                    <a:pt x="178" y="36"/>
                    <a:pt x="177" y="37"/>
                    <a:pt x="177" y="38"/>
                  </a:cubicBezTo>
                  <a:cubicBezTo>
                    <a:pt x="177" y="38"/>
                    <a:pt x="177" y="38"/>
                    <a:pt x="177" y="38"/>
                  </a:cubicBezTo>
                  <a:cubicBezTo>
                    <a:pt x="177" y="39"/>
                    <a:pt x="176" y="40"/>
                    <a:pt x="176" y="40"/>
                  </a:cubicBezTo>
                  <a:cubicBezTo>
                    <a:pt x="176" y="41"/>
                    <a:pt x="175" y="42"/>
                    <a:pt x="175" y="43"/>
                  </a:cubicBezTo>
                  <a:cubicBezTo>
                    <a:pt x="175" y="44"/>
                    <a:pt x="175" y="44"/>
                    <a:pt x="175" y="44"/>
                  </a:cubicBezTo>
                  <a:cubicBezTo>
                    <a:pt x="174" y="44"/>
                    <a:pt x="174" y="44"/>
                    <a:pt x="174" y="45"/>
                  </a:cubicBezTo>
                  <a:cubicBezTo>
                    <a:pt x="173" y="46"/>
                    <a:pt x="172" y="47"/>
                    <a:pt x="172" y="48"/>
                  </a:cubicBezTo>
                  <a:cubicBezTo>
                    <a:pt x="171" y="49"/>
                    <a:pt x="171" y="49"/>
                    <a:pt x="171" y="49"/>
                  </a:cubicBezTo>
                  <a:cubicBezTo>
                    <a:pt x="170" y="50"/>
                    <a:pt x="170" y="50"/>
                    <a:pt x="170" y="50"/>
                  </a:cubicBezTo>
                  <a:cubicBezTo>
                    <a:pt x="169" y="51"/>
                    <a:pt x="168" y="53"/>
                    <a:pt x="166" y="54"/>
                  </a:cubicBezTo>
                  <a:cubicBezTo>
                    <a:pt x="165" y="55"/>
                    <a:pt x="165" y="55"/>
                    <a:pt x="165" y="55"/>
                  </a:cubicBezTo>
                  <a:cubicBezTo>
                    <a:pt x="165" y="55"/>
                    <a:pt x="165" y="55"/>
                    <a:pt x="165" y="55"/>
                  </a:cubicBezTo>
                  <a:cubicBezTo>
                    <a:pt x="164" y="56"/>
                    <a:pt x="163" y="57"/>
                    <a:pt x="162" y="58"/>
                  </a:cubicBezTo>
                  <a:cubicBezTo>
                    <a:pt x="161" y="58"/>
                    <a:pt x="160" y="59"/>
                    <a:pt x="160" y="60"/>
                  </a:cubicBezTo>
                  <a:cubicBezTo>
                    <a:pt x="159" y="60"/>
                    <a:pt x="157" y="61"/>
                    <a:pt x="156" y="62"/>
                  </a:cubicBezTo>
                  <a:cubicBezTo>
                    <a:pt x="156" y="62"/>
                    <a:pt x="155" y="63"/>
                    <a:pt x="154" y="63"/>
                  </a:cubicBezTo>
                  <a:cubicBezTo>
                    <a:pt x="154" y="64"/>
                    <a:pt x="153" y="64"/>
                    <a:pt x="153" y="64"/>
                  </a:cubicBezTo>
                  <a:cubicBezTo>
                    <a:pt x="150" y="65"/>
                    <a:pt x="147" y="67"/>
                    <a:pt x="144" y="68"/>
                  </a:cubicBezTo>
                  <a:cubicBezTo>
                    <a:pt x="144" y="69"/>
                    <a:pt x="143" y="69"/>
                    <a:pt x="142" y="69"/>
                  </a:cubicBezTo>
                  <a:cubicBezTo>
                    <a:pt x="140" y="70"/>
                    <a:pt x="137" y="71"/>
                    <a:pt x="135" y="72"/>
                  </a:cubicBezTo>
                  <a:cubicBezTo>
                    <a:pt x="134" y="72"/>
                    <a:pt x="134" y="72"/>
                    <a:pt x="133" y="73"/>
                  </a:cubicBezTo>
                  <a:cubicBezTo>
                    <a:pt x="132" y="73"/>
                    <a:pt x="132" y="73"/>
                    <a:pt x="132" y="73"/>
                  </a:cubicBezTo>
                  <a:cubicBezTo>
                    <a:pt x="131" y="73"/>
                    <a:pt x="129" y="74"/>
                    <a:pt x="128" y="74"/>
                  </a:cubicBezTo>
                  <a:cubicBezTo>
                    <a:pt x="127" y="75"/>
                    <a:pt x="125" y="75"/>
                    <a:pt x="124" y="75"/>
                  </a:cubicBezTo>
                  <a:cubicBezTo>
                    <a:pt x="122" y="76"/>
                    <a:pt x="121" y="76"/>
                    <a:pt x="119" y="76"/>
                  </a:cubicBezTo>
                  <a:cubicBezTo>
                    <a:pt x="118" y="76"/>
                    <a:pt x="117" y="77"/>
                    <a:pt x="116" y="77"/>
                  </a:cubicBezTo>
                  <a:cubicBezTo>
                    <a:pt x="116" y="77"/>
                    <a:pt x="116" y="77"/>
                    <a:pt x="116" y="77"/>
                  </a:cubicBezTo>
                  <a:cubicBezTo>
                    <a:pt x="112" y="77"/>
                    <a:pt x="109" y="78"/>
                    <a:pt x="106" y="78"/>
                  </a:cubicBezTo>
                  <a:cubicBezTo>
                    <a:pt x="105" y="78"/>
                    <a:pt x="105" y="78"/>
                    <a:pt x="105" y="78"/>
                  </a:cubicBezTo>
                  <a:cubicBezTo>
                    <a:pt x="104" y="78"/>
                    <a:pt x="103" y="79"/>
                    <a:pt x="102" y="79"/>
                  </a:cubicBezTo>
                  <a:cubicBezTo>
                    <a:pt x="100" y="79"/>
                    <a:pt x="98" y="79"/>
                    <a:pt x="96" y="79"/>
                  </a:cubicBezTo>
                  <a:cubicBezTo>
                    <a:pt x="96" y="79"/>
                    <a:pt x="95" y="79"/>
                    <a:pt x="95" y="79"/>
                  </a:cubicBezTo>
                  <a:cubicBezTo>
                    <a:pt x="94" y="79"/>
                    <a:pt x="93" y="79"/>
                    <a:pt x="92" y="79"/>
                  </a:cubicBezTo>
                  <a:cubicBezTo>
                    <a:pt x="91" y="79"/>
                    <a:pt x="89" y="79"/>
                    <a:pt x="88" y="79"/>
                  </a:cubicBezTo>
                  <a:cubicBezTo>
                    <a:pt x="87" y="79"/>
                    <a:pt x="86" y="79"/>
                    <a:pt x="86" y="79"/>
                  </a:cubicBezTo>
                  <a:cubicBezTo>
                    <a:pt x="85" y="79"/>
                    <a:pt x="84" y="79"/>
                    <a:pt x="83" y="79"/>
                  </a:cubicBezTo>
                  <a:cubicBezTo>
                    <a:pt x="82" y="79"/>
                    <a:pt x="80" y="79"/>
                    <a:pt x="79" y="79"/>
                  </a:cubicBezTo>
                  <a:cubicBezTo>
                    <a:pt x="78" y="79"/>
                    <a:pt x="78" y="79"/>
                    <a:pt x="77" y="79"/>
                  </a:cubicBezTo>
                  <a:cubicBezTo>
                    <a:pt x="76" y="79"/>
                    <a:pt x="75" y="78"/>
                    <a:pt x="75" y="78"/>
                  </a:cubicBezTo>
                  <a:cubicBezTo>
                    <a:pt x="73" y="78"/>
                    <a:pt x="72" y="78"/>
                    <a:pt x="70" y="78"/>
                  </a:cubicBezTo>
                  <a:cubicBezTo>
                    <a:pt x="70" y="78"/>
                    <a:pt x="69" y="78"/>
                    <a:pt x="68" y="78"/>
                  </a:cubicBezTo>
                  <a:cubicBezTo>
                    <a:pt x="68" y="78"/>
                    <a:pt x="67" y="77"/>
                    <a:pt x="66" y="77"/>
                  </a:cubicBezTo>
                  <a:cubicBezTo>
                    <a:pt x="65" y="77"/>
                    <a:pt x="63" y="77"/>
                    <a:pt x="61" y="76"/>
                  </a:cubicBezTo>
                  <a:cubicBezTo>
                    <a:pt x="61" y="76"/>
                    <a:pt x="60" y="76"/>
                    <a:pt x="59" y="76"/>
                  </a:cubicBezTo>
                  <a:cubicBezTo>
                    <a:pt x="59" y="76"/>
                    <a:pt x="58" y="76"/>
                    <a:pt x="58" y="76"/>
                  </a:cubicBezTo>
                  <a:cubicBezTo>
                    <a:pt x="56" y="75"/>
                    <a:pt x="54" y="75"/>
                    <a:pt x="52" y="74"/>
                  </a:cubicBezTo>
                  <a:cubicBezTo>
                    <a:pt x="51" y="74"/>
                    <a:pt x="51" y="74"/>
                    <a:pt x="50" y="74"/>
                  </a:cubicBezTo>
                  <a:cubicBezTo>
                    <a:pt x="49" y="74"/>
                    <a:pt x="49" y="74"/>
                    <a:pt x="49" y="74"/>
                  </a:cubicBezTo>
                  <a:cubicBezTo>
                    <a:pt x="46" y="73"/>
                    <a:pt x="43" y="72"/>
                    <a:pt x="40" y="70"/>
                  </a:cubicBezTo>
                  <a:cubicBezTo>
                    <a:pt x="39" y="70"/>
                    <a:pt x="39" y="70"/>
                    <a:pt x="39" y="70"/>
                  </a:cubicBezTo>
                  <a:cubicBezTo>
                    <a:pt x="38" y="70"/>
                    <a:pt x="36" y="69"/>
                    <a:pt x="35" y="68"/>
                  </a:cubicBezTo>
                  <a:cubicBezTo>
                    <a:pt x="34" y="68"/>
                    <a:pt x="33" y="68"/>
                    <a:pt x="33" y="67"/>
                  </a:cubicBezTo>
                  <a:cubicBezTo>
                    <a:pt x="30" y="66"/>
                    <a:pt x="28" y="65"/>
                    <a:pt x="26" y="64"/>
                  </a:cubicBezTo>
                  <a:cubicBezTo>
                    <a:pt x="8" y="54"/>
                    <a:pt x="0" y="40"/>
                    <a:pt x="0" y="27"/>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1" name="Google Shape;8340;p179">
              <a:extLst>
                <a:ext uri="{FF2B5EF4-FFF2-40B4-BE49-F238E27FC236}">
                  <a16:creationId xmlns:a16="http://schemas.microsoft.com/office/drawing/2014/main" id="{AE4C96E9-7903-6CA6-28BA-01F296DB8414}"/>
                </a:ext>
              </a:extLst>
            </p:cNvPr>
            <p:cNvSpPr/>
            <p:nvPr/>
          </p:nvSpPr>
          <p:spPr>
            <a:xfrm>
              <a:off x="8868738" y="1432060"/>
              <a:ext cx="918975" cy="533048"/>
            </a:xfrm>
            <a:custGeom>
              <a:avLst/>
              <a:gdLst/>
              <a:ahLst/>
              <a:cxnLst/>
              <a:rect l="l" t="t" r="r" b="b"/>
              <a:pathLst>
                <a:path w="197" h="114" extrusionOk="0">
                  <a:moveTo>
                    <a:pt x="162" y="21"/>
                  </a:moveTo>
                  <a:cubicBezTo>
                    <a:pt x="197" y="41"/>
                    <a:pt x="197" y="74"/>
                    <a:pt x="162" y="94"/>
                  </a:cubicBezTo>
                  <a:cubicBezTo>
                    <a:pt x="127" y="114"/>
                    <a:pt x="70" y="114"/>
                    <a:pt x="35" y="94"/>
                  </a:cubicBezTo>
                  <a:cubicBezTo>
                    <a:pt x="0" y="74"/>
                    <a:pt x="0" y="41"/>
                    <a:pt x="35" y="21"/>
                  </a:cubicBezTo>
                  <a:cubicBezTo>
                    <a:pt x="70" y="0"/>
                    <a:pt x="126" y="0"/>
                    <a:pt x="162" y="21"/>
                  </a:cubicBezTo>
                  <a:close/>
                </a:path>
              </a:pathLst>
            </a:custGeom>
            <a:solidFill>
              <a:srgbClr val="FFD96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2" name="Google Shape;8341;p179">
              <a:extLst>
                <a:ext uri="{FF2B5EF4-FFF2-40B4-BE49-F238E27FC236}">
                  <a16:creationId xmlns:a16="http://schemas.microsoft.com/office/drawing/2014/main" id="{DD4A721B-599E-ED88-DC07-E8D02981A1F3}"/>
                </a:ext>
              </a:extLst>
            </p:cNvPr>
            <p:cNvSpPr/>
            <p:nvPr/>
          </p:nvSpPr>
          <p:spPr>
            <a:xfrm>
              <a:off x="9060635" y="1538670"/>
              <a:ext cx="550105" cy="309168"/>
            </a:xfrm>
            <a:custGeom>
              <a:avLst/>
              <a:gdLst/>
              <a:ahLst/>
              <a:cxnLst/>
              <a:rect l="l" t="t" r="r" b="b"/>
              <a:pathLst>
                <a:path w="118" h="66" extrusionOk="0">
                  <a:moveTo>
                    <a:pt x="103" y="53"/>
                  </a:moveTo>
                  <a:cubicBezTo>
                    <a:pt x="112" y="58"/>
                    <a:pt x="112" y="58"/>
                    <a:pt x="112" y="58"/>
                  </a:cubicBezTo>
                  <a:cubicBezTo>
                    <a:pt x="104" y="63"/>
                    <a:pt x="104" y="63"/>
                    <a:pt x="104" y="63"/>
                  </a:cubicBezTo>
                  <a:cubicBezTo>
                    <a:pt x="95" y="58"/>
                    <a:pt x="95" y="58"/>
                    <a:pt x="95" y="58"/>
                  </a:cubicBezTo>
                  <a:cubicBezTo>
                    <a:pt x="78" y="66"/>
                    <a:pt x="61" y="66"/>
                    <a:pt x="42" y="59"/>
                  </a:cubicBezTo>
                  <a:cubicBezTo>
                    <a:pt x="53" y="48"/>
                    <a:pt x="53" y="48"/>
                    <a:pt x="53" y="48"/>
                  </a:cubicBezTo>
                  <a:cubicBezTo>
                    <a:pt x="64" y="53"/>
                    <a:pt x="74" y="54"/>
                    <a:pt x="82" y="50"/>
                  </a:cubicBezTo>
                  <a:cubicBezTo>
                    <a:pt x="60" y="38"/>
                    <a:pt x="60" y="38"/>
                    <a:pt x="60" y="38"/>
                  </a:cubicBezTo>
                  <a:cubicBezTo>
                    <a:pt x="57" y="39"/>
                    <a:pt x="54" y="40"/>
                    <a:pt x="51" y="41"/>
                  </a:cubicBezTo>
                  <a:cubicBezTo>
                    <a:pt x="36" y="46"/>
                    <a:pt x="22" y="45"/>
                    <a:pt x="11" y="38"/>
                  </a:cubicBezTo>
                  <a:cubicBezTo>
                    <a:pt x="0" y="30"/>
                    <a:pt x="1" y="22"/>
                    <a:pt x="15" y="12"/>
                  </a:cubicBezTo>
                  <a:cubicBezTo>
                    <a:pt x="6" y="7"/>
                    <a:pt x="6" y="7"/>
                    <a:pt x="6" y="7"/>
                  </a:cubicBezTo>
                  <a:cubicBezTo>
                    <a:pt x="14" y="2"/>
                    <a:pt x="14" y="2"/>
                    <a:pt x="14" y="2"/>
                  </a:cubicBezTo>
                  <a:cubicBezTo>
                    <a:pt x="24" y="8"/>
                    <a:pt x="24" y="8"/>
                    <a:pt x="24" y="8"/>
                  </a:cubicBezTo>
                  <a:cubicBezTo>
                    <a:pt x="37" y="1"/>
                    <a:pt x="51" y="0"/>
                    <a:pt x="66" y="6"/>
                  </a:cubicBezTo>
                  <a:cubicBezTo>
                    <a:pt x="56" y="16"/>
                    <a:pt x="56" y="16"/>
                    <a:pt x="56" y="16"/>
                  </a:cubicBezTo>
                  <a:cubicBezTo>
                    <a:pt x="50" y="14"/>
                    <a:pt x="44" y="13"/>
                    <a:pt x="37" y="15"/>
                  </a:cubicBezTo>
                  <a:cubicBezTo>
                    <a:pt x="57" y="27"/>
                    <a:pt x="57" y="27"/>
                    <a:pt x="57" y="27"/>
                  </a:cubicBezTo>
                  <a:cubicBezTo>
                    <a:pt x="59" y="26"/>
                    <a:pt x="62" y="25"/>
                    <a:pt x="65" y="24"/>
                  </a:cubicBezTo>
                  <a:cubicBezTo>
                    <a:pt x="67" y="24"/>
                    <a:pt x="69" y="23"/>
                    <a:pt x="70" y="23"/>
                  </a:cubicBezTo>
                  <a:cubicBezTo>
                    <a:pt x="85" y="20"/>
                    <a:pt x="97" y="20"/>
                    <a:pt x="105" y="25"/>
                  </a:cubicBezTo>
                  <a:cubicBezTo>
                    <a:pt x="118" y="34"/>
                    <a:pt x="118" y="43"/>
                    <a:pt x="103" y="53"/>
                  </a:cubicBezTo>
                  <a:close/>
                  <a:moveTo>
                    <a:pt x="47" y="30"/>
                  </a:moveTo>
                  <a:cubicBezTo>
                    <a:pt x="28" y="19"/>
                    <a:pt x="28" y="19"/>
                    <a:pt x="28" y="19"/>
                  </a:cubicBezTo>
                  <a:cubicBezTo>
                    <a:pt x="24" y="23"/>
                    <a:pt x="24" y="27"/>
                    <a:pt x="28" y="29"/>
                  </a:cubicBezTo>
                  <a:cubicBezTo>
                    <a:pt x="32" y="32"/>
                    <a:pt x="39" y="33"/>
                    <a:pt x="47" y="30"/>
                  </a:cubicBezTo>
                  <a:close/>
                  <a:moveTo>
                    <a:pt x="71" y="35"/>
                  </a:moveTo>
                  <a:cubicBezTo>
                    <a:pt x="91" y="46"/>
                    <a:pt x="91" y="46"/>
                    <a:pt x="91" y="46"/>
                  </a:cubicBezTo>
                  <a:cubicBezTo>
                    <a:pt x="95" y="42"/>
                    <a:pt x="94" y="38"/>
                    <a:pt x="89" y="35"/>
                  </a:cubicBezTo>
                  <a:cubicBezTo>
                    <a:pt x="85" y="33"/>
                    <a:pt x="79" y="32"/>
                    <a:pt x="72" y="34"/>
                  </a:cubicBezTo>
                  <a:cubicBezTo>
                    <a:pt x="72" y="34"/>
                    <a:pt x="71" y="34"/>
                    <a:pt x="71" y="35"/>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3" name="Google Shape;8342;p179">
              <a:extLst>
                <a:ext uri="{FF2B5EF4-FFF2-40B4-BE49-F238E27FC236}">
                  <a16:creationId xmlns:a16="http://schemas.microsoft.com/office/drawing/2014/main" id="{E7793DDE-7447-D97D-D31A-A1C499B6D05C}"/>
                </a:ext>
              </a:extLst>
            </p:cNvPr>
            <p:cNvSpPr/>
            <p:nvPr/>
          </p:nvSpPr>
          <p:spPr>
            <a:xfrm>
              <a:off x="8037184" y="2103699"/>
              <a:ext cx="840083" cy="368870"/>
            </a:xfrm>
            <a:custGeom>
              <a:avLst/>
              <a:gdLst/>
              <a:ahLst/>
              <a:cxnLst/>
              <a:rect l="l" t="t" r="r" b="b"/>
              <a:pathLst>
                <a:path w="180" h="79" extrusionOk="0">
                  <a:moveTo>
                    <a:pt x="179" y="3"/>
                  </a:moveTo>
                  <a:cubicBezTo>
                    <a:pt x="179" y="4"/>
                    <a:pt x="179" y="5"/>
                    <a:pt x="179" y="6"/>
                  </a:cubicBezTo>
                  <a:cubicBezTo>
                    <a:pt x="179" y="7"/>
                    <a:pt x="179" y="8"/>
                    <a:pt x="178" y="8"/>
                  </a:cubicBezTo>
                  <a:cubicBezTo>
                    <a:pt x="178" y="9"/>
                    <a:pt x="178" y="10"/>
                    <a:pt x="178" y="11"/>
                  </a:cubicBezTo>
                  <a:cubicBezTo>
                    <a:pt x="177" y="12"/>
                    <a:pt x="177" y="12"/>
                    <a:pt x="177" y="13"/>
                  </a:cubicBezTo>
                  <a:cubicBezTo>
                    <a:pt x="176" y="14"/>
                    <a:pt x="176" y="15"/>
                    <a:pt x="175" y="16"/>
                  </a:cubicBezTo>
                  <a:cubicBezTo>
                    <a:pt x="175" y="17"/>
                    <a:pt x="175" y="17"/>
                    <a:pt x="174" y="18"/>
                  </a:cubicBezTo>
                  <a:cubicBezTo>
                    <a:pt x="174" y="19"/>
                    <a:pt x="173" y="20"/>
                    <a:pt x="172" y="21"/>
                  </a:cubicBezTo>
                  <a:cubicBezTo>
                    <a:pt x="172" y="22"/>
                    <a:pt x="171" y="22"/>
                    <a:pt x="171" y="23"/>
                  </a:cubicBezTo>
                  <a:cubicBezTo>
                    <a:pt x="169" y="24"/>
                    <a:pt x="168" y="26"/>
                    <a:pt x="167" y="27"/>
                  </a:cubicBezTo>
                  <a:cubicBezTo>
                    <a:pt x="166" y="27"/>
                    <a:pt x="166" y="28"/>
                    <a:pt x="165" y="28"/>
                  </a:cubicBezTo>
                  <a:cubicBezTo>
                    <a:pt x="165" y="29"/>
                    <a:pt x="164" y="30"/>
                    <a:pt x="163" y="31"/>
                  </a:cubicBezTo>
                  <a:cubicBezTo>
                    <a:pt x="162" y="31"/>
                    <a:pt x="161" y="32"/>
                    <a:pt x="160" y="33"/>
                  </a:cubicBezTo>
                  <a:cubicBezTo>
                    <a:pt x="159" y="33"/>
                    <a:pt x="158" y="34"/>
                    <a:pt x="157" y="35"/>
                  </a:cubicBezTo>
                  <a:cubicBezTo>
                    <a:pt x="156" y="36"/>
                    <a:pt x="155" y="36"/>
                    <a:pt x="153" y="37"/>
                  </a:cubicBezTo>
                  <a:cubicBezTo>
                    <a:pt x="151" y="39"/>
                    <a:pt x="148" y="40"/>
                    <a:pt x="145" y="41"/>
                  </a:cubicBezTo>
                  <a:cubicBezTo>
                    <a:pt x="144" y="42"/>
                    <a:pt x="143" y="42"/>
                    <a:pt x="142" y="42"/>
                  </a:cubicBezTo>
                  <a:cubicBezTo>
                    <a:pt x="140" y="43"/>
                    <a:pt x="138" y="44"/>
                    <a:pt x="135" y="45"/>
                  </a:cubicBezTo>
                  <a:cubicBezTo>
                    <a:pt x="135" y="45"/>
                    <a:pt x="134" y="46"/>
                    <a:pt x="133" y="46"/>
                  </a:cubicBezTo>
                  <a:cubicBezTo>
                    <a:pt x="131" y="46"/>
                    <a:pt x="130" y="47"/>
                    <a:pt x="128" y="47"/>
                  </a:cubicBezTo>
                  <a:cubicBezTo>
                    <a:pt x="127" y="48"/>
                    <a:pt x="126" y="48"/>
                    <a:pt x="125" y="48"/>
                  </a:cubicBezTo>
                  <a:cubicBezTo>
                    <a:pt x="123" y="49"/>
                    <a:pt x="121" y="49"/>
                    <a:pt x="120" y="49"/>
                  </a:cubicBezTo>
                  <a:cubicBezTo>
                    <a:pt x="119" y="49"/>
                    <a:pt x="117" y="50"/>
                    <a:pt x="116" y="50"/>
                  </a:cubicBezTo>
                  <a:cubicBezTo>
                    <a:pt x="113" y="51"/>
                    <a:pt x="110" y="51"/>
                    <a:pt x="106" y="51"/>
                  </a:cubicBezTo>
                  <a:cubicBezTo>
                    <a:pt x="105" y="51"/>
                    <a:pt x="104" y="52"/>
                    <a:pt x="103" y="52"/>
                  </a:cubicBezTo>
                  <a:cubicBezTo>
                    <a:pt x="101" y="52"/>
                    <a:pt x="99" y="52"/>
                    <a:pt x="97" y="52"/>
                  </a:cubicBezTo>
                  <a:cubicBezTo>
                    <a:pt x="96" y="52"/>
                    <a:pt x="94" y="52"/>
                    <a:pt x="93" y="52"/>
                  </a:cubicBezTo>
                  <a:cubicBezTo>
                    <a:pt x="91" y="52"/>
                    <a:pt x="90" y="52"/>
                    <a:pt x="88" y="52"/>
                  </a:cubicBezTo>
                  <a:cubicBezTo>
                    <a:pt x="87" y="52"/>
                    <a:pt x="85" y="52"/>
                    <a:pt x="84" y="52"/>
                  </a:cubicBezTo>
                  <a:cubicBezTo>
                    <a:pt x="82" y="52"/>
                    <a:pt x="81" y="52"/>
                    <a:pt x="79" y="52"/>
                  </a:cubicBezTo>
                  <a:cubicBezTo>
                    <a:pt x="78" y="52"/>
                    <a:pt x="77" y="52"/>
                    <a:pt x="75" y="51"/>
                  </a:cubicBezTo>
                  <a:cubicBezTo>
                    <a:pt x="74" y="51"/>
                    <a:pt x="72" y="51"/>
                    <a:pt x="71" y="51"/>
                  </a:cubicBezTo>
                  <a:cubicBezTo>
                    <a:pt x="69" y="51"/>
                    <a:pt x="68" y="51"/>
                    <a:pt x="67" y="50"/>
                  </a:cubicBezTo>
                  <a:cubicBezTo>
                    <a:pt x="65" y="50"/>
                    <a:pt x="64" y="50"/>
                    <a:pt x="62" y="50"/>
                  </a:cubicBezTo>
                  <a:cubicBezTo>
                    <a:pt x="61" y="49"/>
                    <a:pt x="60" y="49"/>
                    <a:pt x="58" y="49"/>
                  </a:cubicBezTo>
                  <a:cubicBezTo>
                    <a:pt x="56" y="48"/>
                    <a:pt x="55" y="48"/>
                    <a:pt x="53" y="47"/>
                  </a:cubicBezTo>
                  <a:cubicBezTo>
                    <a:pt x="52" y="47"/>
                    <a:pt x="51" y="47"/>
                    <a:pt x="50" y="47"/>
                  </a:cubicBezTo>
                  <a:cubicBezTo>
                    <a:pt x="46" y="46"/>
                    <a:pt x="43" y="45"/>
                    <a:pt x="40" y="43"/>
                  </a:cubicBezTo>
                  <a:cubicBezTo>
                    <a:pt x="39" y="43"/>
                    <a:pt x="37" y="42"/>
                    <a:pt x="36" y="41"/>
                  </a:cubicBezTo>
                  <a:cubicBezTo>
                    <a:pt x="35" y="41"/>
                    <a:pt x="34" y="41"/>
                    <a:pt x="33" y="40"/>
                  </a:cubicBezTo>
                  <a:cubicBezTo>
                    <a:pt x="31" y="39"/>
                    <a:pt x="29" y="38"/>
                    <a:pt x="27" y="37"/>
                  </a:cubicBezTo>
                  <a:cubicBezTo>
                    <a:pt x="9" y="27"/>
                    <a:pt x="0" y="13"/>
                    <a:pt x="0" y="0"/>
                  </a:cubicBezTo>
                  <a:cubicBezTo>
                    <a:pt x="0" y="27"/>
                    <a:pt x="0" y="27"/>
                    <a:pt x="0" y="27"/>
                  </a:cubicBezTo>
                  <a:cubicBezTo>
                    <a:pt x="0" y="40"/>
                    <a:pt x="9" y="54"/>
                    <a:pt x="26" y="64"/>
                  </a:cubicBezTo>
                  <a:cubicBezTo>
                    <a:pt x="29" y="65"/>
                    <a:pt x="31" y="66"/>
                    <a:pt x="33" y="67"/>
                  </a:cubicBezTo>
                  <a:cubicBezTo>
                    <a:pt x="34" y="68"/>
                    <a:pt x="35" y="68"/>
                    <a:pt x="35" y="68"/>
                  </a:cubicBezTo>
                  <a:cubicBezTo>
                    <a:pt x="37" y="69"/>
                    <a:pt x="38" y="70"/>
                    <a:pt x="39" y="70"/>
                  </a:cubicBezTo>
                  <a:cubicBezTo>
                    <a:pt x="40" y="70"/>
                    <a:pt x="40" y="70"/>
                    <a:pt x="40" y="70"/>
                  </a:cubicBezTo>
                  <a:cubicBezTo>
                    <a:pt x="43" y="72"/>
                    <a:pt x="46" y="73"/>
                    <a:pt x="50" y="74"/>
                  </a:cubicBezTo>
                  <a:cubicBezTo>
                    <a:pt x="50" y="74"/>
                    <a:pt x="50" y="74"/>
                    <a:pt x="50" y="74"/>
                  </a:cubicBezTo>
                  <a:cubicBezTo>
                    <a:pt x="51" y="74"/>
                    <a:pt x="52" y="74"/>
                    <a:pt x="53" y="74"/>
                  </a:cubicBezTo>
                  <a:cubicBezTo>
                    <a:pt x="54" y="75"/>
                    <a:pt x="56" y="75"/>
                    <a:pt x="58" y="76"/>
                  </a:cubicBezTo>
                  <a:cubicBezTo>
                    <a:pt x="59" y="76"/>
                    <a:pt x="59" y="76"/>
                    <a:pt x="60" y="76"/>
                  </a:cubicBezTo>
                  <a:cubicBezTo>
                    <a:pt x="60" y="76"/>
                    <a:pt x="61" y="76"/>
                    <a:pt x="62" y="76"/>
                  </a:cubicBezTo>
                  <a:cubicBezTo>
                    <a:pt x="63" y="77"/>
                    <a:pt x="65" y="77"/>
                    <a:pt x="67" y="77"/>
                  </a:cubicBezTo>
                  <a:cubicBezTo>
                    <a:pt x="67" y="77"/>
                    <a:pt x="68" y="78"/>
                    <a:pt x="69" y="78"/>
                  </a:cubicBezTo>
                  <a:cubicBezTo>
                    <a:pt x="69" y="78"/>
                    <a:pt x="70" y="78"/>
                    <a:pt x="71" y="78"/>
                  </a:cubicBezTo>
                  <a:cubicBezTo>
                    <a:pt x="72" y="78"/>
                    <a:pt x="74" y="78"/>
                    <a:pt x="75" y="78"/>
                  </a:cubicBezTo>
                  <a:cubicBezTo>
                    <a:pt x="76" y="78"/>
                    <a:pt x="77" y="79"/>
                    <a:pt x="77" y="79"/>
                  </a:cubicBezTo>
                  <a:cubicBezTo>
                    <a:pt x="78" y="79"/>
                    <a:pt x="79" y="79"/>
                    <a:pt x="79" y="79"/>
                  </a:cubicBezTo>
                  <a:cubicBezTo>
                    <a:pt x="81" y="79"/>
                    <a:pt x="82" y="79"/>
                    <a:pt x="84" y="79"/>
                  </a:cubicBezTo>
                  <a:cubicBezTo>
                    <a:pt x="85" y="79"/>
                    <a:pt x="85" y="79"/>
                    <a:pt x="86" y="79"/>
                  </a:cubicBezTo>
                  <a:cubicBezTo>
                    <a:pt x="87" y="79"/>
                    <a:pt x="87" y="79"/>
                    <a:pt x="88" y="79"/>
                  </a:cubicBezTo>
                  <a:cubicBezTo>
                    <a:pt x="90" y="79"/>
                    <a:pt x="91" y="79"/>
                    <a:pt x="93" y="79"/>
                  </a:cubicBezTo>
                  <a:cubicBezTo>
                    <a:pt x="94" y="79"/>
                    <a:pt x="95" y="79"/>
                    <a:pt x="95" y="79"/>
                  </a:cubicBezTo>
                  <a:cubicBezTo>
                    <a:pt x="96" y="79"/>
                    <a:pt x="96" y="79"/>
                    <a:pt x="97" y="79"/>
                  </a:cubicBezTo>
                  <a:cubicBezTo>
                    <a:pt x="99" y="79"/>
                    <a:pt x="101" y="79"/>
                    <a:pt x="103" y="79"/>
                  </a:cubicBezTo>
                  <a:cubicBezTo>
                    <a:pt x="104" y="78"/>
                    <a:pt x="104" y="78"/>
                    <a:pt x="105" y="78"/>
                  </a:cubicBezTo>
                  <a:cubicBezTo>
                    <a:pt x="106" y="78"/>
                    <a:pt x="106" y="78"/>
                    <a:pt x="106" y="78"/>
                  </a:cubicBezTo>
                  <a:cubicBezTo>
                    <a:pt x="109" y="78"/>
                    <a:pt x="113" y="77"/>
                    <a:pt x="116" y="77"/>
                  </a:cubicBezTo>
                  <a:cubicBezTo>
                    <a:pt x="117" y="77"/>
                    <a:pt x="117" y="77"/>
                    <a:pt x="117" y="77"/>
                  </a:cubicBezTo>
                  <a:cubicBezTo>
                    <a:pt x="118" y="77"/>
                    <a:pt x="119" y="76"/>
                    <a:pt x="120" y="76"/>
                  </a:cubicBezTo>
                  <a:cubicBezTo>
                    <a:pt x="121" y="76"/>
                    <a:pt x="123" y="76"/>
                    <a:pt x="125" y="75"/>
                  </a:cubicBezTo>
                  <a:cubicBezTo>
                    <a:pt x="126" y="75"/>
                    <a:pt x="127" y="74"/>
                    <a:pt x="128" y="74"/>
                  </a:cubicBezTo>
                  <a:cubicBezTo>
                    <a:pt x="130" y="74"/>
                    <a:pt x="131" y="73"/>
                    <a:pt x="133" y="73"/>
                  </a:cubicBezTo>
                  <a:cubicBezTo>
                    <a:pt x="134" y="73"/>
                    <a:pt x="134" y="73"/>
                    <a:pt x="134" y="73"/>
                  </a:cubicBezTo>
                  <a:cubicBezTo>
                    <a:pt x="134" y="72"/>
                    <a:pt x="135" y="72"/>
                    <a:pt x="135" y="72"/>
                  </a:cubicBezTo>
                  <a:cubicBezTo>
                    <a:pt x="138" y="71"/>
                    <a:pt x="140" y="70"/>
                    <a:pt x="142" y="69"/>
                  </a:cubicBezTo>
                  <a:cubicBezTo>
                    <a:pt x="143" y="69"/>
                    <a:pt x="144" y="69"/>
                    <a:pt x="145" y="68"/>
                  </a:cubicBezTo>
                  <a:cubicBezTo>
                    <a:pt x="148" y="67"/>
                    <a:pt x="151" y="65"/>
                    <a:pt x="153" y="64"/>
                  </a:cubicBezTo>
                  <a:cubicBezTo>
                    <a:pt x="154" y="64"/>
                    <a:pt x="154" y="64"/>
                    <a:pt x="154" y="63"/>
                  </a:cubicBezTo>
                  <a:cubicBezTo>
                    <a:pt x="155" y="63"/>
                    <a:pt x="156" y="62"/>
                    <a:pt x="157" y="62"/>
                  </a:cubicBezTo>
                  <a:cubicBezTo>
                    <a:pt x="158" y="61"/>
                    <a:pt x="159" y="60"/>
                    <a:pt x="160" y="60"/>
                  </a:cubicBezTo>
                  <a:cubicBezTo>
                    <a:pt x="161" y="59"/>
                    <a:pt x="162" y="58"/>
                    <a:pt x="162" y="58"/>
                  </a:cubicBezTo>
                  <a:cubicBezTo>
                    <a:pt x="163" y="57"/>
                    <a:pt x="164" y="56"/>
                    <a:pt x="165" y="55"/>
                  </a:cubicBezTo>
                  <a:cubicBezTo>
                    <a:pt x="166" y="55"/>
                    <a:pt x="166" y="55"/>
                    <a:pt x="166" y="55"/>
                  </a:cubicBezTo>
                  <a:cubicBezTo>
                    <a:pt x="167" y="54"/>
                    <a:pt x="167" y="54"/>
                    <a:pt x="167" y="54"/>
                  </a:cubicBezTo>
                  <a:cubicBezTo>
                    <a:pt x="168" y="53"/>
                    <a:pt x="169" y="51"/>
                    <a:pt x="171" y="50"/>
                  </a:cubicBezTo>
                  <a:cubicBezTo>
                    <a:pt x="171" y="49"/>
                    <a:pt x="171" y="49"/>
                    <a:pt x="171" y="49"/>
                  </a:cubicBezTo>
                  <a:cubicBezTo>
                    <a:pt x="172" y="48"/>
                    <a:pt x="172" y="48"/>
                    <a:pt x="172" y="48"/>
                  </a:cubicBezTo>
                  <a:cubicBezTo>
                    <a:pt x="173" y="47"/>
                    <a:pt x="173" y="46"/>
                    <a:pt x="174" y="45"/>
                  </a:cubicBezTo>
                  <a:cubicBezTo>
                    <a:pt x="174" y="44"/>
                    <a:pt x="175" y="44"/>
                    <a:pt x="175" y="44"/>
                  </a:cubicBezTo>
                  <a:cubicBezTo>
                    <a:pt x="175" y="43"/>
                    <a:pt x="175" y="43"/>
                    <a:pt x="175" y="43"/>
                  </a:cubicBezTo>
                  <a:cubicBezTo>
                    <a:pt x="176" y="42"/>
                    <a:pt x="176" y="41"/>
                    <a:pt x="177" y="40"/>
                  </a:cubicBezTo>
                  <a:cubicBezTo>
                    <a:pt x="177" y="40"/>
                    <a:pt x="177" y="39"/>
                    <a:pt x="177" y="38"/>
                  </a:cubicBezTo>
                  <a:cubicBezTo>
                    <a:pt x="178" y="38"/>
                    <a:pt x="178" y="38"/>
                    <a:pt x="178" y="38"/>
                  </a:cubicBezTo>
                  <a:cubicBezTo>
                    <a:pt x="178" y="37"/>
                    <a:pt x="178" y="36"/>
                    <a:pt x="178" y="35"/>
                  </a:cubicBezTo>
                  <a:cubicBezTo>
                    <a:pt x="178" y="35"/>
                    <a:pt x="179" y="34"/>
                    <a:pt x="179" y="33"/>
                  </a:cubicBezTo>
                  <a:cubicBezTo>
                    <a:pt x="179" y="33"/>
                    <a:pt x="179" y="33"/>
                    <a:pt x="179" y="33"/>
                  </a:cubicBezTo>
                  <a:cubicBezTo>
                    <a:pt x="179" y="32"/>
                    <a:pt x="179" y="31"/>
                    <a:pt x="179" y="30"/>
                  </a:cubicBezTo>
                  <a:cubicBezTo>
                    <a:pt x="179" y="29"/>
                    <a:pt x="179" y="29"/>
                    <a:pt x="179" y="28"/>
                  </a:cubicBezTo>
                  <a:cubicBezTo>
                    <a:pt x="179" y="27"/>
                    <a:pt x="179" y="27"/>
                    <a:pt x="179" y="27"/>
                  </a:cubicBezTo>
                  <a:cubicBezTo>
                    <a:pt x="180" y="1"/>
                    <a:pt x="180" y="1"/>
                    <a:pt x="180" y="1"/>
                  </a:cubicBezTo>
                  <a:cubicBezTo>
                    <a:pt x="180" y="1"/>
                    <a:pt x="179" y="2"/>
                    <a:pt x="179" y="3"/>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4" name="Google Shape;8343;p179">
              <a:extLst>
                <a:ext uri="{FF2B5EF4-FFF2-40B4-BE49-F238E27FC236}">
                  <a16:creationId xmlns:a16="http://schemas.microsoft.com/office/drawing/2014/main" id="{10CEFCB8-5524-6C33-EAD0-F3CA35B36090}"/>
                </a:ext>
              </a:extLst>
            </p:cNvPr>
            <p:cNvSpPr/>
            <p:nvPr/>
          </p:nvSpPr>
          <p:spPr>
            <a:xfrm>
              <a:off x="7996673" y="1839308"/>
              <a:ext cx="918975" cy="530916"/>
            </a:xfrm>
            <a:custGeom>
              <a:avLst/>
              <a:gdLst/>
              <a:ahLst/>
              <a:cxnLst/>
              <a:rect l="l" t="t" r="r" b="b"/>
              <a:pathLst>
                <a:path w="197" h="114" extrusionOk="0">
                  <a:moveTo>
                    <a:pt x="162" y="21"/>
                  </a:moveTo>
                  <a:cubicBezTo>
                    <a:pt x="197" y="41"/>
                    <a:pt x="197" y="74"/>
                    <a:pt x="162" y="94"/>
                  </a:cubicBezTo>
                  <a:cubicBezTo>
                    <a:pt x="128" y="114"/>
                    <a:pt x="71" y="114"/>
                    <a:pt x="36" y="94"/>
                  </a:cubicBezTo>
                  <a:cubicBezTo>
                    <a:pt x="1" y="74"/>
                    <a:pt x="0" y="41"/>
                    <a:pt x="35" y="21"/>
                  </a:cubicBezTo>
                  <a:cubicBezTo>
                    <a:pt x="70" y="0"/>
                    <a:pt x="127" y="0"/>
                    <a:pt x="162" y="21"/>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5" name="Google Shape;8344;p179">
              <a:extLst>
                <a:ext uri="{FF2B5EF4-FFF2-40B4-BE49-F238E27FC236}">
                  <a16:creationId xmlns:a16="http://schemas.microsoft.com/office/drawing/2014/main" id="{67E188C3-83FC-416B-774C-7E4F220C3772}"/>
                </a:ext>
              </a:extLst>
            </p:cNvPr>
            <p:cNvSpPr/>
            <p:nvPr/>
          </p:nvSpPr>
          <p:spPr>
            <a:xfrm>
              <a:off x="8186437" y="1945917"/>
              <a:ext cx="556502" cy="307035"/>
            </a:xfrm>
            <a:custGeom>
              <a:avLst/>
              <a:gdLst/>
              <a:ahLst/>
              <a:cxnLst/>
              <a:rect l="l" t="t" r="r" b="b"/>
              <a:pathLst>
                <a:path w="119" h="66" extrusionOk="0">
                  <a:moveTo>
                    <a:pt x="103" y="53"/>
                  </a:moveTo>
                  <a:cubicBezTo>
                    <a:pt x="112" y="58"/>
                    <a:pt x="112" y="58"/>
                    <a:pt x="112" y="58"/>
                  </a:cubicBezTo>
                  <a:cubicBezTo>
                    <a:pt x="104" y="63"/>
                    <a:pt x="104" y="63"/>
                    <a:pt x="104" y="63"/>
                  </a:cubicBezTo>
                  <a:cubicBezTo>
                    <a:pt x="95" y="58"/>
                    <a:pt x="95" y="58"/>
                    <a:pt x="95" y="58"/>
                  </a:cubicBezTo>
                  <a:cubicBezTo>
                    <a:pt x="79" y="66"/>
                    <a:pt x="61" y="66"/>
                    <a:pt x="43" y="59"/>
                  </a:cubicBezTo>
                  <a:cubicBezTo>
                    <a:pt x="54" y="48"/>
                    <a:pt x="54" y="48"/>
                    <a:pt x="54" y="48"/>
                  </a:cubicBezTo>
                  <a:cubicBezTo>
                    <a:pt x="64" y="53"/>
                    <a:pt x="74" y="54"/>
                    <a:pt x="83" y="50"/>
                  </a:cubicBezTo>
                  <a:cubicBezTo>
                    <a:pt x="61" y="38"/>
                    <a:pt x="61" y="38"/>
                    <a:pt x="61" y="38"/>
                  </a:cubicBezTo>
                  <a:cubicBezTo>
                    <a:pt x="57" y="39"/>
                    <a:pt x="54" y="40"/>
                    <a:pt x="52" y="41"/>
                  </a:cubicBezTo>
                  <a:cubicBezTo>
                    <a:pt x="36" y="46"/>
                    <a:pt x="23" y="45"/>
                    <a:pt x="12" y="38"/>
                  </a:cubicBezTo>
                  <a:cubicBezTo>
                    <a:pt x="0" y="30"/>
                    <a:pt x="1" y="22"/>
                    <a:pt x="16" y="12"/>
                  </a:cubicBezTo>
                  <a:cubicBezTo>
                    <a:pt x="7" y="7"/>
                    <a:pt x="7" y="7"/>
                    <a:pt x="7" y="7"/>
                  </a:cubicBezTo>
                  <a:cubicBezTo>
                    <a:pt x="15" y="2"/>
                    <a:pt x="15" y="2"/>
                    <a:pt x="15" y="2"/>
                  </a:cubicBezTo>
                  <a:cubicBezTo>
                    <a:pt x="24" y="8"/>
                    <a:pt x="24" y="8"/>
                    <a:pt x="24" y="8"/>
                  </a:cubicBezTo>
                  <a:cubicBezTo>
                    <a:pt x="37" y="1"/>
                    <a:pt x="51" y="0"/>
                    <a:pt x="67" y="6"/>
                  </a:cubicBezTo>
                  <a:cubicBezTo>
                    <a:pt x="56" y="16"/>
                    <a:pt x="56" y="16"/>
                    <a:pt x="56" y="16"/>
                  </a:cubicBezTo>
                  <a:cubicBezTo>
                    <a:pt x="50" y="14"/>
                    <a:pt x="44" y="13"/>
                    <a:pt x="38" y="15"/>
                  </a:cubicBezTo>
                  <a:cubicBezTo>
                    <a:pt x="57" y="27"/>
                    <a:pt x="57" y="27"/>
                    <a:pt x="57" y="27"/>
                  </a:cubicBezTo>
                  <a:cubicBezTo>
                    <a:pt x="59" y="26"/>
                    <a:pt x="62" y="25"/>
                    <a:pt x="65" y="24"/>
                  </a:cubicBezTo>
                  <a:cubicBezTo>
                    <a:pt x="68" y="24"/>
                    <a:pt x="70" y="23"/>
                    <a:pt x="71" y="23"/>
                  </a:cubicBezTo>
                  <a:cubicBezTo>
                    <a:pt x="86" y="20"/>
                    <a:pt x="97" y="20"/>
                    <a:pt x="105" y="25"/>
                  </a:cubicBezTo>
                  <a:cubicBezTo>
                    <a:pt x="119" y="34"/>
                    <a:pt x="118" y="43"/>
                    <a:pt x="103" y="53"/>
                  </a:cubicBezTo>
                  <a:close/>
                  <a:moveTo>
                    <a:pt x="47" y="30"/>
                  </a:moveTo>
                  <a:cubicBezTo>
                    <a:pt x="28" y="19"/>
                    <a:pt x="28" y="19"/>
                    <a:pt x="28" y="19"/>
                  </a:cubicBezTo>
                  <a:cubicBezTo>
                    <a:pt x="25" y="23"/>
                    <a:pt x="24" y="27"/>
                    <a:pt x="28" y="29"/>
                  </a:cubicBezTo>
                  <a:cubicBezTo>
                    <a:pt x="33" y="32"/>
                    <a:pt x="39" y="33"/>
                    <a:pt x="47" y="30"/>
                  </a:cubicBezTo>
                  <a:close/>
                  <a:moveTo>
                    <a:pt x="71" y="35"/>
                  </a:moveTo>
                  <a:cubicBezTo>
                    <a:pt x="91" y="46"/>
                    <a:pt x="91" y="46"/>
                    <a:pt x="91" y="46"/>
                  </a:cubicBezTo>
                  <a:cubicBezTo>
                    <a:pt x="95" y="42"/>
                    <a:pt x="95" y="38"/>
                    <a:pt x="90" y="35"/>
                  </a:cubicBezTo>
                  <a:cubicBezTo>
                    <a:pt x="86" y="33"/>
                    <a:pt x="80" y="32"/>
                    <a:pt x="72" y="34"/>
                  </a:cubicBezTo>
                  <a:cubicBezTo>
                    <a:pt x="72" y="34"/>
                    <a:pt x="72" y="34"/>
                    <a:pt x="71" y="35"/>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7" name="Google Shape;8345;p179">
              <a:extLst>
                <a:ext uri="{FF2B5EF4-FFF2-40B4-BE49-F238E27FC236}">
                  <a16:creationId xmlns:a16="http://schemas.microsoft.com/office/drawing/2014/main" id="{04689FF7-BAC3-6BB0-3624-7E4EAAA2F39F}"/>
                </a:ext>
              </a:extLst>
            </p:cNvPr>
            <p:cNvSpPr/>
            <p:nvPr/>
          </p:nvSpPr>
          <p:spPr>
            <a:xfrm>
              <a:off x="8037184" y="1958711"/>
              <a:ext cx="840083" cy="368870"/>
            </a:xfrm>
            <a:custGeom>
              <a:avLst/>
              <a:gdLst/>
              <a:ahLst/>
              <a:cxnLst/>
              <a:rect l="l" t="t" r="r" b="b"/>
              <a:pathLst>
                <a:path w="180" h="79" extrusionOk="0">
                  <a:moveTo>
                    <a:pt x="179" y="3"/>
                  </a:moveTo>
                  <a:cubicBezTo>
                    <a:pt x="179" y="4"/>
                    <a:pt x="179" y="5"/>
                    <a:pt x="179" y="5"/>
                  </a:cubicBezTo>
                  <a:cubicBezTo>
                    <a:pt x="179" y="6"/>
                    <a:pt x="179" y="7"/>
                    <a:pt x="178" y="8"/>
                  </a:cubicBezTo>
                  <a:cubicBezTo>
                    <a:pt x="178" y="9"/>
                    <a:pt x="178" y="10"/>
                    <a:pt x="178" y="10"/>
                  </a:cubicBezTo>
                  <a:cubicBezTo>
                    <a:pt x="177" y="11"/>
                    <a:pt x="177" y="12"/>
                    <a:pt x="177" y="13"/>
                  </a:cubicBezTo>
                  <a:cubicBezTo>
                    <a:pt x="176" y="14"/>
                    <a:pt x="176" y="15"/>
                    <a:pt x="175" y="15"/>
                  </a:cubicBezTo>
                  <a:cubicBezTo>
                    <a:pt x="175" y="16"/>
                    <a:pt x="175" y="17"/>
                    <a:pt x="174" y="17"/>
                  </a:cubicBezTo>
                  <a:cubicBezTo>
                    <a:pt x="174" y="18"/>
                    <a:pt x="173" y="20"/>
                    <a:pt x="172" y="21"/>
                  </a:cubicBezTo>
                  <a:cubicBezTo>
                    <a:pt x="172" y="21"/>
                    <a:pt x="171" y="22"/>
                    <a:pt x="171" y="22"/>
                  </a:cubicBezTo>
                  <a:cubicBezTo>
                    <a:pt x="169" y="24"/>
                    <a:pt x="168" y="25"/>
                    <a:pt x="167" y="26"/>
                  </a:cubicBezTo>
                  <a:cubicBezTo>
                    <a:pt x="166" y="27"/>
                    <a:pt x="166" y="27"/>
                    <a:pt x="165" y="28"/>
                  </a:cubicBezTo>
                  <a:cubicBezTo>
                    <a:pt x="165" y="29"/>
                    <a:pt x="164" y="29"/>
                    <a:pt x="163" y="30"/>
                  </a:cubicBezTo>
                  <a:cubicBezTo>
                    <a:pt x="162" y="31"/>
                    <a:pt x="161" y="32"/>
                    <a:pt x="160" y="32"/>
                  </a:cubicBezTo>
                  <a:cubicBezTo>
                    <a:pt x="159" y="33"/>
                    <a:pt x="158" y="34"/>
                    <a:pt x="157" y="34"/>
                  </a:cubicBezTo>
                  <a:cubicBezTo>
                    <a:pt x="156" y="35"/>
                    <a:pt x="155" y="36"/>
                    <a:pt x="153" y="36"/>
                  </a:cubicBezTo>
                  <a:cubicBezTo>
                    <a:pt x="151" y="38"/>
                    <a:pt x="148" y="39"/>
                    <a:pt x="145" y="41"/>
                  </a:cubicBezTo>
                  <a:cubicBezTo>
                    <a:pt x="144" y="41"/>
                    <a:pt x="143" y="41"/>
                    <a:pt x="142" y="42"/>
                  </a:cubicBezTo>
                  <a:cubicBezTo>
                    <a:pt x="140" y="43"/>
                    <a:pt x="138" y="44"/>
                    <a:pt x="135" y="45"/>
                  </a:cubicBezTo>
                  <a:cubicBezTo>
                    <a:pt x="135" y="45"/>
                    <a:pt x="134" y="45"/>
                    <a:pt x="133" y="45"/>
                  </a:cubicBezTo>
                  <a:cubicBezTo>
                    <a:pt x="131" y="46"/>
                    <a:pt x="130" y="46"/>
                    <a:pt x="128" y="47"/>
                  </a:cubicBezTo>
                  <a:cubicBezTo>
                    <a:pt x="127" y="47"/>
                    <a:pt x="126" y="47"/>
                    <a:pt x="125" y="48"/>
                  </a:cubicBezTo>
                  <a:cubicBezTo>
                    <a:pt x="123" y="48"/>
                    <a:pt x="121" y="48"/>
                    <a:pt x="120" y="49"/>
                  </a:cubicBezTo>
                  <a:cubicBezTo>
                    <a:pt x="119" y="49"/>
                    <a:pt x="117" y="49"/>
                    <a:pt x="116" y="49"/>
                  </a:cubicBezTo>
                  <a:cubicBezTo>
                    <a:pt x="113" y="50"/>
                    <a:pt x="110" y="50"/>
                    <a:pt x="106" y="51"/>
                  </a:cubicBezTo>
                  <a:cubicBezTo>
                    <a:pt x="105" y="51"/>
                    <a:pt x="104" y="51"/>
                    <a:pt x="103" y="51"/>
                  </a:cubicBezTo>
                  <a:cubicBezTo>
                    <a:pt x="101" y="51"/>
                    <a:pt x="99" y="51"/>
                    <a:pt x="97" y="52"/>
                  </a:cubicBezTo>
                  <a:cubicBezTo>
                    <a:pt x="96" y="52"/>
                    <a:pt x="94" y="52"/>
                    <a:pt x="93" y="52"/>
                  </a:cubicBezTo>
                  <a:cubicBezTo>
                    <a:pt x="91" y="52"/>
                    <a:pt x="90" y="52"/>
                    <a:pt x="88" y="52"/>
                  </a:cubicBezTo>
                  <a:cubicBezTo>
                    <a:pt x="87" y="52"/>
                    <a:pt x="85" y="52"/>
                    <a:pt x="84" y="52"/>
                  </a:cubicBezTo>
                  <a:cubicBezTo>
                    <a:pt x="82" y="51"/>
                    <a:pt x="81" y="51"/>
                    <a:pt x="79" y="51"/>
                  </a:cubicBezTo>
                  <a:cubicBezTo>
                    <a:pt x="78" y="51"/>
                    <a:pt x="77" y="51"/>
                    <a:pt x="75" y="51"/>
                  </a:cubicBezTo>
                  <a:cubicBezTo>
                    <a:pt x="74" y="51"/>
                    <a:pt x="72" y="51"/>
                    <a:pt x="71" y="50"/>
                  </a:cubicBezTo>
                  <a:cubicBezTo>
                    <a:pt x="69" y="50"/>
                    <a:pt x="68" y="50"/>
                    <a:pt x="67" y="50"/>
                  </a:cubicBezTo>
                  <a:cubicBezTo>
                    <a:pt x="65" y="50"/>
                    <a:pt x="64" y="49"/>
                    <a:pt x="62" y="49"/>
                  </a:cubicBezTo>
                  <a:cubicBezTo>
                    <a:pt x="61" y="49"/>
                    <a:pt x="60" y="49"/>
                    <a:pt x="58" y="48"/>
                  </a:cubicBezTo>
                  <a:cubicBezTo>
                    <a:pt x="56" y="48"/>
                    <a:pt x="55" y="47"/>
                    <a:pt x="53" y="47"/>
                  </a:cubicBezTo>
                  <a:cubicBezTo>
                    <a:pt x="52" y="47"/>
                    <a:pt x="51" y="46"/>
                    <a:pt x="50" y="46"/>
                  </a:cubicBezTo>
                  <a:cubicBezTo>
                    <a:pt x="46" y="45"/>
                    <a:pt x="43" y="44"/>
                    <a:pt x="40" y="43"/>
                  </a:cubicBezTo>
                  <a:cubicBezTo>
                    <a:pt x="39" y="42"/>
                    <a:pt x="37" y="42"/>
                    <a:pt x="36" y="41"/>
                  </a:cubicBezTo>
                  <a:cubicBezTo>
                    <a:pt x="35" y="41"/>
                    <a:pt x="34" y="40"/>
                    <a:pt x="33" y="40"/>
                  </a:cubicBezTo>
                  <a:cubicBezTo>
                    <a:pt x="31" y="39"/>
                    <a:pt x="29" y="38"/>
                    <a:pt x="27" y="36"/>
                  </a:cubicBezTo>
                  <a:cubicBezTo>
                    <a:pt x="9" y="26"/>
                    <a:pt x="0" y="13"/>
                    <a:pt x="0" y="0"/>
                  </a:cubicBezTo>
                  <a:cubicBezTo>
                    <a:pt x="0" y="26"/>
                    <a:pt x="0" y="26"/>
                    <a:pt x="0" y="26"/>
                  </a:cubicBezTo>
                  <a:cubicBezTo>
                    <a:pt x="0" y="40"/>
                    <a:pt x="9" y="53"/>
                    <a:pt x="26" y="63"/>
                  </a:cubicBezTo>
                  <a:cubicBezTo>
                    <a:pt x="29" y="65"/>
                    <a:pt x="31" y="66"/>
                    <a:pt x="33" y="67"/>
                  </a:cubicBezTo>
                  <a:cubicBezTo>
                    <a:pt x="34" y="67"/>
                    <a:pt x="35" y="68"/>
                    <a:pt x="35" y="68"/>
                  </a:cubicBezTo>
                  <a:cubicBezTo>
                    <a:pt x="37" y="68"/>
                    <a:pt x="38" y="69"/>
                    <a:pt x="39" y="70"/>
                  </a:cubicBezTo>
                  <a:cubicBezTo>
                    <a:pt x="40" y="70"/>
                    <a:pt x="40" y="70"/>
                    <a:pt x="40" y="70"/>
                  </a:cubicBezTo>
                  <a:cubicBezTo>
                    <a:pt x="43" y="71"/>
                    <a:pt x="46" y="72"/>
                    <a:pt x="50" y="73"/>
                  </a:cubicBezTo>
                  <a:cubicBezTo>
                    <a:pt x="50" y="73"/>
                    <a:pt x="50" y="73"/>
                    <a:pt x="50" y="73"/>
                  </a:cubicBezTo>
                  <a:cubicBezTo>
                    <a:pt x="51" y="74"/>
                    <a:pt x="52" y="74"/>
                    <a:pt x="53" y="74"/>
                  </a:cubicBezTo>
                  <a:cubicBezTo>
                    <a:pt x="54" y="74"/>
                    <a:pt x="56" y="75"/>
                    <a:pt x="58" y="75"/>
                  </a:cubicBezTo>
                  <a:cubicBezTo>
                    <a:pt x="59" y="75"/>
                    <a:pt x="59" y="76"/>
                    <a:pt x="60" y="76"/>
                  </a:cubicBezTo>
                  <a:cubicBezTo>
                    <a:pt x="60" y="76"/>
                    <a:pt x="61" y="76"/>
                    <a:pt x="62" y="76"/>
                  </a:cubicBezTo>
                  <a:cubicBezTo>
                    <a:pt x="63" y="76"/>
                    <a:pt x="65" y="77"/>
                    <a:pt x="67" y="77"/>
                  </a:cubicBezTo>
                  <a:cubicBezTo>
                    <a:pt x="67" y="77"/>
                    <a:pt x="68" y="77"/>
                    <a:pt x="69" y="77"/>
                  </a:cubicBezTo>
                  <a:cubicBezTo>
                    <a:pt x="69" y="77"/>
                    <a:pt x="70" y="77"/>
                    <a:pt x="71" y="77"/>
                  </a:cubicBezTo>
                  <a:cubicBezTo>
                    <a:pt x="72" y="78"/>
                    <a:pt x="74" y="78"/>
                    <a:pt x="75" y="78"/>
                  </a:cubicBezTo>
                  <a:cubicBezTo>
                    <a:pt x="76" y="78"/>
                    <a:pt x="77" y="78"/>
                    <a:pt x="77" y="78"/>
                  </a:cubicBezTo>
                  <a:cubicBezTo>
                    <a:pt x="78" y="78"/>
                    <a:pt x="79" y="78"/>
                    <a:pt x="79" y="78"/>
                  </a:cubicBezTo>
                  <a:cubicBezTo>
                    <a:pt x="81" y="78"/>
                    <a:pt x="82" y="78"/>
                    <a:pt x="84" y="78"/>
                  </a:cubicBezTo>
                  <a:cubicBezTo>
                    <a:pt x="85" y="79"/>
                    <a:pt x="85" y="79"/>
                    <a:pt x="86" y="79"/>
                  </a:cubicBezTo>
                  <a:cubicBezTo>
                    <a:pt x="87" y="79"/>
                    <a:pt x="87" y="79"/>
                    <a:pt x="88" y="79"/>
                  </a:cubicBezTo>
                  <a:cubicBezTo>
                    <a:pt x="90" y="79"/>
                    <a:pt x="91" y="79"/>
                    <a:pt x="93" y="79"/>
                  </a:cubicBezTo>
                  <a:cubicBezTo>
                    <a:pt x="94" y="79"/>
                    <a:pt x="95" y="79"/>
                    <a:pt x="95" y="79"/>
                  </a:cubicBezTo>
                  <a:cubicBezTo>
                    <a:pt x="96" y="79"/>
                    <a:pt x="96" y="78"/>
                    <a:pt x="97" y="78"/>
                  </a:cubicBezTo>
                  <a:cubicBezTo>
                    <a:pt x="99" y="78"/>
                    <a:pt x="101" y="78"/>
                    <a:pt x="103" y="78"/>
                  </a:cubicBezTo>
                  <a:cubicBezTo>
                    <a:pt x="104" y="78"/>
                    <a:pt x="104" y="78"/>
                    <a:pt x="105" y="78"/>
                  </a:cubicBezTo>
                  <a:cubicBezTo>
                    <a:pt x="106" y="78"/>
                    <a:pt x="106" y="78"/>
                    <a:pt x="106" y="78"/>
                  </a:cubicBezTo>
                  <a:cubicBezTo>
                    <a:pt x="109" y="77"/>
                    <a:pt x="113" y="77"/>
                    <a:pt x="116" y="76"/>
                  </a:cubicBezTo>
                  <a:cubicBezTo>
                    <a:pt x="117" y="76"/>
                    <a:pt x="117" y="76"/>
                    <a:pt x="117" y="76"/>
                  </a:cubicBezTo>
                  <a:cubicBezTo>
                    <a:pt x="118" y="76"/>
                    <a:pt x="119" y="76"/>
                    <a:pt x="120" y="76"/>
                  </a:cubicBezTo>
                  <a:cubicBezTo>
                    <a:pt x="121" y="75"/>
                    <a:pt x="123" y="75"/>
                    <a:pt x="125" y="75"/>
                  </a:cubicBezTo>
                  <a:cubicBezTo>
                    <a:pt x="126" y="74"/>
                    <a:pt x="127" y="74"/>
                    <a:pt x="128" y="74"/>
                  </a:cubicBezTo>
                  <a:cubicBezTo>
                    <a:pt x="130" y="73"/>
                    <a:pt x="131" y="73"/>
                    <a:pt x="133" y="72"/>
                  </a:cubicBezTo>
                  <a:cubicBezTo>
                    <a:pt x="134" y="72"/>
                    <a:pt x="134" y="72"/>
                    <a:pt x="134" y="72"/>
                  </a:cubicBezTo>
                  <a:cubicBezTo>
                    <a:pt x="134" y="72"/>
                    <a:pt x="135" y="72"/>
                    <a:pt x="135" y="71"/>
                  </a:cubicBezTo>
                  <a:cubicBezTo>
                    <a:pt x="138" y="71"/>
                    <a:pt x="140" y="70"/>
                    <a:pt x="142" y="69"/>
                  </a:cubicBezTo>
                  <a:cubicBezTo>
                    <a:pt x="143" y="68"/>
                    <a:pt x="144" y="68"/>
                    <a:pt x="145" y="68"/>
                  </a:cubicBezTo>
                  <a:cubicBezTo>
                    <a:pt x="148" y="66"/>
                    <a:pt x="151" y="65"/>
                    <a:pt x="153" y="63"/>
                  </a:cubicBezTo>
                  <a:cubicBezTo>
                    <a:pt x="154" y="63"/>
                    <a:pt x="154" y="63"/>
                    <a:pt x="154" y="63"/>
                  </a:cubicBezTo>
                  <a:cubicBezTo>
                    <a:pt x="155" y="62"/>
                    <a:pt x="156" y="62"/>
                    <a:pt x="157" y="61"/>
                  </a:cubicBezTo>
                  <a:cubicBezTo>
                    <a:pt x="158" y="61"/>
                    <a:pt x="159" y="60"/>
                    <a:pt x="160" y="59"/>
                  </a:cubicBezTo>
                  <a:cubicBezTo>
                    <a:pt x="161" y="58"/>
                    <a:pt x="162" y="58"/>
                    <a:pt x="162" y="57"/>
                  </a:cubicBezTo>
                  <a:cubicBezTo>
                    <a:pt x="163" y="56"/>
                    <a:pt x="164" y="56"/>
                    <a:pt x="165" y="55"/>
                  </a:cubicBezTo>
                  <a:cubicBezTo>
                    <a:pt x="166" y="54"/>
                    <a:pt x="166" y="54"/>
                    <a:pt x="166" y="54"/>
                  </a:cubicBezTo>
                  <a:cubicBezTo>
                    <a:pt x="167" y="53"/>
                    <a:pt x="167" y="53"/>
                    <a:pt x="167" y="53"/>
                  </a:cubicBezTo>
                  <a:cubicBezTo>
                    <a:pt x="168" y="52"/>
                    <a:pt x="169" y="51"/>
                    <a:pt x="171" y="49"/>
                  </a:cubicBezTo>
                  <a:cubicBezTo>
                    <a:pt x="171" y="48"/>
                    <a:pt x="171" y="48"/>
                    <a:pt x="171" y="48"/>
                  </a:cubicBezTo>
                  <a:cubicBezTo>
                    <a:pt x="172" y="47"/>
                    <a:pt x="172" y="47"/>
                    <a:pt x="172" y="47"/>
                  </a:cubicBezTo>
                  <a:cubicBezTo>
                    <a:pt x="173" y="46"/>
                    <a:pt x="173" y="45"/>
                    <a:pt x="174" y="44"/>
                  </a:cubicBezTo>
                  <a:cubicBezTo>
                    <a:pt x="174" y="44"/>
                    <a:pt x="175" y="44"/>
                    <a:pt x="175" y="43"/>
                  </a:cubicBezTo>
                  <a:cubicBezTo>
                    <a:pt x="175" y="42"/>
                    <a:pt x="175" y="42"/>
                    <a:pt x="175" y="42"/>
                  </a:cubicBezTo>
                  <a:cubicBezTo>
                    <a:pt x="176" y="41"/>
                    <a:pt x="176" y="41"/>
                    <a:pt x="177" y="40"/>
                  </a:cubicBezTo>
                  <a:cubicBezTo>
                    <a:pt x="177" y="39"/>
                    <a:pt x="177" y="39"/>
                    <a:pt x="177" y="38"/>
                  </a:cubicBezTo>
                  <a:cubicBezTo>
                    <a:pt x="178" y="37"/>
                    <a:pt x="178" y="37"/>
                    <a:pt x="178" y="37"/>
                  </a:cubicBezTo>
                  <a:cubicBezTo>
                    <a:pt x="178" y="37"/>
                    <a:pt x="178" y="36"/>
                    <a:pt x="178" y="35"/>
                  </a:cubicBezTo>
                  <a:cubicBezTo>
                    <a:pt x="178" y="34"/>
                    <a:pt x="179" y="34"/>
                    <a:pt x="179" y="33"/>
                  </a:cubicBezTo>
                  <a:cubicBezTo>
                    <a:pt x="179" y="32"/>
                    <a:pt x="179" y="32"/>
                    <a:pt x="179" y="32"/>
                  </a:cubicBezTo>
                  <a:cubicBezTo>
                    <a:pt x="179" y="31"/>
                    <a:pt x="179" y="31"/>
                    <a:pt x="179" y="30"/>
                  </a:cubicBezTo>
                  <a:cubicBezTo>
                    <a:pt x="179" y="29"/>
                    <a:pt x="179" y="28"/>
                    <a:pt x="179" y="28"/>
                  </a:cubicBezTo>
                  <a:cubicBezTo>
                    <a:pt x="179" y="27"/>
                    <a:pt x="179" y="27"/>
                    <a:pt x="179" y="27"/>
                  </a:cubicBezTo>
                  <a:cubicBezTo>
                    <a:pt x="180" y="0"/>
                    <a:pt x="180" y="0"/>
                    <a:pt x="180" y="0"/>
                  </a:cubicBezTo>
                  <a:cubicBezTo>
                    <a:pt x="180" y="1"/>
                    <a:pt x="179" y="2"/>
                    <a:pt x="179" y="3"/>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8" name="Google Shape;8346;p179">
              <a:extLst>
                <a:ext uri="{FF2B5EF4-FFF2-40B4-BE49-F238E27FC236}">
                  <a16:creationId xmlns:a16="http://schemas.microsoft.com/office/drawing/2014/main" id="{C25224AA-0CBC-4F65-D1A2-04328D08AC03}"/>
                </a:ext>
              </a:extLst>
            </p:cNvPr>
            <p:cNvSpPr/>
            <p:nvPr/>
          </p:nvSpPr>
          <p:spPr>
            <a:xfrm>
              <a:off x="7996673" y="1694319"/>
              <a:ext cx="918975" cy="530916"/>
            </a:xfrm>
            <a:custGeom>
              <a:avLst/>
              <a:gdLst/>
              <a:ahLst/>
              <a:cxnLst/>
              <a:rect l="l" t="t" r="r" b="b"/>
              <a:pathLst>
                <a:path w="197" h="114" extrusionOk="0">
                  <a:moveTo>
                    <a:pt x="162" y="20"/>
                  </a:moveTo>
                  <a:cubicBezTo>
                    <a:pt x="197" y="40"/>
                    <a:pt x="197" y="73"/>
                    <a:pt x="162" y="93"/>
                  </a:cubicBezTo>
                  <a:cubicBezTo>
                    <a:pt x="128" y="114"/>
                    <a:pt x="71" y="114"/>
                    <a:pt x="36" y="93"/>
                  </a:cubicBezTo>
                  <a:cubicBezTo>
                    <a:pt x="1" y="73"/>
                    <a:pt x="0" y="40"/>
                    <a:pt x="35" y="20"/>
                  </a:cubicBezTo>
                  <a:cubicBezTo>
                    <a:pt x="70" y="0"/>
                    <a:pt x="127" y="0"/>
                    <a:pt x="162" y="20"/>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0" name="Google Shape;8347;p179">
              <a:extLst>
                <a:ext uri="{FF2B5EF4-FFF2-40B4-BE49-F238E27FC236}">
                  <a16:creationId xmlns:a16="http://schemas.microsoft.com/office/drawing/2014/main" id="{07F58833-5501-E2BF-5CBA-92BC16446BF8}"/>
                </a:ext>
              </a:extLst>
            </p:cNvPr>
            <p:cNvSpPr/>
            <p:nvPr/>
          </p:nvSpPr>
          <p:spPr>
            <a:xfrm>
              <a:off x="8186437" y="1800928"/>
              <a:ext cx="556502" cy="307035"/>
            </a:xfrm>
            <a:custGeom>
              <a:avLst/>
              <a:gdLst/>
              <a:ahLst/>
              <a:cxnLst/>
              <a:rect l="l" t="t" r="r" b="b"/>
              <a:pathLst>
                <a:path w="119" h="66" extrusionOk="0">
                  <a:moveTo>
                    <a:pt x="103" y="53"/>
                  </a:moveTo>
                  <a:cubicBezTo>
                    <a:pt x="112" y="58"/>
                    <a:pt x="112" y="58"/>
                    <a:pt x="112" y="58"/>
                  </a:cubicBezTo>
                  <a:cubicBezTo>
                    <a:pt x="104" y="62"/>
                    <a:pt x="104" y="62"/>
                    <a:pt x="104" y="62"/>
                  </a:cubicBezTo>
                  <a:cubicBezTo>
                    <a:pt x="95" y="57"/>
                    <a:pt x="95" y="57"/>
                    <a:pt x="95" y="57"/>
                  </a:cubicBezTo>
                  <a:cubicBezTo>
                    <a:pt x="79" y="65"/>
                    <a:pt x="61" y="66"/>
                    <a:pt x="43" y="58"/>
                  </a:cubicBezTo>
                  <a:cubicBezTo>
                    <a:pt x="54" y="47"/>
                    <a:pt x="54" y="47"/>
                    <a:pt x="54" y="47"/>
                  </a:cubicBezTo>
                  <a:cubicBezTo>
                    <a:pt x="64" y="52"/>
                    <a:pt x="74" y="53"/>
                    <a:pt x="83" y="50"/>
                  </a:cubicBezTo>
                  <a:cubicBezTo>
                    <a:pt x="61" y="37"/>
                    <a:pt x="61" y="37"/>
                    <a:pt x="61" y="37"/>
                  </a:cubicBezTo>
                  <a:cubicBezTo>
                    <a:pt x="57" y="38"/>
                    <a:pt x="54" y="39"/>
                    <a:pt x="52" y="40"/>
                  </a:cubicBezTo>
                  <a:cubicBezTo>
                    <a:pt x="36" y="45"/>
                    <a:pt x="23" y="44"/>
                    <a:pt x="12" y="38"/>
                  </a:cubicBezTo>
                  <a:cubicBezTo>
                    <a:pt x="0" y="30"/>
                    <a:pt x="1" y="21"/>
                    <a:pt x="16" y="11"/>
                  </a:cubicBezTo>
                  <a:cubicBezTo>
                    <a:pt x="7" y="6"/>
                    <a:pt x="7" y="6"/>
                    <a:pt x="7" y="6"/>
                  </a:cubicBezTo>
                  <a:cubicBezTo>
                    <a:pt x="15" y="2"/>
                    <a:pt x="15" y="2"/>
                    <a:pt x="15" y="2"/>
                  </a:cubicBezTo>
                  <a:cubicBezTo>
                    <a:pt x="24" y="7"/>
                    <a:pt x="24" y="7"/>
                    <a:pt x="24" y="7"/>
                  </a:cubicBezTo>
                  <a:cubicBezTo>
                    <a:pt x="37" y="1"/>
                    <a:pt x="51" y="0"/>
                    <a:pt x="67" y="5"/>
                  </a:cubicBezTo>
                  <a:cubicBezTo>
                    <a:pt x="56" y="16"/>
                    <a:pt x="56" y="16"/>
                    <a:pt x="56" y="16"/>
                  </a:cubicBezTo>
                  <a:cubicBezTo>
                    <a:pt x="50" y="13"/>
                    <a:pt x="44" y="13"/>
                    <a:pt x="38" y="15"/>
                  </a:cubicBezTo>
                  <a:cubicBezTo>
                    <a:pt x="57" y="26"/>
                    <a:pt x="57" y="26"/>
                    <a:pt x="57" y="26"/>
                  </a:cubicBezTo>
                  <a:cubicBezTo>
                    <a:pt x="59" y="26"/>
                    <a:pt x="62" y="25"/>
                    <a:pt x="65" y="24"/>
                  </a:cubicBezTo>
                  <a:cubicBezTo>
                    <a:pt x="68" y="23"/>
                    <a:pt x="70" y="23"/>
                    <a:pt x="71" y="23"/>
                  </a:cubicBezTo>
                  <a:cubicBezTo>
                    <a:pt x="86" y="19"/>
                    <a:pt x="97" y="20"/>
                    <a:pt x="105" y="25"/>
                  </a:cubicBezTo>
                  <a:cubicBezTo>
                    <a:pt x="119" y="33"/>
                    <a:pt x="118" y="42"/>
                    <a:pt x="103" y="53"/>
                  </a:cubicBezTo>
                  <a:close/>
                  <a:moveTo>
                    <a:pt x="47" y="29"/>
                  </a:moveTo>
                  <a:cubicBezTo>
                    <a:pt x="28" y="19"/>
                    <a:pt x="28" y="19"/>
                    <a:pt x="28" y="19"/>
                  </a:cubicBezTo>
                  <a:cubicBezTo>
                    <a:pt x="25" y="23"/>
                    <a:pt x="24" y="26"/>
                    <a:pt x="28" y="29"/>
                  </a:cubicBezTo>
                  <a:cubicBezTo>
                    <a:pt x="33" y="32"/>
                    <a:pt x="39" y="32"/>
                    <a:pt x="47" y="29"/>
                  </a:cubicBezTo>
                  <a:close/>
                  <a:moveTo>
                    <a:pt x="71" y="34"/>
                  </a:moveTo>
                  <a:cubicBezTo>
                    <a:pt x="91" y="46"/>
                    <a:pt x="91" y="46"/>
                    <a:pt x="91" y="46"/>
                  </a:cubicBezTo>
                  <a:cubicBezTo>
                    <a:pt x="95" y="41"/>
                    <a:pt x="95" y="38"/>
                    <a:pt x="90" y="35"/>
                  </a:cubicBezTo>
                  <a:cubicBezTo>
                    <a:pt x="86" y="32"/>
                    <a:pt x="80" y="32"/>
                    <a:pt x="72" y="34"/>
                  </a:cubicBezTo>
                  <a:cubicBezTo>
                    <a:pt x="72" y="34"/>
                    <a:pt x="72" y="34"/>
                    <a:pt x="71" y="34"/>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1" name="Google Shape;8348;p179">
              <a:extLst>
                <a:ext uri="{FF2B5EF4-FFF2-40B4-BE49-F238E27FC236}">
                  <a16:creationId xmlns:a16="http://schemas.microsoft.com/office/drawing/2014/main" id="{7EE19D1C-FE4C-B9BA-16B9-78442D68B5D4}"/>
                </a:ext>
              </a:extLst>
            </p:cNvPr>
            <p:cNvSpPr/>
            <p:nvPr/>
          </p:nvSpPr>
          <p:spPr>
            <a:xfrm>
              <a:off x="8037184" y="1809457"/>
              <a:ext cx="840083" cy="368870"/>
            </a:xfrm>
            <a:custGeom>
              <a:avLst/>
              <a:gdLst/>
              <a:ahLst/>
              <a:cxnLst/>
              <a:rect l="l" t="t" r="r" b="b"/>
              <a:pathLst>
                <a:path w="180" h="79" extrusionOk="0">
                  <a:moveTo>
                    <a:pt x="179" y="3"/>
                  </a:moveTo>
                  <a:cubicBezTo>
                    <a:pt x="179" y="4"/>
                    <a:pt x="179" y="5"/>
                    <a:pt x="179" y="6"/>
                  </a:cubicBezTo>
                  <a:cubicBezTo>
                    <a:pt x="179" y="7"/>
                    <a:pt x="179" y="8"/>
                    <a:pt x="178" y="8"/>
                  </a:cubicBezTo>
                  <a:cubicBezTo>
                    <a:pt x="178" y="9"/>
                    <a:pt x="178" y="10"/>
                    <a:pt x="178" y="11"/>
                  </a:cubicBezTo>
                  <a:cubicBezTo>
                    <a:pt x="177" y="12"/>
                    <a:pt x="177" y="12"/>
                    <a:pt x="177" y="13"/>
                  </a:cubicBezTo>
                  <a:cubicBezTo>
                    <a:pt x="176" y="14"/>
                    <a:pt x="176" y="15"/>
                    <a:pt x="175" y="16"/>
                  </a:cubicBezTo>
                  <a:cubicBezTo>
                    <a:pt x="175" y="17"/>
                    <a:pt x="175" y="17"/>
                    <a:pt x="174" y="18"/>
                  </a:cubicBezTo>
                  <a:cubicBezTo>
                    <a:pt x="174" y="19"/>
                    <a:pt x="173" y="20"/>
                    <a:pt x="172" y="21"/>
                  </a:cubicBezTo>
                  <a:cubicBezTo>
                    <a:pt x="172" y="22"/>
                    <a:pt x="171" y="22"/>
                    <a:pt x="171" y="23"/>
                  </a:cubicBezTo>
                  <a:cubicBezTo>
                    <a:pt x="169" y="24"/>
                    <a:pt x="168" y="26"/>
                    <a:pt x="167" y="27"/>
                  </a:cubicBezTo>
                  <a:cubicBezTo>
                    <a:pt x="166" y="27"/>
                    <a:pt x="166" y="28"/>
                    <a:pt x="165" y="28"/>
                  </a:cubicBezTo>
                  <a:cubicBezTo>
                    <a:pt x="165" y="29"/>
                    <a:pt x="164" y="30"/>
                    <a:pt x="163" y="31"/>
                  </a:cubicBezTo>
                  <a:cubicBezTo>
                    <a:pt x="162" y="31"/>
                    <a:pt x="161" y="32"/>
                    <a:pt x="160" y="33"/>
                  </a:cubicBezTo>
                  <a:cubicBezTo>
                    <a:pt x="159" y="33"/>
                    <a:pt x="158" y="34"/>
                    <a:pt x="157" y="35"/>
                  </a:cubicBezTo>
                  <a:cubicBezTo>
                    <a:pt x="156" y="36"/>
                    <a:pt x="155" y="36"/>
                    <a:pt x="153" y="37"/>
                  </a:cubicBezTo>
                  <a:cubicBezTo>
                    <a:pt x="151" y="39"/>
                    <a:pt x="148" y="40"/>
                    <a:pt x="145" y="41"/>
                  </a:cubicBezTo>
                  <a:cubicBezTo>
                    <a:pt x="144" y="42"/>
                    <a:pt x="143" y="42"/>
                    <a:pt x="142" y="42"/>
                  </a:cubicBezTo>
                  <a:cubicBezTo>
                    <a:pt x="140" y="43"/>
                    <a:pt x="138" y="44"/>
                    <a:pt x="135" y="45"/>
                  </a:cubicBezTo>
                  <a:cubicBezTo>
                    <a:pt x="135" y="45"/>
                    <a:pt x="134" y="46"/>
                    <a:pt x="133" y="46"/>
                  </a:cubicBezTo>
                  <a:cubicBezTo>
                    <a:pt x="131" y="46"/>
                    <a:pt x="130" y="47"/>
                    <a:pt x="128" y="47"/>
                  </a:cubicBezTo>
                  <a:cubicBezTo>
                    <a:pt x="127" y="48"/>
                    <a:pt x="126" y="48"/>
                    <a:pt x="125" y="48"/>
                  </a:cubicBezTo>
                  <a:cubicBezTo>
                    <a:pt x="123" y="49"/>
                    <a:pt x="121" y="49"/>
                    <a:pt x="120" y="49"/>
                  </a:cubicBezTo>
                  <a:cubicBezTo>
                    <a:pt x="119" y="49"/>
                    <a:pt x="117" y="50"/>
                    <a:pt x="116" y="50"/>
                  </a:cubicBezTo>
                  <a:cubicBezTo>
                    <a:pt x="113" y="51"/>
                    <a:pt x="110" y="51"/>
                    <a:pt x="106" y="51"/>
                  </a:cubicBezTo>
                  <a:cubicBezTo>
                    <a:pt x="105" y="51"/>
                    <a:pt x="104" y="52"/>
                    <a:pt x="103" y="52"/>
                  </a:cubicBezTo>
                  <a:cubicBezTo>
                    <a:pt x="101" y="52"/>
                    <a:pt x="99" y="52"/>
                    <a:pt x="97" y="52"/>
                  </a:cubicBezTo>
                  <a:cubicBezTo>
                    <a:pt x="96" y="52"/>
                    <a:pt x="94" y="52"/>
                    <a:pt x="93" y="52"/>
                  </a:cubicBezTo>
                  <a:cubicBezTo>
                    <a:pt x="91" y="52"/>
                    <a:pt x="90" y="52"/>
                    <a:pt x="88" y="52"/>
                  </a:cubicBezTo>
                  <a:cubicBezTo>
                    <a:pt x="87" y="52"/>
                    <a:pt x="85" y="52"/>
                    <a:pt x="84" y="52"/>
                  </a:cubicBezTo>
                  <a:cubicBezTo>
                    <a:pt x="82" y="52"/>
                    <a:pt x="81" y="52"/>
                    <a:pt x="79" y="52"/>
                  </a:cubicBezTo>
                  <a:cubicBezTo>
                    <a:pt x="78" y="52"/>
                    <a:pt x="77" y="52"/>
                    <a:pt x="75" y="51"/>
                  </a:cubicBezTo>
                  <a:cubicBezTo>
                    <a:pt x="74" y="51"/>
                    <a:pt x="72" y="51"/>
                    <a:pt x="71" y="51"/>
                  </a:cubicBezTo>
                  <a:cubicBezTo>
                    <a:pt x="69" y="51"/>
                    <a:pt x="68" y="51"/>
                    <a:pt x="67" y="50"/>
                  </a:cubicBezTo>
                  <a:cubicBezTo>
                    <a:pt x="65" y="50"/>
                    <a:pt x="64" y="50"/>
                    <a:pt x="62" y="50"/>
                  </a:cubicBezTo>
                  <a:cubicBezTo>
                    <a:pt x="61" y="49"/>
                    <a:pt x="60" y="49"/>
                    <a:pt x="58" y="49"/>
                  </a:cubicBezTo>
                  <a:cubicBezTo>
                    <a:pt x="56" y="48"/>
                    <a:pt x="55" y="48"/>
                    <a:pt x="53" y="47"/>
                  </a:cubicBezTo>
                  <a:cubicBezTo>
                    <a:pt x="52" y="47"/>
                    <a:pt x="51" y="47"/>
                    <a:pt x="50" y="47"/>
                  </a:cubicBezTo>
                  <a:cubicBezTo>
                    <a:pt x="46" y="46"/>
                    <a:pt x="43" y="45"/>
                    <a:pt x="40" y="43"/>
                  </a:cubicBezTo>
                  <a:cubicBezTo>
                    <a:pt x="39" y="43"/>
                    <a:pt x="37" y="42"/>
                    <a:pt x="36" y="41"/>
                  </a:cubicBezTo>
                  <a:cubicBezTo>
                    <a:pt x="35" y="41"/>
                    <a:pt x="34" y="41"/>
                    <a:pt x="33" y="40"/>
                  </a:cubicBezTo>
                  <a:cubicBezTo>
                    <a:pt x="31" y="39"/>
                    <a:pt x="29" y="38"/>
                    <a:pt x="27" y="37"/>
                  </a:cubicBezTo>
                  <a:cubicBezTo>
                    <a:pt x="9" y="27"/>
                    <a:pt x="0" y="13"/>
                    <a:pt x="0" y="0"/>
                  </a:cubicBezTo>
                  <a:cubicBezTo>
                    <a:pt x="0" y="27"/>
                    <a:pt x="0" y="27"/>
                    <a:pt x="0" y="27"/>
                  </a:cubicBezTo>
                  <a:cubicBezTo>
                    <a:pt x="0" y="40"/>
                    <a:pt x="9" y="54"/>
                    <a:pt x="26" y="64"/>
                  </a:cubicBezTo>
                  <a:cubicBezTo>
                    <a:pt x="29" y="65"/>
                    <a:pt x="31" y="66"/>
                    <a:pt x="33" y="67"/>
                  </a:cubicBezTo>
                  <a:cubicBezTo>
                    <a:pt x="34" y="68"/>
                    <a:pt x="35" y="68"/>
                    <a:pt x="35" y="68"/>
                  </a:cubicBezTo>
                  <a:cubicBezTo>
                    <a:pt x="37" y="69"/>
                    <a:pt x="38" y="70"/>
                    <a:pt x="39" y="70"/>
                  </a:cubicBezTo>
                  <a:cubicBezTo>
                    <a:pt x="40" y="70"/>
                    <a:pt x="40" y="70"/>
                    <a:pt x="40" y="70"/>
                  </a:cubicBezTo>
                  <a:cubicBezTo>
                    <a:pt x="43" y="72"/>
                    <a:pt x="46" y="73"/>
                    <a:pt x="50" y="74"/>
                  </a:cubicBezTo>
                  <a:cubicBezTo>
                    <a:pt x="50" y="74"/>
                    <a:pt x="50" y="74"/>
                    <a:pt x="50" y="74"/>
                  </a:cubicBezTo>
                  <a:cubicBezTo>
                    <a:pt x="51" y="74"/>
                    <a:pt x="52" y="74"/>
                    <a:pt x="53" y="74"/>
                  </a:cubicBezTo>
                  <a:cubicBezTo>
                    <a:pt x="54" y="75"/>
                    <a:pt x="56" y="75"/>
                    <a:pt x="58" y="76"/>
                  </a:cubicBezTo>
                  <a:cubicBezTo>
                    <a:pt x="59" y="76"/>
                    <a:pt x="59" y="76"/>
                    <a:pt x="60" y="76"/>
                  </a:cubicBezTo>
                  <a:cubicBezTo>
                    <a:pt x="60" y="76"/>
                    <a:pt x="61" y="76"/>
                    <a:pt x="62" y="76"/>
                  </a:cubicBezTo>
                  <a:cubicBezTo>
                    <a:pt x="63" y="77"/>
                    <a:pt x="65" y="77"/>
                    <a:pt x="67" y="77"/>
                  </a:cubicBezTo>
                  <a:cubicBezTo>
                    <a:pt x="67" y="77"/>
                    <a:pt x="68" y="78"/>
                    <a:pt x="69" y="78"/>
                  </a:cubicBezTo>
                  <a:cubicBezTo>
                    <a:pt x="69" y="78"/>
                    <a:pt x="70" y="78"/>
                    <a:pt x="71" y="78"/>
                  </a:cubicBezTo>
                  <a:cubicBezTo>
                    <a:pt x="72" y="78"/>
                    <a:pt x="74" y="78"/>
                    <a:pt x="75" y="78"/>
                  </a:cubicBezTo>
                  <a:cubicBezTo>
                    <a:pt x="76" y="78"/>
                    <a:pt x="77" y="79"/>
                    <a:pt x="77" y="79"/>
                  </a:cubicBezTo>
                  <a:cubicBezTo>
                    <a:pt x="78" y="79"/>
                    <a:pt x="79" y="79"/>
                    <a:pt x="79" y="79"/>
                  </a:cubicBezTo>
                  <a:cubicBezTo>
                    <a:pt x="81" y="79"/>
                    <a:pt x="82" y="79"/>
                    <a:pt x="84" y="79"/>
                  </a:cubicBezTo>
                  <a:cubicBezTo>
                    <a:pt x="85" y="79"/>
                    <a:pt x="85" y="79"/>
                    <a:pt x="86" y="79"/>
                  </a:cubicBezTo>
                  <a:cubicBezTo>
                    <a:pt x="87" y="79"/>
                    <a:pt x="87" y="79"/>
                    <a:pt x="88" y="79"/>
                  </a:cubicBezTo>
                  <a:cubicBezTo>
                    <a:pt x="90" y="79"/>
                    <a:pt x="91" y="79"/>
                    <a:pt x="93" y="79"/>
                  </a:cubicBezTo>
                  <a:cubicBezTo>
                    <a:pt x="94" y="79"/>
                    <a:pt x="95" y="79"/>
                    <a:pt x="95" y="79"/>
                  </a:cubicBezTo>
                  <a:cubicBezTo>
                    <a:pt x="96" y="79"/>
                    <a:pt x="96" y="79"/>
                    <a:pt x="97" y="79"/>
                  </a:cubicBezTo>
                  <a:cubicBezTo>
                    <a:pt x="99" y="79"/>
                    <a:pt x="101" y="79"/>
                    <a:pt x="103" y="79"/>
                  </a:cubicBezTo>
                  <a:cubicBezTo>
                    <a:pt x="104" y="78"/>
                    <a:pt x="104" y="78"/>
                    <a:pt x="105" y="78"/>
                  </a:cubicBezTo>
                  <a:cubicBezTo>
                    <a:pt x="106" y="78"/>
                    <a:pt x="106" y="78"/>
                    <a:pt x="106" y="78"/>
                  </a:cubicBezTo>
                  <a:cubicBezTo>
                    <a:pt x="109" y="78"/>
                    <a:pt x="113" y="77"/>
                    <a:pt x="116" y="77"/>
                  </a:cubicBezTo>
                  <a:cubicBezTo>
                    <a:pt x="117" y="77"/>
                    <a:pt x="117" y="77"/>
                    <a:pt x="117" y="77"/>
                  </a:cubicBezTo>
                  <a:cubicBezTo>
                    <a:pt x="118" y="77"/>
                    <a:pt x="119" y="76"/>
                    <a:pt x="120" y="76"/>
                  </a:cubicBezTo>
                  <a:cubicBezTo>
                    <a:pt x="121" y="76"/>
                    <a:pt x="123" y="76"/>
                    <a:pt x="125" y="75"/>
                  </a:cubicBezTo>
                  <a:cubicBezTo>
                    <a:pt x="126" y="75"/>
                    <a:pt x="127" y="74"/>
                    <a:pt x="128" y="74"/>
                  </a:cubicBezTo>
                  <a:cubicBezTo>
                    <a:pt x="130" y="74"/>
                    <a:pt x="131" y="73"/>
                    <a:pt x="133" y="73"/>
                  </a:cubicBezTo>
                  <a:cubicBezTo>
                    <a:pt x="134" y="73"/>
                    <a:pt x="134" y="73"/>
                    <a:pt x="134" y="73"/>
                  </a:cubicBezTo>
                  <a:cubicBezTo>
                    <a:pt x="134" y="72"/>
                    <a:pt x="135" y="72"/>
                    <a:pt x="135" y="72"/>
                  </a:cubicBezTo>
                  <a:cubicBezTo>
                    <a:pt x="138" y="71"/>
                    <a:pt x="140" y="70"/>
                    <a:pt x="142" y="69"/>
                  </a:cubicBezTo>
                  <a:cubicBezTo>
                    <a:pt x="143" y="69"/>
                    <a:pt x="144" y="69"/>
                    <a:pt x="145" y="68"/>
                  </a:cubicBezTo>
                  <a:cubicBezTo>
                    <a:pt x="148" y="67"/>
                    <a:pt x="151" y="65"/>
                    <a:pt x="153" y="64"/>
                  </a:cubicBezTo>
                  <a:cubicBezTo>
                    <a:pt x="154" y="64"/>
                    <a:pt x="154" y="63"/>
                    <a:pt x="154" y="63"/>
                  </a:cubicBezTo>
                  <a:cubicBezTo>
                    <a:pt x="155" y="63"/>
                    <a:pt x="156" y="62"/>
                    <a:pt x="157" y="62"/>
                  </a:cubicBezTo>
                  <a:cubicBezTo>
                    <a:pt x="158" y="61"/>
                    <a:pt x="159" y="60"/>
                    <a:pt x="160" y="60"/>
                  </a:cubicBezTo>
                  <a:cubicBezTo>
                    <a:pt x="161" y="59"/>
                    <a:pt x="162" y="58"/>
                    <a:pt x="162" y="58"/>
                  </a:cubicBezTo>
                  <a:cubicBezTo>
                    <a:pt x="163" y="57"/>
                    <a:pt x="164" y="56"/>
                    <a:pt x="165" y="55"/>
                  </a:cubicBezTo>
                  <a:cubicBezTo>
                    <a:pt x="166" y="55"/>
                    <a:pt x="166" y="55"/>
                    <a:pt x="166" y="55"/>
                  </a:cubicBezTo>
                  <a:cubicBezTo>
                    <a:pt x="167" y="54"/>
                    <a:pt x="167" y="54"/>
                    <a:pt x="167" y="54"/>
                  </a:cubicBezTo>
                  <a:cubicBezTo>
                    <a:pt x="168" y="53"/>
                    <a:pt x="169" y="51"/>
                    <a:pt x="171" y="50"/>
                  </a:cubicBezTo>
                  <a:cubicBezTo>
                    <a:pt x="171" y="49"/>
                    <a:pt x="171" y="49"/>
                    <a:pt x="171" y="49"/>
                  </a:cubicBezTo>
                  <a:cubicBezTo>
                    <a:pt x="172" y="48"/>
                    <a:pt x="172" y="48"/>
                    <a:pt x="172" y="48"/>
                  </a:cubicBezTo>
                  <a:cubicBezTo>
                    <a:pt x="173" y="47"/>
                    <a:pt x="173" y="46"/>
                    <a:pt x="174" y="45"/>
                  </a:cubicBezTo>
                  <a:cubicBezTo>
                    <a:pt x="174" y="44"/>
                    <a:pt x="175" y="44"/>
                    <a:pt x="175" y="44"/>
                  </a:cubicBezTo>
                  <a:cubicBezTo>
                    <a:pt x="175" y="43"/>
                    <a:pt x="175" y="43"/>
                    <a:pt x="175" y="43"/>
                  </a:cubicBezTo>
                  <a:cubicBezTo>
                    <a:pt x="176" y="42"/>
                    <a:pt x="176" y="41"/>
                    <a:pt x="177" y="40"/>
                  </a:cubicBezTo>
                  <a:cubicBezTo>
                    <a:pt x="177" y="40"/>
                    <a:pt x="177" y="39"/>
                    <a:pt x="177" y="38"/>
                  </a:cubicBezTo>
                  <a:cubicBezTo>
                    <a:pt x="178" y="38"/>
                    <a:pt x="178" y="38"/>
                    <a:pt x="178" y="38"/>
                  </a:cubicBezTo>
                  <a:cubicBezTo>
                    <a:pt x="178" y="37"/>
                    <a:pt x="178" y="36"/>
                    <a:pt x="178" y="35"/>
                  </a:cubicBezTo>
                  <a:cubicBezTo>
                    <a:pt x="178" y="35"/>
                    <a:pt x="179" y="34"/>
                    <a:pt x="179" y="33"/>
                  </a:cubicBezTo>
                  <a:cubicBezTo>
                    <a:pt x="179" y="33"/>
                    <a:pt x="179" y="33"/>
                    <a:pt x="179" y="33"/>
                  </a:cubicBezTo>
                  <a:cubicBezTo>
                    <a:pt x="179" y="32"/>
                    <a:pt x="179" y="31"/>
                    <a:pt x="179" y="30"/>
                  </a:cubicBezTo>
                  <a:cubicBezTo>
                    <a:pt x="179" y="29"/>
                    <a:pt x="179" y="29"/>
                    <a:pt x="179" y="28"/>
                  </a:cubicBezTo>
                  <a:cubicBezTo>
                    <a:pt x="179" y="27"/>
                    <a:pt x="179" y="27"/>
                    <a:pt x="179" y="27"/>
                  </a:cubicBezTo>
                  <a:cubicBezTo>
                    <a:pt x="180" y="1"/>
                    <a:pt x="180" y="1"/>
                    <a:pt x="180" y="1"/>
                  </a:cubicBezTo>
                  <a:cubicBezTo>
                    <a:pt x="180" y="1"/>
                    <a:pt x="179" y="2"/>
                    <a:pt x="179" y="3"/>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2" name="Google Shape;8349;p179">
              <a:extLst>
                <a:ext uri="{FF2B5EF4-FFF2-40B4-BE49-F238E27FC236}">
                  <a16:creationId xmlns:a16="http://schemas.microsoft.com/office/drawing/2014/main" id="{267DF1FA-CA68-9EDE-F44C-2FC1EC2BE4D5}"/>
                </a:ext>
              </a:extLst>
            </p:cNvPr>
            <p:cNvSpPr/>
            <p:nvPr/>
          </p:nvSpPr>
          <p:spPr>
            <a:xfrm>
              <a:off x="7996673" y="1545066"/>
              <a:ext cx="918975" cy="530916"/>
            </a:xfrm>
            <a:custGeom>
              <a:avLst/>
              <a:gdLst/>
              <a:ahLst/>
              <a:cxnLst/>
              <a:rect l="l" t="t" r="r" b="b"/>
              <a:pathLst>
                <a:path w="197" h="114" extrusionOk="0">
                  <a:moveTo>
                    <a:pt x="162" y="21"/>
                  </a:moveTo>
                  <a:cubicBezTo>
                    <a:pt x="197" y="41"/>
                    <a:pt x="197" y="74"/>
                    <a:pt x="162" y="94"/>
                  </a:cubicBezTo>
                  <a:cubicBezTo>
                    <a:pt x="128" y="114"/>
                    <a:pt x="71" y="114"/>
                    <a:pt x="36" y="94"/>
                  </a:cubicBezTo>
                  <a:cubicBezTo>
                    <a:pt x="1" y="74"/>
                    <a:pt x="0" y="41"/>
                    <a:pt x="35" y="21"/>
                  </a:cubicBezTo>
                  <a:cubicBezTo>
                    <a:pt x="70" y="0"/>
                    <a:pt x="127" y="0"/>
                    <a:pt x="162" y="21"/>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3" name="Google Shape;8350;p179">
              <a:extLst>
                <a:ext uri="{FF2B5EF4-FFF2-40B4-BE49-F238E27FC236}">
                  <a16:creationId xmlns:a16="http://schemas.microsoft.com/office/drawing/2014/main" id="{BAD784E7-8E2A-E335-3AE1-932F62E3618F}"/>
                </a:ext>
              </a:extLst>
            </p:cNvPr>
            <p:cNvSpPr/>
            <p:nvPr/>
          </p:nvSpPr>
          <p:spPr>
            <a:xfrm>
              <a:off x="8037184" y="1666601"/>
              <a:ext cx="840083" cy="366737"/>
            </a:xfrm>
            <a:custGeom>
              <a:avLst/>
              <a:gdLst/>
              <a:ahLst/>
              <a:cxnLst/>
              <a:rect l="l" t="t" r="r" b="b"/>
              <a:pathLst>
                <a:path w="180" h="79" extrusionOk="0">
                  <a:moveTo>
                    <a:pt x="179" y="3"/>
                  </a:moveTo>
                  <a:cubicBezTo>
                    <a:pt x="179" y="4"/>
                    <a:pt x="179" y="5"/>
                    <a:pt x="179" y="5"/>
                  </a:cubicBezTo>
                  <a:cubicBezTo>
                    <a:pt x="179" y="6"/>
                    <a:pt x="179" y="7"/>
                    <a:pt x="178" y="8"/>
                  </a:cubicBezTo>
                  <a:cubicBezTo>
                    <a:pt x="178" y="9"/>
                    <a:pt x="178" y="10"/>
                    <a:pt x="178" y="10"/>
                  </a:cubicBezTo>
                  <a:cubicBezTo>
                    <a:pt x="177" y="11"/>
                    <a:pt x="177" y="12"/>
                    <a:pt x="177" y="13"/>
                  </a:cubicBezTo>
                  <a:cubicBezTo>
                    <a:pt x="176" y="14"/>
                    <a:pt x="176" y="14"/>
                    <a:pt x="175" y="15"/>
                  </a:cubicBezTo>
                  <a:cubicBezTo>
                    <a:pt x="175" y="16"/>
                    <a:pt x="175" y="17"/>
                    <a:pt x="174" y="17"/>
                  </a:cubicBezTo>
                  <a:cubicBezTo>
                    <a:pt x="174" y="18"/>
                    <a:pt x="173" y="20"/>
                    <a:pt x="172" y="21"/>
                  </a:cubicBezTo>
                  <a:cubicBezTo>
                    <a:pt x="172" y="21"/>
                    <a:pt x="171" y="22"/>
                    <a:pt x="171" y="22"/>
                  </a:cubicBezTo>
                  <a:cubicBezTo>
                    <a:pt x="169" y="24"/>
                    <a:pt x="168" y="25"/>
                    <a:pt x="167" y="26"/>
                  </a:cubicBezTo>
                  <a:cubicBezTo>
                    <a:pt x="166" y="27"/>
                    <a:pt x="166" y="27"/>
                    <a:pt x="165" y="28"/>
                  </a:cubicBezTo>
                  <a:cubicBezTo>
                    <a:pt x="165" y="29"/>
                    <a:pt x="164" y="29"/>
                    <a:pt x="163" y="30"/>
                  </a:cubicBezTo>
                  <a:cubicBezTo>
                    <a:pt x="162" y="31"/>
                    <a:pt x="161" y="31"/>
                    <a:pt x="160" y="32"/>
                  </a:cubicBezTo>
                  <a:cubicBezTo>
                    <a:pt x="159" y="33"/>
                    <a:pt x="158" y="34"/>
                    <a:pt x="157" y="34"/>
                  </a:cubicBezTo>
                  <a:cubicBezTo>
                    <a:pt x="156" y="35"/>
                    <a:pt x="155" y="36"/>
                    <a:pt x="153" y="36"/>
                  </a:cubicBezTo>
                  <a:cubicBezTo>
                    <a:pt x="151" y="38"/>
                    <a:pt x="148" y="39"/>
                    <a:pt x="145" y="41"/>
                  </a:cubicBezTo>
                  <a:cubicBezTo>
                    <a:pt x="144" y="41"/>
                    <a:pt x="143" y="41"/>
                    <a:pt x="142" y="42"/>
                  </a:cubicBezTo>
                  <a:cubicBezTo>
                    <a:pt x="140" y="43"/>
                    <a:pt x="138" y="44"/>
                    <a:pt x="135" y="45"/>
                  </a:cubicBezTo>
                  <a:cubicBezTo>
                    <a:pt x="135" y="45"/>
                    <a:pt x="134" y="45"/>
                    <a:pt x="133" y="45"/>
                  </a:cubicBezTo>
                  <a:cubicBezTo>
                    <a:pt x="131" y="46"/>
                    <a:pt x="130" y="46"/>
                    <a:pt x="128" y="47"/>
                  </a:cubicBezTo>
                  <a:cubicBezTo>
                    <a:pt x="127" y="47"/>
                    <a:pt x="126" y="47"/>
                    <a:pt x="125" y="48"/>
                  </a:cubicBezTo>
                  <a:cubicBezTo>
                    <a:pt x="123" y="48"/>
                    <a:pt x="121" y="48"/>
                    <a:pt x="120" y="49"/>
                  </a:cubicBezTo>
                  <a:cubicBezTo>
                    <a:pt x="119" y="49"/>
                    <a:pt x="117" y="49"/>
                    <a:pt x="116" y="49"/>
                  </a:cubicBezTo>
                  <a:cubicBezTo>
                    <a:pt x="113" y="50"/>
                    <a:pt x="110" y="50"/>
                    <a:pt x="106" y="51"/>
                  </a:cubicBezTo>
                  <a:cubicBezTo>
                    <a:pt x="105" y="51"/>
                    <a:pt x="104" y="51"/>
                    <a:pt x="103" y="51"/>
                  </a:cubicBezTo>
                  <a:cubicBezTo>
                    <a:pt x="101" y="51"/>
                    <a:pt x="99" y="51"/>
                    <a:pt x="97" y="52"/>
                  </a:cubicBezTo>
                  <a:cubicBezTo>
                    <a:pt x="96" y="52"/>
                    <a:pt x="94" y="52"/>
                    <a:pt x="93" y="52"/>
                  </a:cubicBezTo>
                  <a:cubicBezTo>
                    <a:pt x="91" y="52"/>
                    <a:pt x="90" y="52"/>
                    <a:pt x="88" y="52"/>
                  </a:cubicBezTo>
                  <a:cubicBezTo>
                    <a:pt x="87" y="52"/>
                    <a:pt x="85" y="52"/>
                    <a:pt x="84" y="52"/>
                  </a:cubicBezTo>
                  <a:cubicBezTo>
                    <a:pt x="82" y="51"/>
                    <a:pt x="81" y="51"/>
                    <a:pt x="79" y="51"/>
                  </a:cubicBezTo>
                  <a:cubicBezTo>
                    <a:pt x="78" y="51"/>
                    <a:pt x="77" y="51"/>
                    <a:pt x="75" y="51"/>
                  </a:cubicBezTo>
                  <a:cubicBezTo>
                    <a:pt x="74" y="51"/>
                    <a:pt x="72" y="51"/>
                    <a:pt x="71" y="50"/>
                  </a:cubicBezTo>
                  <a:cubicBezTo>
                    <a:pt x="69" y="50"/>
                    <a:pt x="68" y="50"/>
                    <a:pt x="67" y="50"/>
                  </a:cubicBezTo>
                  <a:cubicBezTo>
                    <a:pt x="65" y="50"/>
                    <a:pt x="64" y="49"/>
                    <a:pt x="62" y="49"/>
                  </a:cubicBezTo>
                  <a:cubicBezTo>
                    <a:pt x="61" y="49"/>
                    <a:pt x="60" y="49"/>
                    <a:pt x="58" y="48"/>
                  </a:cubicBezTo>
                  <a:cubicBezTo>
                    <a:pt x="56" y="48"/>
                    <a:pt x="55" y="47"/>
                    <a:pt x="53" y="47"/>
                  </a:cubicBezTo>
                  <a:cubicBezTo>
                    <a:pt x="52" y="47"/>
                    <a:pt x="51" y="46"/>
                    <a:pt x="50" y="46"/>
                  </a:cubicBezTo>
                  <a:cubicBezTo>
                    <a:pt x="46" y="45"/>
                    <a:pt x="43" y="44"/>
                    <a:pt x="40" y="43"/>
                  </a:cubicBezTo>
                  <a:cubicBezTo>
                    <a:pt x="39" y="42"/>
                    <a:pt x="37" y="42"/>
                    <a:pt x="36" y="41"/>
                  </a:cubicBezTo>
                  <a:cubicBezTo>
                    <a:pt x="35" y="41"/>
                    <a:pt x="34" y="40"/>
                    <a:pt x="33" y="40"/>
                  </a:cubicBezTo>
                  <a:cubicBezTo>
                    <a:pt x="31" y="39"/>
                    <a:pt x="29" y="38"/>
                    <a:pt x="27" y="36"/>
                  </a:cubicBezTo>
                  <a:cubicBezTo>
                    <a:pt x="9" y="26"/>
                    <a:pt x="0" y="13"/>
                    <a:pt x="0" y="0"/>
                  </a:cubicBezTo>
                  <a:cubicBezTo>
                    <a:pt x="0" y="26"/>
                    <a:pt x="0" y="26"/>
                    <a:pt x="0" y="26"/>
                  </a:cubicBezTo>
                  <a:cubicBezTo>
                    <a:pt x="0" y="40"/>
                    <a:pt x="9" y="53"/>
                    <a:pt x="26" y="63"/>
                  </a:cubicBezTo>
                  <a:cubicBezTo>
                    <a:pt x="29" y="65"/>
                    <a:pt x="31" y="66"/>
                    <a:pt x="33" y="67"/>
                  </a:cubicBezTo>
                  <a:cubicBezTo>
                    <a:pt x="34" y="67"/>
                    <a:pt x="35" y="68"/>
                    <a:pt x="35" y="68"/>
                  </a:cubicBezTo>
                  <a:cubicBezTo>
                    <a:pt x="37" y="68"/>
                    <a:pt x="38" y="69"/>
                    <a:pt x="39" y="70"/>
                  </a:cubicBezTo>
                  <a:cubicBezTo>
                    <a:pt x="40" y="70"/>
                    <a:pt x="40" y="70"/>
                    <a:pt x="40" y="70"/>
                  </a:cubicBezTo>
                  <a:cubicBezTo>
                    <a:pt x="43" y="71"/>
                    <a:pt x="46" y="72"/>
                    <a:pt x="50" y="73"/>
                  </a:cubicBezTo>
                  <a:cubicBezTo>
                    <a:pt x="50" y="73"/>
                    <a:pt x="50" y="73"/>
                    <a:pt x="50" y="73"/>
                  </a:cubicBezTo>
                  <a:cubicBezTo>
                    <a:pt x="51" y="74"/>
                    <a:pt x="52" y="74"/>
                    <a:pt x="53" y="74"/>
                  </a:cubicBezTo>
                  <a:cubicBezTo>
                    <a:pt x="54" y="74"/>
                    <a:pt x="56" y="75"/>
                    <a:pt x="58" y="75"/>
                  </a:cubicBezTo>
                  <a:cubicBezTo>
                    <a:pt x="59" y="75"/>
                    <a:pt x="59" y="75"/>
                    <a:pt x="60" y="76"/>
                  </a:cubicBezTo>
                  <a:cubicBezTo>
                    <a:pt x="60" y="76"/>
                    <a:pt x="61" y="76"/>
                    <a:pt x="62" y="76"/>
                  </a:cubicBezTo>
                  <a:cubicBezTo>
                    <a:pt x="63" y="76"/>
                    <a:pt x="65" y="77"/>
                    <a:pt x="67" y="77"/>
                  </a:cubicBezTo>
                  <a:cubicBezTo>
                    <a:pt x="67" y="77"/>
                    <a:pt x="68" y="77"/>
                    <a:pt x="69" y="77"/>
                  </a:cubicBezTo>
                  <a:cubicBezTo>
                    <a:pt x="69" y="77"/>
                    <a:pt x="70" y="77"/>
                    <a:pt x="71" y="77"/>
                  </a:cubicBezTo>
                  <a:cubicBezTo>
                    <a:pt x="72" y="78"/>
                    <a:pt x="74" y="78"/>
                    <a:pt x="75" y="78"/>
                  </a:cubicBezTo>
                  <a:cubicBezTo>
                    <a:pt x="76" y="78"/>
                    <a:pt x="77" y="78"/>
                    <a:pt x="77" y="78"/>
                  </a:cubicBezTo>
                  <a:cubicBezTo>
                    <a:pt x="78" y="78"/>
                    <a:pt x="79" y="78"/>
                    <a:pt x="79" y="78"/>
                  </a:cubicBezTo>
                  <a:cubicBezTo>
                    <a:pt x="81" y="78"/>
                    <a:pt x="82" y="78"/>
                    <a:pt x="84" y="78"/>
                  </a:cubicBezTo>
                  <a:cubicBezTo>
                    <a:pt x="85" y="78"/>
                    <a:pt x="85" y="79"/>
                    <a:pt x="86" y="79"/>
                  </a:cubicBezTo>
                  <a:cubicBezTo>
                    <a:pt x="87" y="79"/>
                    <a:pt x="87" y="79"/>
                    <a:pt x="88" y="79"/>
                  </a:cubicBezTo>
                  <a:cubicBezTo>
                    <a:pt x="90" y="79"/>
                    <a:pt x="91" y="79"/>
                    <a:pt x="93" y="79"/>
                  </a:cubicBezTo>
                  <a:cubicBezTo>
                    <a:pt x="94" y="79"/>
                    <a:pt x="95" y="79"/>
                    <a:pt x="95" y="79"/>
                  </a:cubicBezTo>
                  <a:cubicBezTo>
                    <a:pt x="96" y="79"/>
                    <a:pt x="96" y="78"/>
                    <a:pt x="97" y="78"/>
                  </a:cubicBezTo>
                  <a:cubicBezTo>
                    <a:pt x="99" y="78"/>
                    <a:pt x="101" y="78"/>
                    <a:pt x="103" y="78"/>
                  </a:cubicBezTo>
                  <a:cubicBezTo>
                    <a:pt x="104" y="78"/>
                    <a:pt x="104" y="78"/>
                    <a:pt x="105" y="78"/>
                  </a:cubicBezTo>
                  <a:cubicBezTo>
                    <a:pt x="106" y="78"/>
                    <a:pt x="106" y="78"/>
                    <a:pt x="106" y="78"/>
                  </a:cubicBezTo>
                  <a:cubicBezTo>
                    <a:pt x="109" y="77"/>
                    <a:pt x="113" y="77"/>
                    <a:pt x="116" y="76"/>
                  </a:cubicBezTo>
                  <a:cubicBezTo>
                    <a:pt x="117" y="76"/>
                    <a:pt x="117" y="76"/>
                    <a:pt x="117" y="76"/>
                  </a:cubicBezTo>
                  <a:cubicBezTo>
                    <a:pt x="118" y="76"/>
                    <a:pt x="119" y="76"/>
                    <a:pt x="120" y="76"/>
                  </a:cubicBezTo>
                  <a:cubicBezTo>
                    <a:pt x="121" y="75"/>
                    <a:pt x="123" y="75"/>
                    <a:pt x="125" y="75"/>
                  </a:cubicBezTo>
                  <a:cubicBezTo>
                    <a:pt x="126" y="74"/>
                    <a:pt x="127" y="74"/>
                    <a:pt x="128" y="74"/>
                  </a:cubicBezTo>
                  <a:cubicBezTo>
                    <a:pt x="130" y="73"/>
                    <a:pt x="131" y="73"/>
                    <a:pt x="133" y="72"/>
                  </a:cubicBezTo>
                  <a:cubicBezTo>
                    <a:pt x="134" y="72"/>
                    <a:pt x="134" y="72"/>
                    <a:pt x="134" y="72"/>
                  </a:cubicBezTo>
                  <a:cubicBezTo>
                    <a:pt x="134" y="72"/>
                    <a:pt x="135" y="72"/>
                    <a:pt x="135" y="71"/>
                  </a:cubicBezTo>
                  <a:cubicBezTo>
                    <a:pt x="138" y="71"/>
                    <a:pt x="140" y="70"/>
                    <a:pt x="142" y="69"/>
                  </a:cubicBezTo>
                  <a:cubicBezTo>
                    <a:pt x="143" y="68"/>
                    <a:pt x="144" y="68"/>
                    <a:pt x="145" y="68"/>
                  </a:cubicBezTo>
                  <a:cubicBezTo>
                    <a:pt x="148" y="66"/>
                    <a:pt x="151" y="65"/>
                    <a:pt x="153" y="63"/>
                  </a:cubicBezTo>
                  <a:cubicBezTo>
                    <a:pt x="154" y="63"/>
                    <a:pt x="154" y="63"/>
                    <a:pt x="154" y="63"/>
                  </a:cubicBezTo>
                  <a:cubicBezTo>
                    <a:pt x="155" y="62"/>
                    <a:pt x="156" y="62"/>
                    <a:pt x="157" y="61"/>
                  </a:cubicBezTo>
                  <a:cubicBezTo>
                    <a:pt x="158" y="61"/>
                    <a:pt x="159" y="60"/>
                    <a:pt x="160" y="59"/>
                  </a:cubicBezTo>
                  <a:cubicBezTo>
                    <a:pt x="161" y="58"/>
                    <a:pt x="162" y="58"/>
                    <a:pt x="162" y="57"/>
                  </a:cubicBezTo>
                  <a:cubicBezTo>
                    <a:pt x="163" y="56"/>
                    <a:pt x="164" y="56"/>
                    <a:pt x="165" y="55"/>
                  </a:cubicBezTo>
                  <a:cubicBezTo>
                    <a:pt x="166" y="54"/>
                    <a:pt x="166" y="54"/>
                    <a:pt x="166" y="54"/>
                  </a:cubicBezTo>
                  <a:cubicBezTo>
                    <a:pt x="167" y="53"/>
                    <a:pt x="167" y="53"/>
                    <a:pt x="167" y="53"/>
                  </a:cubicBezTo>
                  <a:cubicBezTo>
                    <a:pt x="168" y="52"/>
                    <a:pt x="169" y="51"/>
                    <a:pt x="171" y="49"/>
                  </a:cubicBezTo>
                  <a:cubicBezTo>
                    <a:pt x="171" y="48"/>
                    <a:pt x="171" y="48"/>
                    <a:pt x="171" y="48"/>
                  </a:cubicBezTo>
                  <a:cubicBezTo>
                    <a:pt x="172" y="47"/>
                    <a:pt x="172" y="47"/>
                    <a:pt x="172" y="47"/>
                  </a:cubicBezTo>
                  <a:cubicBezTo>
                    <a:pt x="173" y="46"/>
                    <a:pt x="173" y="45"/>
                    <a:pt x="174" y="44"/>
                  </a:cubicBezTo>
                  <a:cubicBezTo>
                    <a:pt x="174" y="44"/>
                    <a:pt x="175" y="43"/>
                    <a:pt x="175" y="43"/>
                  </a:cubicBezTo>
                  <a:cubicBezTo>
                    <a:pt x="175" y="42"/>
                    <a:pt x="175" y="42"/>
                    <a:pt x="175" y="42"/>
                  </a:cubicBezTo>
                  <a:cubicBezTo>
                    <a:pt x="176" y="41"/>
                    <a:pt x="176" y="41"/>
                    <a:pt x="177" y="40"/>
                  </a:cubicBezTo>
                  <a:cubicBezTo>
                    <a:pt x="177" y="39"/>
                    <a:pt x="177" y="39"/>
                    <a:pt x="177" y="38"/>
                  </a:cubicBezTo>
                  <a:cubicBezTo>
                    <a:pt x="178" y="37"/>
                    <a:pt x="178" y="37"/>
                    <a:pt x="178" y="37"/>
                  </a:cubicBezTo>
                  <a:cubicBezTo>
                    <a:pt x="178" y="37"/>
                    <a:pt x="178" y="36"/>
                    <a:pt x="178" y="35"/>
                  </a:cubicBezTo>
                  <a:cubicBezTo>
                    <a:pt x="178" y="34"/>
                    <a:pt x="179" y="34"/>
                    <a:pt x="179" y="33"/>
                  </a:cubicBezTo>
                  <a:cubicBezTo>
                    <a:pt x="179" y="32"/>
                    <a:pt x="179" y="32"/>
                    <a:pt x="179" y="32"/>
                  </a:cubicBezTo>
                  <a:cubicBezTo>
                    <a:pt x="179" y="31"/>
                    <a:pt x="179" y="31"/>
                    <a:pt x="179" y="30"/>
                  </a:cubicBezTo>
                  <a:cubicBezTo>
                    <a:pt x="179" y="29"/>
                    <a:pt x="179" y="28"/>
                    <a:pt x="179" y="28"/>
                  </a:cubicBezTo>
                  <a:cubicBezTo>
                    <a:pt x="179" y="27"/>
                    <a:pt x="179" y="27"/>
                    <a:pt x="179" y="27"/>
                  </a:cubicBezTo>
                  <a:cubicBezTo>
                    <a:pt x="180" y="0"/>
                    <a:pt x="180" y="0"/>
                    <a:pt x="180" y="0"/>
                  </a:cubicBezTo>
                  <a:cubicBezTo>
                    <a:pt x="180" y="1"/>
                    <a:pt x="179" y="2"/>
                    <a:pt x="179" y="3"/>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4" name="Google Shape;8351;p179">
              <a:extLst>
                <a:ext uri="{FF2B5EF4-FFF2-40B4-BE49-F238E27FC236}">
                  <a16:creationId xmlns:a16="http://schemas.microsoft.com/office/drawing/2014/main" id="{E8D4037C-C1D7-7017-A286-44619432F822}"/>
                </a:ext>
              </a:extLst>
            </p:cNvPr>
            <p:cNvSpPr/>
            <p:nvPr/>
          </p:nvSpPr>
          <p:spPr>
            <a:xfrm>
              <a:off x="7996673" y="1400077"/>
              <a:ext cx="918975" cy="530916"/>
            </a:xfrm>
            <a:custGeom>
              <a:avLst/>
              <a:gdLst/>
              <a:ahLst/>
              <a:cxnLst/>
              <a:rect l="l" t="t" r="r" b="b"/>
              <a:pathLst>
                <a:path w="197" h="114" extrusionOk="0">
                  <a:moveTo>
                    <a:pt x="162" y="20"/>
                  </a:moveTo>
                  <a:cubicBezTo>
                    <a:pt x="197" y="40"/>
                    <a:pt x="197" y="73"/>
                    <a:pt x="162" y="93"/>
                  </a:cubicBezTo>
                  <a:cubicBezTo>
                    <a:pt x="128" y="114"/>
                    <a:pt x="71" y="114"/>
                    <a:pt x="36" y="93"/>
                  </a:cubicBezTo>
                  <a:cubicBezTo>
                    <a:pt x="1" y="73"/>
                    <a:pt x="0" y="40"/>
                    <a:pt x="35" y="20"/>
                  </a:cubicBezTo>
                  <a:cubicBezTo>
                    <a:pt x="70" y="0"/>
                    <a:pt x="127" y="0"/>
                    <a:pt x="162" y="20"/>
                  </a:cubicBezTo>
                  <a:close/>
                </a:path>
              </a:pathLst>
            </a:custGeom>
            <a:solidFill>
              <a:srgbClr val="FFD96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5" name="Google Shape;8352;p179">
              <a:extLst>
                <a:ext uri="{FF2B5EF4-FFF2-40B4-BE49-F238E27FC236}">
                  <a16:creationId xmlns:a16="http://schemas.microsoft.com/office/drawing/2014/main" id="{0EDB7A6A-9653-2A02-DFAC-B15F18A43803}"/>
                </a:ext>
              </a:extLst>
            </p:cNvPr>
            <p:cNvSpPr/>
            <p:nvPr/>
          </p:nvSpPr>
          <p:spPr>
            <a:xfrm>
              <a:off x="8186437" y="1506686"/>
              <a:ext cx="556502" cy="309168"/>
            </a:xfrm>
            <a:custGeom>
              <a:avLst/>
              <a:gdLst/>
              <a:ahLst/>
              <a:cxnLst/>
              <a:rect l="l" t="t" r="r" b="b"/>
              <a:pathLst>
                <a:path w="119" h="66" extrusionOk="0">
                  <a:moveTo>
                    <a:pt x="103" y="53"/>
                  </a:moveTo>
                  <a:cubicBezTo>
                    <a:pt x="112" y="58"/>
                    <a:pt x="112" y="58"/>
                    <a:pt x="112" y="58"/>
                  </a:cubicBezTo>
                  <a:cubicBezTo>
                    <a:pt x="104" y="62"/>
                    <a:pt x="104" y="62"/>
                    <a:pt x="104" y="62"/>
                  </a:cubicBezTo>
                  <a:cubicBezTo>
                    <a:pt x="95" y="57"/>
                    <a:pt x="95" y="57"/>
                    <a:pt x="95" y="57"/>
                  </a:cubicBezTo>
                  <a:cubicBezTo>
                    <a:pt x="79" y="65"/>
                    <a:pt x="61" y="66"/>
                    <a:pt x="43" y="58"/>
                  </a:cubicBezTo>
                  <a:cubicBezTo>
                    <a:pt x="54" y="47"/>
                    <a:pt x="54" y="47"/>
                    <a:pt x="54" y="47"/>
                  </a:cubicBezTo>
                  <a:cubicBezTo>
                    <a:pt x="64" y="52"/>
                    <a:pt x="74" y="53"/>
                    <a:pt x="83" y="50"/>
                  </a:cubicBezTo>
                  <a:cubicBezTo>
                    <a:pt x="61" y="37"/>
                    <a:pt x="61" y="37"/>
                    <a:pt x="61" y="37"/>
                  </a:cubicBezTo>
                  <a:cubicBezTo>
                    <a:pt x="57" y="38"/>
                    <a:pt x="54" y="39"/>
                    <a:pt x="52" y="40"/>
                  </a:cubicBezTo>
                  <a:cubicBezTo>
                    <a:pt x="36" y="45"/>
                    <a:pt x="23" y="44"/>
                    <a:pt x="12" y="38"/>
                  </a:cubicBezTo>
                  <a:cubicBezTo>
                    <a:pt x="0" y="30"/>
                    <a:pt x="1" y="21"/>
                    <a:pt x="16" y="11"/>
                  </a:cubicBezTo>
                  <a:cubicBezTo>
                    <a:pt x="7" y="6"/>
                    <a:pt x="7" y="6"/>
                    <a:pt x="7" y="6"/>
                  </a:cubicBezTo>
                  <a:cubicBezTo>
                    <a:pt x="15" y="2"/>
                    <a:pt x="15" y="2"/>
                    <a:pt x="15" y="2"/>
                  </a:cubicBezTo>
                  <a:cubicBezTo>
                    <a:pt x="24" y="7"/>
                    <a:pt x="24" y="7"/>
                    <a:pt x="24" y="7"/>
                  </a:cubicBezTo>
                  <a:cubicBezTo>
                    <a:pt x="37" y="1"/>
                    <a:pt x="51" y="0"/>
                    <a:pt x="67" y="5"/>
                  </a:cubicBezTo>
                  <a:cubicBezTo>
                    <a:pt x="56" y="16"/>
                    <a:pt x="56" y="16"/>
                    <a:pt x="56" y="16"/>
                  </a:cubicBezTo>
                  <a:cubicBezTo>
                    <a:pt x="50" y="13"/>
                    <a:pt x="44" y="13"/>
                    <a:pt x="38" y="15"/>
                  </a:cubicBezTo>
                  <a:cubicBezTo>
                    <a:pt x="57" y="26"/>
                    <a:pt x="57" y="26"/>
                    <a:pt x="57" y="26"/>
                  </a:cubicBezTo>
                  <a:cubicBezTo>
                    <a:pt x="59" y="26"/>
                    <a:pt x="62" y="25"/>
                    <a:pt x="65" y="24"/>
                  </a:cubicBezTo>
                  <a:cubicBezTo>
                    <a:pt x="68" y="23"/>
                    <a:pt x="70" y="23"/>
                    <a:pt x="71" y="23"/>
                  </a:cubicBezTo>
                  <a:cubicBezTo>
                    <a:pt x="86" y="19"/>
                    <a:pt x="97" y="20"/>
                    <a:pt x="105" y="25"/>
                  </a:cubicBezTo>
                  <a:cubicBezTo>
                    <a:pt x="119" y="33"/>
                    <a:pt x="118" y="42"/>
                    <a:pt x="103" y="53"/>
                  </a:cubicBezTo>
                  <a:close/>
                  <a:moveTo>
                    <a:pt x="47" y="29"/>
                  </a:moveTo>
                  <a:cubicBezTo>
                    <a:pt x="28" y="19"/>
                    <a:pt x="28" y="19"/>
                    <a:pt x="28" y="19"/>
                  </a:cubicBezTo>
                  <a:cubicBezTo>
                    <a:pt x="25" y="23"/>
                    <a:pt x="24" y="26"/>
                    <a:pt x="28" y="29"/>
                  </a:cubicBezTo>
                  <a:cubicBezTo>
                    <a:pt x="33" y="32"/>
                    <a:pt x="39" y="32"/>
                    <a:pt x="47" y="29"/>
                  </a:cubicBezTo>
                  <a:close/>
                  <a:moveTo>
                    <a:pt x="71" y="34"/>
                  </a:moveTo>
                  <a:cubicBezTo>
                    <a:pt x="91" y="46"/>
                    <a:pt x="91" y="46"/>
                    <a:pt x="91" y="46"/>
                  </a:cubicBezTo>
                  <a:cubicBezTo>
                    <a:pt x="95" y="41"/>
                    <a:pt x="95" y="38"/>
                    <a:pt x="90" y="35"/>
                  </a:cubicBezTo>
                  <a:cubicBezTo>
                    <a:pt x="86" y="32"/>
                    <a:pt x="80" y="32"/>
                    <a:pt x="72" y="34"/>
                  </a:cubicBezTo>
                  <a:cubicBezTo>
                    <a:pt x="72" y="34"/>
                    <a:pt x="72" y="34"/>
                    <a:pt x="71" y="34"/>
                  </a:cubicBezTo>
                  <a:close/>
                </a:path>
              </a:pathLst>
            </a:custGeom>
            <a:solidFill>
              <a:srgbClr val="EB8C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6" name="Google Shape;8353;p179">
              <a:extLst>
                <a:ext uri="{FF2B5EF4-FFF2-40B4-BE49-F238E27FC236}">
                  <a16:creationId xmlns:a16="http://schemas.microsoft.com/office/drawing/2014/main" id="{D1C5894A-2786-601F-375E-270F7A91708B}"/>
                </a:ext>
              </a:extLst>
            </p:cNvPr>
            <p:cNvSpPr/>
            <p:nvPr/>
          </p:nvSpPr>
          <p:spPr>
            <a:xfrm>
              <a:off x="8789848" y="2263614"/>
              <a:ext cx="833687" cy="368870"/>
            </a:xfrm>
            <a:custGeom>
              <a:avLst/>
              <a:gdLst/>
              <a:ahLst/>
              <a:cxnLst/>
              <a:rect l="l" t="t" r="r" b="b"/>
              <a:pathLst>
                <a:path w="179" h="79" extrusionOk="0">
                  <a:moveTo>
                    <a:pt x="179" y="3"/>
                  </a:moveTo>
                  <a:cubicBezTo>
                    <a:pt x="179" y="4"/>
                    <a:pt x="179" y="5"/>
                    <a:pt x="179" y="6"/>
                  </a:cubicBezTo>
                  <a:cubicBezTo>
                    <a:pt x="179" y="7"/>
                    <a:pt x="179" y="7"/>
                    <a:pt x="178" y="8"/>
                  </a:cubicBezTo>
                  <a:cubicBezTo>
                    <a:pt x="178" y="9"/>
                    <a:pt x="178" y="10"/>
                    <a:pt x="178" y="11"/>
                  </a:cubicBezTo>
                  <a:cubicBezTo>
                    <a:pt x="177" y="12"/>
                    <a:pt x="177" y="12"/>
                    <a:pt x="177" y="13"/>
                  </a:cubicBezTo>
                  <a:cubicBezTo>
                    <a:pt x="176" y="14"/>
                    <a:pt x="176" y="15"/>
                    <a:pt x="175" y="16"/>
                  </a:cubicBezTo>
                  <a:cubicBezTo>
                    <a:pt x="175" y="16"/>
                    <a:pt x="175" y="17"/>
                    <a:pt x="174" y="18"/>
                  </a:cubicBezTo>
                  <a:cubicBezTo>
                    <a:pt x="173" y="19"/>
                    <a:pt x="173" y="20"/>
                    <a:pt x="172" y="21"/>
                  </a:cubicBezTo>
                  <a:cubicBezTo>
                    <a:pt x="172" y="22"/>
                    <a:pt x="171" y="22"/>
                    <a:pt x="171" y="23"/>
                  </a:cubicBezTo>
                  <a:cubicBezTo>
                    <a:pt x="169" y="24"/>
                    <a:pt x="168" y="26"/>
                    <a:pt x="167" y="27"/>
                  </a:cubicBezTo>
                  <a:cubicBezTo>
                    <a:pt x="166" y="27"/>
                    <a:pt x="166" y="28"/>
                    <a:pt x="165" y="28"/>
                  </a:cubicBezTo>
                  <a:cubicBezTo>
                    <a:pt x="164" y="29"/>
                    <a:pt x="163" y="30"/>
                    <a:pt x="163" y="31"/>
                  </a:cubicBezTo>
                  <a:cubicBezTo>
                    <a:pt x="162" y="31"/>
                    <a:pt x="161" y="32"/>
                    <a:pt x="160" y="33"/>
                  </a:cubicBezTo>
                  <a:cubicBezTo>
                    <a:pt x="159" y="33"/>
                    <a:pt x="158" y="34"/>
                    <a:pt x="157" y="35"/>
                  </a:cubicBezTo>
                  <a:cubicBezTo>
                    <a:pt x="156" y="35"/>
                    <a:pt x="155" y="36"/>
                    <a:pt x="153" y="37"/>
                  </a:cubicBezTo>
                  <a:cubicBezTo>
                    <a:pt x="151" y="38"/>
                    <a:pt x="148" y="40"/>
                    <a:pt x="145" y="41"/>
                  </a:cubicBezTo>
                  <a:cubicBezTo>
                    <a:pt x="144" y="42"/>
                    <a:pt x="143" y="42"/>
                    <a:pt x="142" y="42"/>
                  </a:cubicBezTo>
                  <a:cubicBezTo>
                    <a:pt x="140" y="43"/>
                    <a:pt x="138" y="44"/>
                    <a:pt x="135" y="45"/>
                  </a:cubicBezTo>
                  <a:cubicBezTo>
                    <a:pt x="134" y="45"/>
                    <a:pt x="134" y="46"/>
                    <a:pt x="133" y="46"/>
                  </a:cubicBezTo>
                  <a:cubicBezTo>
                    <a:pt x="131" y="46"/>
                    <a:pt x="130" y="47"/>
                    <a:pt x="128" y="47"/>
                  </a:cubicBezTo>
                  <a:cubicBezTo>
                    <a:pt x="127" y="47"/>
                    <a:pt x="126" y="48"/>
                    <a:pt x="125" y="48"/>
                  </a:cubicBezTo>
                  <a:cubicBezTo>
                    <a:pt x="123" y="48"/>
                    <a:pt x="121" y="49"/>
                    <a:pt x="120" y="49"/>
                  </a:cubicBezTo>
                  <a:cubicBezTo>
                    <a:pt x="119" y="49"/>
                    <a:pt x="117" y="50"/>
                    <a:pt x="116" y="50"/>
                  </a:cubicBezTo>
                  <a:cubicBezTo>
                    <a:pt x="113" y="50"/>
                    <a:pt x="110" y="51"/>
                    <a:pt x="106" y="51"/>
                  </a:cubicBezTo>
                  <a:cubicBezTo>
                    <a:pt x="105" y="51"/>
                    <a:pt x="104" y="51"/>
                    <a:pt x="103" y="51"/>
                  </a:cubicBezTo>
                  <a:cubicBezTo>
                    <a:pt x="101" y="52"/>
                    <a:pt x="99" y="52"/>
                    <a:pt x="97" y="52"/>
                  </a:cubicBezTo>
                  <a:cubicBezTo>
                    <a:pt x="96" y="52"/>
                    <a:pt x="94" y="52"/>
                    <a:pt x="93" y="52"/>
                  </a:cubicBezTo>
                  <a:cubicBezTo>
                    <a:pt x="91" y="52"/>
                    <a:pt x="90" y="52"/>
                    <a:pt x="88" y="52"/>
                  </a:cubicBezTo>
                  <a:cubicBezTo>
                    <a:pt x="87" y="52"/>
                    <a:pt x="85" y="52"/>
                    <a:pt x="84" y="52"/>
                  </a:cubicBezTo>
                  <a:cubicBezTo>
                    <a:pt x="82" y="52"/>
                    <a:pt x="81" y="52"/>
                    <a:pt x="79" y="52"/>
                  </a:cubicBezTo>
                  <a:cubicBezTo>
                    <a:pt x="78" y="52"/>
                    <a:pt x="77" y="51"/>
                    <a:pt x="75" y="51"/>
                  </a:cubicBezTo>
                  <a:cubicBezTo>
                    <a:pt x="74" y="51"/>
                    <a:pt x="72" y="51"/>
                    <a:pt x="71" y="51"/>
                  </a:cubicBezTo>
                  <a:cubicBezTo>
                    <a:pt x="69" y="51"/>
                    <a:pt x="68" y="50"/>
                    <a:pt x="67" y="50"/>
                  </a:cubicBezTo>
                  <a:cubicBezTo>
                    <a:pt x="65" y="50"/>
                    <a:pt x="64" y="50"/>
                    <a:pt x="62" y="49"/>
                  </a:cubicBezTo>
                  <a:cubicBezTo>
                    <a:pt x="61" y="49"/>
                    <a:pt x="59" y="49"/>
                    <a:pt x="58" y="49"/>
                  </a:cubicBezTo>
                  <a:cubicBezTo>
                    <a:pt x="56" y="48"/>
                    <a:pt x="55" y="48"/>
                    <a:pt x="53" y="47"/>
                  </a:cubicBezTo>
                  <a:cubicBezTo>
                    <a:pt x="52" y="47"/>
                    <a:pt x="51" y="47"/>
                    <a:pt x="50" y="46"/>
                  </a:cubicBezTo>
                  <a:cubicBezTo>
                    <a:pt x="46" y="46"/>
                    <a:pt x="43" y="44"/>
                    <a:pt x="40" y="43"/>
                  </a:cubicBezTo>
                  <a:cubicBezTo>
                    <a:pt x="38" y="43"/>
                    <a:pt x="37" y="42"/>
                    <a:pt x="35" y="41"/>
                  </a:cubicBezTo>
                  <a:cubicBezTo>
                    <a:pt x="35" y="41"/>
                    <a:pt x="34" y="41"/>
                    <a:pt x="33" y="40"/>
                  </a:cubicBezTo>
                  <a:cubicBezTo>
                    <a:pt x="31" y="39"/>
                    <a:pt x="29" y="38"/>
                    <a:pt x="27" y="37"/>
                  </a:cubicBezTo>
                  <a:cubicBezTo>
                    <a:pt x="9" y="27"/>
                    <a:pt x="0" y="13"/>
                    <a:pt x="0" y="0"/>
                  </a:cubicBezTo>
                  <a:cubicBezTo>
                    <a:pt x="0" y="27"/>
                    <a:pt x="0" y="27"/>
                    <a:pt x="0" y="27"/>
                  </a:cubicBezTo>
                  <a:cubicBezTo>
                    <a:pt x="0" y="40"/>
                    <a:pt x="9" y="54"/>
                    <a:pt x="26" y="64"/>
                  </a:cubicBezTo>
                  <a:cubicBezTo>
                    <a:pt x="29" y="65"/>
                    <a:pt x="31" y="66"/>
                    <a:pt x="33" y="67"/>
                  </a:cubicBezTo>
                  <a:cubicBezTo>
                    <a:pt x="34" y="68"/>
                    <a:pt x="35" y="68"/>
                    <a:pt x="35" y="68"/>
                  </a:cubicBezTo>
                  <a:cubicBezTo>
                    <a:pt x="37" y="69"/>
                    <a:pt x="38" y="69"/>
                    <a:pt x="39" y="70"/>
                  </a:cubicBezTo>
                  <a:cubicBezTo>
                    <a:pt x="40" y="70"/>
                    <a:pt x="40" y="70"/>
                    <a:pt x="40" y="70"/>
                  </a:cubicBezTo>
                  <a:cubicBezTo>
                    <a:pt x="43" y="71"/>
                    <a:pt x="46" y="72"/>
                    <a:pt x="49" y="73"/>
                  </a:cubicBezTo>
                  <a:cubicBezTo>
                    <a:pt x="50" y="74"/>
                    <a:pt x="50" y="74"/>
                    <a:pt x="50" y="74"/>
                  </a:cubicBezTo>
                  <a:cubicBezTo>
                    <a:pt x="51" y="74"/>
                    <a:pt x="52" y="74"/>
                    <a:pt x="53" y="74"/>
                  </a:cubicBezTo>
                  <a:cubicBezTo>
                    <a:pt x="54" y="75"/>
                    <a:pt x="56" y="75"/>
                    <a:pt x="58" y="76"/>
                  </a:cubicBezTo>
                  <a:cubicBezTo>
                    <a:pt x="59" y="76"/>
                    <a:pt x="59" y="76"/>
                    <a:pt x="60" y="76"/>
                  </a:cubicBezTo>
                  <a:cubicBezTo>
                    <a:pt x="60" y="76"/>
                    <a:pt x="61" y="76"/>
                    <a:pt x="62" y="76"/>
                  </a:cubicBezTo>
                  <a:cubicBezTo>
                    <a:pt x="63" y="77"/>
                    <a:pt x="65" y="77"/>
                    <a:pt x="67" y="77"/>
                  </a:cubicBezTo>
                  <a:cubicBezTo>
                    <a:pt x="67" y="77"/>
                    <a:pt x="68" y="77"/>
                    <a:pt x="69" y="78"/>
                  </a:cubicBezTo>
                  <a:cubicBezTo>
                    <a:pt x="69" y="78"/>
                    <a:pt x="70" y="78"/>
                    <a:pt x="71" y="78"/>
                  </a:cubicBezTo>
                  <a:cubicBezTo>
                    <a:pt x="72" y="78"/>
                    <a:pt x="74" y="78"/>
                    <a:pt x="75" y="78"/>
                  </a:cubicBezTo>
                  <a:cubicBezTo>
                    <a:pt x="76" y="78"/>
                    <a:pt x="77" y="78"/>
                    <a:pt x="77" y="79"/>
                  </a:cubicBezTo>
                  <a:cubicBezTo>
                    <a:pt x="78" y="79"/>
                    <a:pt x="79" y="79"/>
                    <a:pt x="79" y="79"/>
                  </a:cubicBezTo>
                  <a:cubicBezTo>
                    <a:pt x="81" y="79"/>
                    <a:pt x="82" y="79"/>
                    <a:pt x="84" y="79"/>
                  </a:cubicBezTo>
                  <a:cubicBezTo>
                    <a:pt x="85" y="79"/>
                    <a:pt x="85" y="79"/>
                    <a:pt x="86" y="79"/>
                  </a:cubicBezTo>
                  <a:cubicBezTo>
                    <a:pt x="87" y="79"/>
                    <a:pt x="87" y="79"/>
                    <a:pt x="88" y="79"/>
                  </a:cubicBezTo>
                  <a:cubicBezTo>
                    <a:pt x="90" y="79"/>
                    <a:pt x="91" y="79"/>
                    <a:pt x="93" y="79"/>
                  </a:cubicBezTo>
                  <a:cubicBezTo>
                    <a:pt x="94" y="79"/>
                    <a:pt x="94" y="79"/>
                    <a:pt x="95" y="79"/>
                  </a:cubicBezTo>
                  <a:cubicBezTo>
                    <a:pt x="96" y="79"/>
                    <a:pt x="96" y="79"/>
                    <a:pt x="97" y="79"/>
                  </a:cubicBezTo>
                  <a:cubicBezTo>
                    <a:pt x="99" y="79"/>
                    <a:pt x="101" y="79"/>
                    <a:pt x="103" y="78"/>
                  </a:cubicBezTo>
                  <a:cubicBezTo>
                    <a:pt x="104" y="78"/>
                    <a:pt x="104" y="78"/>
                    <a:pt x="105" y="78"/>
                  </a:cubicBezTo>
                  <a:cubicBezTo>
                    <a:pt x="106" y="78"/>
                    <a:pt x="106" y="78"/>
                    <a:pt x="106" y="78"/>
                  </a:cubicBezTo>
                  <a:cubicBezTo>
                    <a:pt x="109" y="78"/>
                    <a:pt x="113" y="77"/>
                    <a:pt x="116" y="77"/>
                  </a:cubicBezTo>
                  <a:cubicBezTo>
                    <a:pt x="117" y="77"/>
                    <a:pt x="117" y="77"/>
                    <a:pt x="117" y="77"/>
                  </a:cubicBezTo>
                  <a:cubicBezTo>
                    <a:pt x="118" y="77"/>
                    <a:pt x="119" y="76"/>
                    <a:pt x="120" y="76"/>
                  </a:cubicBezTo>
                  <a:cubicBezTo>
                    <a:pt x="121" y="76"/>
                    <a:pt x="123" y="75"/>
                    <a:pt x="124" y="75"/>
                  </a:cubicBezTo>
                  <a:cubicBezTo>
                    <a:pt x="126" y="75"/>
                    <a:pt x="127" y="74"/>
                    <a:pt x="128" y="74"/>
                  </a:cubicBezTo>
                  <a:cubicBezTo>
                    <a:pt x="130" y="74"/>
                    <a:pt x="131" y="73"/>
                    <a:pt x="133" y="73"/>
                  </a:cubicBezTo>
                  <a:cubicBezTo>
                    <a:pt x="134" y="72"/>
                    <a:pt x="134" y="72"/>
                    <a:pt x="134" y="72"/>
                  </a:cubicBezTo>
                  <a:cubicBezTo>
                    <a:pt x="134" y="72"/>
                    <a:pt x="135" y="72"/>
                    <a:pt x="135" y="72"/>
                  </a:cubicBezTo>
                  <a:cubicBezTo>
                    <a:pt x="138" y="71"/>
                    <a:pt x="140" y="70"/>
                    <a:pt x="142" y="69"/>
                  </a:cubicBezTo>
                  <a:cubicBezTo>
                    <a:pt x="143" y="69"/>
                    <a:pt x="144" y="68"/>
                    <a:pt x="145" y="68"/>
                  </a:cubicBezTo>
                  <a:cubicBezTo>
                    <a:pt x="148" y="67"/>
                    <a:pt x="151" y="65"/>
                    <a:pt x="153" y="64"/>
                  </a:cubicBezTo>
                  <a:cubicBezTo>
                    <a:pt x="154" y="64"/>
                    <a:pt x="154" y="63"/>
                    <a:pt x="154" y="63"/>
                  </a:cubicBezTo>
                  <a:cubicBezTo>
                    <a:pt x="155" y="63"/>
                    <a:pt x="156" y="62"/>
                    <a:pt x="157" y="62"/>
                  </a:cubicBezTo>
                  <a:cubicBezTo>
                    <a:pt x="158" y="61"/>
                    <a:pt x="159" y="60"/>
                    <a:pt x="160" y="59"/>
                  </a:cubicBezTo>
                  <a:cubicBezTo>
                    <a:pt x="161" y="59"/>
                    <a:pt x="162" y="58"/>
                    <a:pt x="162" y="57"/>
                  </a:cubicBezTo>
                  <a:cubicBezTo>
                    <a:pt x="163" y="57"/>
                    <a:pt x="164" y="56"/>
                    <a:pt x="165" y="55"/>
                  </a:cubicBezTo>
                  <a:cubicBezTo>
                    <a:pt x="166" y="55"/>
                    <a:pt x="166" y="55"/>
                    <a:pt x="166" y="55"/>
                  </a:cubicBezTo>
                  <a:cubicBezTo>
                    <a:pt x="167" y="54"/>
                    <a:pt x="167" y="54"/>
                    <a:pt x="167" y="54"/>
                  </a:cubicBezTo>
                  <a:cubicBezTo>
                    <a:pt x="168" y="52"/>
                    <a:pt x="169" y="51"/>
                    <a:pt x="170" y="50"/>
                  </a:cubicBezTo>
                  <a:cubicBezTo>
                    <a:pt x="171" y="49"/>
                    <a:pt x="171" y="49"/>
                    <a:pt x="171" y="49"/>
                  </a:cubicBezTo>
                  <a:cubicBezTo>
                    <a:pt x="172" y="48"/>
                    <a:pt x="172" y="48"/>
                    <a:pt x="172" y="48"/>
                  </a:cubicBezTo>
                  <a:cubicBezTo>
                    <a:pt x="173" y="47"/>
                    <a:pt x="173" y="46"/>
                    <a:pt x="174" y="45"/>
                  </a:cubicBezTo>
                  <a:cubicBezTo>
                    <a:pt x="174" y="44"/>
                    <a:pt x="175" y="44"/>
                    <a:pt x="175" y="43"/>
                  </a:cubicBezTo>
                  <a:cubicBezTo>
                    <a:pt x="175" y="43"/>
                    <a:pt x="175" y="43"/>
                    <a:pt x="175" y="43"/>
                  </a:cubicBezTo>
                  <a:cubicBezTo>
                    <a:pt x="176" y="42"/>
                    <a:pt x="176" y="41"/>
                    <a:pt x="177" y="40"/>
                  </a:cubicBezTo>
                  <a:cubicBezTo>
                    <a:pt x="177" y="39"/>
                    <a:pt x="177" y="39"/>
                    <a:pt x="177" y="38"/>
                  </a:cubicBezTo>
                  <a:cubicBezTo>
                    <a:pt x="177" y="38"/>
                    <a:pt x="177" y="38"/>
                    <a:pt x="177" y="38"/>
                  </a:cubicBezTo>
                  <a:cubicBezTo>
                    <a:pt x="178" y="37"/>
                    <a:pt x="178" y="36"/>
                    <a:pt x="178" y="35"/>
                  </a:cubicBezTo>
                  <a:cubicBezTo>
                    <a:pt x="178" y="35"/>
                    <a:pt x="179" y="34"/>
                    <a:pt x="179" y="33"/>
                  </a:cubicBezTo>
                  <a:cubicBezTo>
                    <a:pt x="179" y="33"/>
                    <a:pt x="179" y="33"/>
                    <a:pt x="179" y="33"/>
                  </a:cubicBezTo>
                  <a:cubicBezTo>
                    <a:pt x="179" y="32"/>
                    <a:pt x="179" y="31"/>
                    <a:pt x="179" y="30"/>
                  </a:cubicBezTo>
                  <a:cubicBezTo>
                    <a:pt x="179" y="29"/>
                    <a:pt x="179" y="29"/>
                    <a:pt x="179" y="28"/>
                  </a:cubicBezTo>
                  <a:cubicBezTo>
                    <a:pt x="179" y="27"/>
                    <a:pt x="179" y="27"/>
                    <a:pt x="179" y="27"/>
                  </a:cubicBezTo>
                  <a:cubicBezTo>
                    <a:pt x="179" y="0"/>
                    <a:pt x="179" y="0"/>
                    <a:pt x="179" y="0"/>
                  </a:cubicBezTo>
                  <a:cubicBezTo>
                    <a:pt x="179" y="1"/>
                    <a:pt x="179" y="2"/>
                    <a:pt x="179" y="3"/>
                  </a:cubicBezTo>
                  <a:close/>
                </a:path>
              </a:pathLst>
            </a:custGeom>
            <a:solidFill>
              <a:srgbClr val="DB536A"/>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7" name="Google Shape;8354;p179">
              <a:extLst>
                <a:ext uri="{FF2B5EF4-FFF2-40B4-BE49-F238E27FC236}">
                  <a16:creationId xmlns:a16="http://schemas.microsoft.com/office/drawing/2014/main" id="{F18EBA7D-FB8C-07A6-9B3B-F9FE1F85B75D}"/>
                </a:ext>
              </a:extLst>
            </p:cNvPr>
            <p:cNvSpPr/>
            <p:nvPr/>
          </p:nvSpPr>
          <p:spPr>
            <a:xfrm>
              <a:off x="8747204" y="1997090"/>
              <a:ext cx="918975" cy="530916"/>
            </a:xfrm>
            <a:custGeom>
              <a:avLst/>
              <a:gdLst/>
              <a:ahLst/>
              <a:cxnLst/>
              <a:rect l="l" t="t" r="r" b="b"/>
              <a:pathLst>
                <a:path w="197" h="114" extrusionOk="0">
                  <a:moveTo>
                    <a:pt x="162" y="20"/>
                  </a:moveTo>
                  <a:cubicBezTo>
                    <a:pt x="197" y="41"/>
                    <a:pt x="197" y="74"/>
                    <a:pt x="162" y="94"/>
                  </a:cubicBezTo>
                  <a:cubicBezTo>
                    <a:pt x="128" y="114"/>
                    <a:pt x="71" y="114"/>
                    <a:pt x="36" y="94"/>
                  </a:cubicBezTo>
                  <a:cubicBezTo>
                    <a:pt x="0" y="74"/>
                    <a:pt x="0" y="41"/>
                    <a:pt x="35" y="20"/>
                  </a:cubicBezTo>
                  <a:cubicBezTo>
                    <a:pt x="70" y="0"/>
                    <a:pt x="127" y="0"/>
                    <a:pt x="162" y="20"/>
                  </a:cubicBezTo>
                  <a:close/>
                </a:path>
              </a:pathLst>
            </a:custGeom>
            <a:solidFill>
              <a:srgbClr val="F1BAC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8" name="Google Shape;8355;p179">
              <a:extLst>
                <a:ext uri="{FF2B5EF4-FFF2-40B4-BE49-F238E27FC236}">
                  <a16:creationId xmlns:a16="http://schemas.microsoft.com/office/drawing/2014/main" id="{FD5D1F58-B934-E883-E5DD-027389CC50B3}"/>
                </a:ext>
              </a:extLst>
            </p:cNvPr>
            <p:cNvSpPr/>
            <p:nvPr/>
          </p:nvSpPr>
          <p:spPr>
            <a:xfrm>
              <a:off x="8939101" y="2103699"/>
              <a:ext cx="554369" cy="309168"/>
            </a:xfrm>
            <a:custGeom>
              <a:avLst/>
              <a:gdLst/>
              <a:ahLst/>
              <a:cxnLst/>
              <a:rect l="l" t="t" r="r" b="b"/>
              <a:pathLst>
                <a:path w="119" h="66" extrusionOk="0">
                  <a:moveTo>
                    <a:pt x="103" y="53"/>
                  </a:moveTo>
                  <a:cubicBezTo>
                    <a:pt x="112" y="58"/>
                    <a:pt x="112" y="58"/>
                    <a:pt x="112" y="58"/>
                  </a:cubicBezTo>
                  <a:cubicBezTo>
                    <a:pt x="104" y="63"/>
                    <a:pt x="104" y="63"/>
                    <a:pt x="104" y="63"/>
                  </a:cubicBezTo>
                  <a:cubicBezTo>
                    <a:pt x="95" y="58"/>
                    <a:pt x="95" y="58"/>
                    <a:pt x="95" y="58"/>
                  </a:cubicBezTo>
                  <a:cubicBezTo>
                    <a:pt x="79" y="66"/>
                    <a:pt x="61" y="66"/>
                    <a:pt x="43" y="58"/>
                  </a:cubicBezTo>
                  <a:cubicBezTo>
                    <a:pt x="54" y="48"/>
                    <a:pt x="54" y="48"/>
                    <a:pt x="54" y="48"/>
                  </a:cubicBezTo>
                  <a:cubicBezTo>
                    <a:pt x="64" y="53"/>
                    <a:pt x="74" y="54"/>
                    <a:pt x="83" y="50"/>
                  </a:cubicBezTo>
                  <a:cubicBezTo>
                    <a:pt x="61" y="38"/>
                    <a:pt x="61" y="38"/>
                    <a:pt x="61" y="38"/>
                  </a:cubicBezTo>
                  <a:cubicBezTo>
                    <a:pt x="57" y="39"/>
                    <a:pt x="54" y="40"/>
                    <a:pt x="51" y="40"/>
                  </a:cubicBezTo>
                  <a:cubicBezTo>
                    <a:pt x="36" y="46"/>
                    <a:pt x="23" y="45"/>
                    <a:pt x="12" y="38"/>
                  </a:cubicBezTo>
                  <a:cubicBezTo>
                    <a:pt x="0" y="30"/>
                    <a:pt x="1" y="22"/>
                    <a:pt x="16" y="12"/>
                  </a:cubicBezTo>
                  <a:cubicBezTo>
                    <a:pt x="7" y="7"/>
                    <a:pt x="7" y="7"/>
                    <a:pt x="7" y="7"/>
                  </a:cubicBezTo>
                  <a:cubicBezTo>
                    <a:pt x="15" y="2"/>
                    <a:pt x="15" y="2"/>
                    <a:pt x="15" y="2"/>
                  </a:cubicBezTo>
                  <a:cubicBezTo>
                    <a:pt x="24" y="7"/>
                    <a:pt x="24" y="7"/>
                    <a:pt x="24" y="7"/>
                  </a:cubicBezTo>
                  <a:cubicBezTo>
                    <a:pt x="37" y="1"/>
                    <a:pt x="51" y="0"/>
                    <a:pt x="66" y="6"/>
                  </a:cubicBezTo>
                  <a:cubicBezTo>
                    <a:pt x="56" y="16"/>
                    <a:pt x="56" y="16"/>
                    <a:pt x="56" y="16"/>
                  </a:cubicBezTo>
                  <a:cubicBezTo>
                    <a:pt x="50" y="14"/>
                    <a:pt x="44" y="13"/>
                    <a:pt x="37" y="15"/>
                  </a:cubicBezTo>
                  <a:cubicBezTo>
                    <a:pt x="57" y="27"/>
                    <a:pt x="57" y="27"/>
                    <a:pt x="57" y="27"/>
                  </a:cubicBezTo>
                  <a:cubicBezTo>
                    <a:pt x="59" y="26"/>
                    <a:pt x="62" y="25"/>
                    <a:pt x="65" y="24"/>
                  </a:cubicBezTo>
                  <a:cubicBezTo>
                    <a:pt x="68" y="24"/>
                    <a:pt x="69" y="23"/>
                    <a:pt x="71" y="23"/>
                  </a:cubicBezTo>
                  <a:cubicBezTo>
                    <a:pt x="86" y="19"/>
                    <a:pt x="97" y="20"/>
                    <a:pt x="105" y="25"/>
                  </a:cubicBezTo>
                  <a:cubicBezTo>
                    <a:pt x="119" y="33"/>
                    <a:pt x="118" y="43"/>
                    <a:pt x="103" y="53"/>
                  </a:cubicBezTo>
                  <a:close/>
                  <a:moveTo>
                    <a:pt x="47" y="30"/>
                  </a:moveTo>
                  <a:cubicBezTo>
                    <a:pt x="28" y="19"/>
                    <a:pt x="28" y="19"/>
                    <a:pt x="28" y="19"/>
                  </a:cubicBezTo>
                  <a:cubicBezTo>
                    <a:pt x="24" y="23"/>
                    <a:pt x="24" y="26"/>
                    <a:pt x="28" y="29"/>
                  </a:cubicBezTo>
                  <a:cubicBezTo>
                    <a:pt x="33" y="32"/>
                    <a:pt x="39" y="32"/>
                    <a:pt x="47" y="30"/>
                  </a:cubicBezTo>
                  <a:close/>
                  <a:moveTo>
                    <a:pt x="71" y="35"/>
                  </a:moveTo>
                  <a:cubicBezTo>
                    <a:pt x="91" y="46"/>
                    <a:pt x="91" y="46"/>
                    <a:pt x="91" y="46"/>
                  </a:cubicBezTo>
                  <a:cubicBezTo>
                    <a:pt x="95" y="42"/>
                    <a:pt x="95" y="38"/>
                    <a:pt x="90" y="35"/>
                  </a:cubicBezTo>
                  <a:cubicBezTo>
                    <a:pt x="86" y="33"/>
                    <a:pt x="80" y="32"/>
                    <a:pt x="72" y="34"/>
                  </a:cubicBezTo>
                  <a:cubicBezTo>
                    <a:pt x="72" y="34"/>
                    <a:pt x="72" y="34"/>
                    <a:pt x="71" y="35"/>
                  </a:cubicBezTo>
                  <a:close/>
                </a:path>
              </a:pathLst>
            </a:custGeom>
            <a:solidFill>
              <a:srgbClr val="DB536A"/>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9" name="Google Shape;8356;p179">
              <a:extLst>
                <a:ext uri="{FF2B5EF4-FFF2-40B4-BE49-F238E27FC236}">
                  <a16:creationId xmlns:a16="http://schemas.microsoft.com/office/drawing/2014/main" id="{D72496B4-0A8E-4F3A-9E20-F1D66E4D4B83}"/>
                </a:ext>
              </a:extLst>
            </p:cNvPr>
            <p:cNvSpPr/>
            <p:nvPr/>
          </p:nvSpPr>
          <p:spPr>
            <a:xfrm>
              <a:off x="9209889" y="1054662"/>
              <a:ext cx="667376" cy="349679"/>
            </a:xfrm>
            <a:custGeom>
              <a:avLst/>
              <a:gdLst/>
              <a:ahLst/>
              <a:cxnLst/>
              <a:rect l="l" t="t" r="r" b="b"/>
              <a:pathLst>
                <a:path w="143" h="75" extrusionOk="0">
                  <a:moveTo>
                    <a:pt x="142" y="28"/>
                  </a:moveTo>
                  <a:cubicBezTo>
                    <a:pt x="142" y="29"/>
                    <a:pt x="142" y="30"/>
                    <a:pt x="142" y="30"/>
                  </a:cubicBezTo>
                  <a:cubicBezTo>
                    <a:pt x="142" y="31"/>
                    <a:pt x="141" y="31"/>
                    <a:pt x="141" y="32"/>
                  </a:cubicBezTo>
                  <a:cubicBezTo>
                    <a:pt x="141" y="33"/>
                    <a:pt x="140" y="33"/>
                    <a:pt x="140" y="34"/>
                  </a:cubicBezTo>
                  <a:cubicBezTo>
                    <a:pt x="140" y="34"/>
                    <a:pt x="139" y="35"/>
                    <a:pt x="139" y="35"/>
                  </a:cubicBezTo>
                  <a:cubicBezTo>
                    <a:pt x="139" y="36"/>
                    <a:pt x="138" y="37"/>
                    <a:pt x="138" y="37"/>
                  </a:cubicBezTo>
                  <a:cubicBezTo>
                    <a:pt x="137" y="38"/>
                    <a:pt x="137" y="38"/>
                    <a:pt x="136" y="39"/>
                  </a:cubicBezTo>
                  <a:cubicBezTo>
                    <a:pt x="136" y="39"/>
                    <a:pt x="135" y="40"/>
                    <a:pt x="134" y="41"/>
                  </a:cubicBezTo>
                  <a:cubicBezTo>
                    <a:pt x="134" y="41"/>
                    <a:pt x="133" y="42"/>
                    <a:pt x="133" y="42"/>
                  </a:cubicBezTo>
                  <a:cubicBezTo>
                    <a:pt x="132" y="43"/>
                    <a:pt x="131" y="44"/>
                    <a:pt x="130" y="45"/>
                  </a:cubicBezTo>
                  <a:cubicBezTo>
                    <a:pt x="129" y="45"/>
                    <a:pt x="129" y="45"/>
                    <a:pt x="128" y="45"/>
                  </a:cubicBezTo>
                  <a:cubicBezTo>
                    <a:pt x="127" y="46"/>
                    <a:pt x="127" y="46"/>
                    <a:pt x="126" y="47"/>
                  </a:cubicBezTo>
                  <a:cubicBezTo>
                    <a:pt x="125" y="47"/>
                    <a:pt x="124" y="48"/>
                    <a:pt x="124" y="48"/>
                  </a:cubicBezTo>
                  <a:cubicBezTo>
                    <a:pt x="123" y="48"/>
                    <a:pt x="122" y="49"/>
                    <a:pt x="121" y="49"/>
                  </a:cubicBezTo>
                  <a:cubicBezTo>
                    <a:pt x="120" y="50"/>
                    <a:pt x="119" y="50"/>
                    <a:pt x="118" y="50"/>
                  </a:cubicBezTo>
                  <a:cubicBezTo>
                    <a:pt x="116" y="51"/>
                    <a:pt x="113" y="52"/>
                    <a:pt x="111" y="52"/>
                  </a:cubicBezTo>
                  <a:cubicBezTo>
                    <a:pt x="110" y="52"/>
                    <a:pt x="109" y="53"/>
                    <a:pt x="109" y="53"/>
                  </a:cubicBezTo>
                  <a:cubicBezTo>
                    <a:pt x="107" y="53"/>
                    <a:pt x="105" y="54"/>
                    <a:pt x="103" y="54"/>
                  </a:cubicBezTo>
                  <a:cubicBezTo>
                    <a:pt x="102" y="54"/>
                    <a:pt x="101" y="54"/>
                    <a:pt x="101" y="54"/>
                  </a:cubicBezTo>
                  <a:cubicBezTo>
                    <a:pt x="100" y="54"/>
                    <a:pt x="98" y="54"/>
                    <a:pt x="97" y="54"/>
                  </a:cubicBezTo>
                  <a:cubicBezTo>
                    <a:pt x="96" y="55"/>
                    <a:pt x="95" y="55"/>
                    <a:pt x="94" y="55"/>
                  </a:cubicBezTo>
                  <a:cubicBezTo>
                    <a:pt x="93" y="55"/>
                    <a:pt x="92" y="55"/>
                    <a:pt x="90" y="55"/>
                  </a:cubicBezTo>
                  <a:cubicBezTo>
                    <a:pt x="89" y="55"/>
                    <a:pt x="88" y="55"/>
                    <a:pt x="88" y="55"/>
                  </a:cubicBezTo>
                  <a:cubicBezTo>
                    <a:pt x="85" y="55"/>
                    <a:pt x="82" y="55"/>
                    <a:pt x="80" y="54"/>
                  </a:cubicBezTo>
                  <a:cubicBezTo>
                    <a:pt x="79" y="54"/>
                    <a:pt x="78" y="54"/>
                    <a:pt x="77" y="54"/>
                  </a:cubicBezTo>
                  <a:cubicBezTo>
                    <a:pt x="76" y="54"/>
                    <a:pt x="74" y="54"/>
                    <a:pt x="72" y="54"/>
                  </a:cubicBezTo>
                  <a:cubicBezTo>
                    <a:pt x="71" y="53"/>
                    <a:pt x="70" y="53"/>
                    <a:pt x="69" y="53"/>
                  </a:cubicBezTo>
                  <a:cubicBezTo>
                    <a:pt x="68" y="53"/>
                    <a:pt x="67" y="53"/>
                    <a:pt x="66" y="52"/>
                  </a:cubicBezTo>
                  <a:cubicBezTo>
                    <a:pt x="65" y="52"/>
                    <a:pt x="64" y="52"/>
                    <a:pt x="63" y="52"/>
                  </a:cubicBezTo>
                  <a:cubicBezTo>
                    <a:pt x="61" y="51"/>
                    <a:pt x="60" y="51"/>
                    <a:pt x="59" y="51"/>
                  </a:cubicBezTo>
                  <a:cubicBezTo>
                    <a:pt x="58" y="51"/>
                    <a:pt x="57" y="50"/>
                    <a:pt x="56" y="50"/>
                  </a:cubicBezTo>
                  <a:cubicBezTo>
                    <a:pt x="55" y="50"/>
                    <a:pt x="54" y="49"/>
                    <a:pt x="53" y="49"/>
                  </a:cubicBezTo>
                  <a:cubicBezTo>
                    <a:pt x="52" y="49"/>
                    <a:pt x="51" y="48"/>
                    <a:pt x="50" y="48"/>
                  </a:cubicBezTo>
                  <a:cubicBezTo>
                    <a:pt x="48" y="47"/>
                    <a:pt x="47" y="47"/>
                    <a:pt x="46" y="47"/>
                  </a:cubicBezTo>
                  <a:cubicBezTo>
                    <a:pt x="45" y="46"/>
                    <a:pt x="44" y="46"/>
                    <a:pt x="43" y="45"/>
                  </a:cubicBezTo>
                  <a:cubicBezTo>
                    <a:pt x="42" y="45"/>
                    <a:pt x="41" y="44"/>
                    <a:pt x="39" y="44"/>
                  </a:cubicBezTo>
                  <a:cubicBezTo>
                    <a:pt x="39" y="43"/>
                    <a:pt x="38" y="43"/>
                    <a:pt x="37" y="43"/>
                  </a:cubicBezTo>
                  <a:cubicBezTo>
                    <a:pt x="35" y="41"/>
                    <a:pt x="32" y="40"/>
                    <a:pt x="30" y="39"/>
                  </a:cubicBezTo>
                  <a:cubicBezTo>
                    <a:pt x="29" y="38"/>
                    <a:pt x="28" y="37"/>
                    <a:pt x="27" y="37"/>
                  </a:cubicBezTo>
                  <a:cubicBezTo>
                    <a:pt x="26" y="36"/>
                    <a:pt x="26" y="36"/>
                    <a:pt x="25" y="35"/>
                  </a:cubicBezTo>
                  <a:cubicBezTo>
                    <a:pt x="24" y="34"/>
                    <a:pt x="22" y="33"/>
                    <a:pt x="21" y="32"/>
                  </a:cubicBezTo>
                  <a:cubicBezTo>
                    <a:pt x="9" y="21"/>
                    <a:pt x="4" y="10"/>
                    <a:pt x="6" y="0"/>
                  </a:cubicBezTo>
                  <a:cubicBezTo>
                    <a:pt x="2" y="20"/>
                    <a:pt x="2" y="20"/>
                    <a:pt x="2" y="20"/>
                  </a:cubicBezTo>
                  <a:cubicBezTo>
                    <a:pt x="0" y="31"/>
                    <a:pt x="5" y="42"/>
                    <a:pt x="17" y="52"/>
                  </a:cubicBezTo>
                  <a:cubicBezTo>
                    <a:pt x="18" y="54"/>
                    <a:pt x="20" y="55"/>
                    <a:pt x="21" y="56"/>
                  </a:cubicBezTo>
                  <a:cubicBezTo>
                    <a:pt x="22" y="56"/>
                    <a:pt x="22" y="57"/>
                    <a:pt x="23" y="57"/>
                  </a:cubicBezTo>
                  <a:cubicBezTo>
                    <a:pt x="24" y="58"/>
                    <a:pt x="25" y="58"/>
                    <a:pt x="26" y="59"/>
                  </a:cubicBezTo>
                  <a:cubicBezTo>
                    <a:pt x="26" y="59"/>
                    <a:pt x="26" y="59"/>
                    <a:pt x="26" y="59"/>
                  </a:cubicBezTo>
                  <a:cubicBezTo>
                    <a:pt x="28" y="61"/>
                    <a:pt x="31" y="62"/>
                    <a:pt x="33" y="63"/>
                  </a:cubicBezTo>
                  <a:cubicBezTo>
                    <a:pt x="34" y="63"/>
                    <a:pt x="34" y="63"/>
                    <a:pt x="34" y="63"/>
                  </a:cubicBezTo>
                  <a:cubicBezTo>
                    <a:pt x="34" y="64"/>
                    <a:pt x="35" y="64"/>
                    <a:pt x="35" y="64"/>
                  </a:cubicBezTo>
                  <a:cubicBezTo>
                    <a:pt x="37" y="65"/>
                    <a:pt x="38" y="65"/>
                    <a:pt x="39" y="66"/>
                  </a:cubicBezTo>
                  <a:cubicBezTo>
                    <a:pt x="40" y="66"/>
                    <a:pt x="40" y="66"/>
                    <a:pt x="40" y="67"/>
                  </a:cubicBezTo>
                  <a:cubicBezTo>
                    <a:pt x="41" y="67"/>
                    <a:pt x="42" y="67"/>
                    <a:pt x="42" y="67"/>
                  </a:cubicBezTo>
                  <a:cubicBezTo>
                    <a:pt x="43" y="68"/>
                    <a:pt x="44" y="68"/>
                    <a:pt x="46" y="68"/>
                  </a:cubicBezTo>
                  <a:cubicBezTo>
                    <a:pt x="46" y="69"/>
                    <a:pt x="47" y="69"/>
                    <a:pt x="47" y="69"/>
                  </a:cubicBezTo>
                  <a:cubicBezTo>
                    <a:pt x="48" y="69"/>
                    <a:pt x="48" y="69"/>
                    <a:pt x="49" y="70"/>
                  </a:cubicBezTo>
                  <a:cubicBezTo>
                    <a:pt x="50" y="70"/>
                    <a:pt x="51" y="70"/>
                    <a:pt x="52" y="71"/>
                  </a:cubicBezTo>
                  <a:cubicBezTo>
                    <a:pt x="52" y="71"/>
                    <a:pt x="53" y="71"/>
                    <a:pt x="54" y="71"/>
                  </a:cubicBezTo>
                  <a:cubicBezTo>
                    <a:pt x="54" y="71"/>
                    <a:pt x="55" y="71"/>
                    <a:pt x="55" y="71"/>
                  </a:cubicBezTo>
                  <a:cubicBezTo>
                    <a:pt x="56" y="72"/>
                    <a:pt x="57" y="72"/>
                    <a:pt x="58" y="72"/>
                  </a:cubicBezTo>
                  <a:cubicBezTo>
                    <a:pt x="59" y="72"/>
                    <a:pt x="60" y="73"/>
                    <a:pt x="60" y="73"/>
                  </a:cubicBezTo>
                  <a:cubicBezTo>
                    <a:pt x="61" y="73"/>
                    <a:pt x="61" y="73"/>
                    <a:pt x="62" y="73"/>
                  </a:cubicBezTo>
                  <a:cubicBezTo>
                    <a:pt x="63" y="73"/>
                    <a:pt x="64" y="73"/>
                    <a:pt x="65" y="74"/>
                  </a:cubicBezTo>
                  <a:cubicBezTo>
                    <a:pt x="66" y="74"/>
                    <a:pt x="67" y="74"/>
                    <a:pt x="67" y="74"/>
                  </a:cubicBezTo>
                  <a:cubicBezTo>
                    <a:pt x="68" y="74"/>
                    <a:pt x="68" y="74"/>
                    <a:pt x="68" y="74"/>
                  </a:cubicBezTo>
                  <a:cubicBezTo>
                    <a:pt x="70" y="74"/>
                    <a:pt x="71" y="75"/>
                    <a:pt x="73" y="75"/>
                  </a:cubicBezTo>
                  <a:cubicBezTo>
                    <a:pt x="74" y="75"/>
                    <a:pt x="74" y="75"/>
                    <a:pt x="75" y="75"/>
                  </a:cubicBezTo>
                  <a:cubicBezTo>
                    <a:pt x="76" y="75"/>
                    <a:pt x="76" y="75"/>
                    <a:pt x="76" y="75"/>
                  </a:cubicBezTo>
                  <a:cubicBezTo>
                    <a:pt x="78" y="75"/>
                    <a:pt x="81" y="75"/>
                    <a:pt x="84" y="75"/>
                  </a:cubicBezTo>
                  <a:cubicBezTo>
                    <a:pt x="84" y="75"/>
                    <a:pt x="84" y="75"/>
                    <a:pt x="84" y="75"/>
                  </a:cubicBezTo>
                  <a:cubicBezTo>
                    <a:pt x="85" y="75"/>
                    <a:pt x="85" y="75"/>
                    <a:pt x="86" y="75"/>
                  </a:cubicBezTo>
                  <a:cubicBezTo>
                    <a:pt x="88" y="75"/>
                    <a:pt x="89" y="75"/>
                    <a:pt x="90" y="75"/>
                  </a:cubicBezTo>
                  <a:cubicBezTo>
                    <a:pt x="91" y="75"/>
                    <a:pt x="92" y="75"/>
                    <a:pt x="93" y="75"/>
                  </a:cubicBezTo>
                  <a:cubicBezTo>
                    <a:pt x="94" y="75"/>
                    <a:pt x="95" y="75"/>
                    <a:pt x="97" y="75"/>
                  </a:cubicBezTo>
                  <a:cubicBezTo>
                    <a:pt x="98" y="75"/>
                    <a:pt x="98" y="75"/>
                    <a:pt x="98" y="75"/>
                  </a:cubicBezTo>
                  <a:cubicBezTo>
                    <a:pt x="98" y="75"/>
                    <a:pt x="98" y="74"/>
                    <a:pt x="99" y="74"/>
                  </a:cubicBezTo>
                  <a:cubicBezTo>
                    <a:pt x="101" y="74"/>
                    <a:pt x="103" y="74"/>
                    <a:pt x="105" y="73"/>
                  </a:cubicBezTo>
                  <a:cubicBezTo>
                    <a:pt x="105" y="73"/>
                    <a:pt x="106" y="73"/>
                    <a:pt x="107" y="73"/>
                  </a:cubicBezTo>
                  <a:cubicBezTo>
                    <a:pt x="109" y="72"/>
                    <a:pt x="112" y="72"/>
                    <a:pt x="114" y="71"/>
                  </a:cubicBezTo>
                  <a:cubicBezTo>
                    <a:pt x="115" y="71"/>
                    <a:pt x="115" y="71"/>
                    <a:pt x="115" y="71"/>
                  </a:cubicBezTo>
                  <a:cubicBezTo>
                    <a:pt x="115" y="70"/>
                    <a:pt x="116" y="70"/>
                    <a:pt x="117" y="70"/>
                  </a:cubicBezTo>
                  <a:cubicBezTo>
                    <a:pt x="118" y="69"/>
                    <a:pt x="119" y="69"/>
                    <a:pt x="120" y="69"/>
                  </a:cubicBezTo>
                  <a:cubicBezTo>
                    <a:pt x="120" y="68"/>
                    <a:pt x="121" y="68"/>
                    <a:pt x="122" y="67"/>
                  </a:cubicBezTo>
                  <a:cubicBezTo>
                    <a:pt x="123" y="67"/>
                    <a:pt x="123" y="67"/>
                    <a:pt x="124" y="66"/>
                  </a:cubicBezTo>
                  <a:cubicBezTo>
                    <a:pt x="125" y="66"/>
                    <a:pt x="125" y="66"/>
                    <a:pt x="125" y="66"/>
                  </a:cubicBezTo>
                  <a:cubicBezTo>
                    <a:pt x="125" y="65"/>
                    <a:pt x="125" y="65"/>
                    <a:pt x="125" y="65"/>
                  </a:cubicBezTo>
                  <a:cubicBezTo>
                    <a:pt x="127" y="64"/>
                    <a:pt x="128" y="63"/>
                    <a:pt x="129" y="63"/>
                  </a:cubicBezTo>
                  <a:cubicBezTo>
                    <a:pt x="130" y="62"/>
                    <a:pt x="130" y="62"/>
                    <a:pt x="130" y="62"/>
                  </a:cubicBezTo>
                  <a:cubicBezTo>
                    <a:pt x="130" y="61"/>
                    <a:pt x="130" y="61"/>
                    <a:pt x="130" y="61"/>
                  </a:cubicBezTo>
                  <a:cubicBezTo>
                    <a:pt x="131" y="61"/>
                    <a:pt x="132" y="60"/>
                    <a:pt x="132" y="59"/>
                  </a:cubicBezTo>
                  <a:cubicBezTo>
                    <a:pt x="133" y="58"/>
                    <a:pt x="133" y="58"/>
                    <a:pt x="133" y="58"/>
                  </a:cubicBezTo>
                  <a:cubicBezTo>
                    <a:pt x="134" y="58"/>
                    <a:pt x="134" y="58"/>
                    <a:pt x="134" y="58"/>
                  </a:cubicBezTo>
                  <a:cubicBezTo>
                    <a:pt x="134" y="57"/>
                    <a:pt x="135" y="57"/>
                    <a:pt x="135" y="56"/>
                  </a:cubicBezTo>
                  <a:cubicBezTo>
                    <a:pt x="135" y="56"/>
                    <a:pt x="136" y="55"/>
                    <a:pt x="136" y="55"/>
                  </a:cubicBezTo>
                  <a:cubicBezTo>
                    <a:pt x="136" y="54"/>
                    <a:pt x="136" y="54"/>
                    <a:pt x="136" y="54"/>
                  </a:cubicBezTo>
                  <a:cubicBezTo>
                    <a:pt x="136" y="54"/>
                    <a:pt x="137" y="53"/>
                    <a:pt x="137" y="53"/>
                  </a:cubicBezTo>
                  <a:cubicBezTo>
                    <a:pt x="137" y="52"/>
                    <a:pt x="138" y="52"/>
                    <a:pt x="138" y="51"/>
                  </a:cubicBezTo>
                  <a:cubicBezTo>
                    <a:pt x="138" y="51"/>
                    <a:pt x="138" y="51"/>
                    <a:pt x="138" y="51"/>
                  </a:cubicBezTo>
                  <a:cubicBezTo>
                    <a:pt x="138" y="50"/>
                    <a:pt x="138" y="49"/>
                    <a:pt x="138" y="49"/>
                  </a:cubicBezTo>
                  <a:cubicBezTo>
                    <a:pt x="139" y="48"/>
                    <a:pt x="139" y="48"/>
                    <a:pt x="139" y="47"/>
                  </a:cubicBezTo>
                  <a:cubicBezTo>
                    <a:pt x="139" y="47"/>
                    <a:pt x="139" y="47"/>
                    <a:pt x="139" y="47"/>
                  </a:cubicBezTo>
                  <a:cubicBezTo>
                    <a:pt x="143" y="26"/>
                    <a:pt x="143" y="26"/>
                    <a:pt x="143" y="26"/>
                  </a:cubicBezTo>
                  <a:cubicBezTo>
                    <a:pt x="143" y="27"/>
                    <a:pt x="143" y="28"/>
                    <a:pt x="142" y="28"/>
                  </a:cubicBezTo>
                  <a:close/>
                </a:path>
              </a:pathLst>
            </a:custGeom>
            <a:solidFill>
              <a:srgbClr val="DB536A"/>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0" name="Google Shape;8357;p179">
              <a:extLst>
                <a:ext uri="{FF2B5EF4-FFF2-40B4-BE49-F238E27FC236}">
                  <a16:creationId xmlns:a16="http://schemas.microsoft.com/office/drawing/2014/main" id="{18ECC129-2849-7E7C-9A82-135A32602C78}"/>
                </a:ext>
              </a:extLst>
            </p:cNvPr>
            <p:cNvSpPr/>
            <p:nvPr/>
          </p:nvSpPr>
          <p:spPr>
            <a:xfrm>
              <a:off x="9194964" y="890484"/>
              <a:ext cx="722813" cy="447760"/>
            </a:xfrm>
            <a:custGeom>
              <a:avLst/>
              <a:gdLst/>
              <a:ahLst/>
              <a:cxnLst/>
              <a:rect l="l" t="t" r="r" b="b"/>
              <a:pathLst>
                <a:path w="155" h="96" extrusionOk="0">
                  <a:moveTo>
                    <a:pt x="131" y="29"/>
                  </a:moveTo>
                  <a:cubicBezTo>
                    <a:pt x="155" y="50"/>
                    <a:pt x="150" y="75"/>
                    <a:pt x="121" y="85"/>
                  </a:cubicBezTo>
                  <a:cubicBezTo>
                    <a:pt x="91" y="96"/>
                    <a:pt x="48" y="87"/>
                    <a:pt x="24" y="67"/>
                  </a:cubicBezTo>
                  <a:cubicBezTo>
                    <a:pt x="0" y="46"/>
                    <a:pt x="5" y="21"/>
                    <a:pt x="34" y="11"/>
                  </a:cubicBezTo>
                  <a:cubicBezTo>
                    <a:pt x="64" y="0"/>
                    <a:pt x="107" y="8"/>
                    <a:pt x="131" y="29"/>
                  </a:cubicBezTo>
                  <a:close/>
                </a:path>
              </a:pathLst>
            </a:custGeom>
            <a:solidFill>
              <a:srgbClr val="DB536A"/>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 name="Google Shape;8358;p179">
              <a:extLst>
                <a:ext uri="{FF2B5EF4-FFF2-40B4-BE49-F238E27FC236}">
                  <a16:creationId xmlns:a16="http://schemas.microsoft.com/office/drawing/2014/main" id="{4ED755C3-69D8-29D0-4761-3F8943061E62}"/>
                </a:ext>
              </a:extLst>
            </p:cNvPr>
            <p:cNvSpPr/>
            <p:nvPr/>
          </p:nvSpPr>
          <p:spPr>
            <a:xfrm>
              <a:off x="9241872" y="941657"/>
              <a:ext cx="667376" cy="356076"/>
            </a:xfrm>
            <a:custGeom>
              <a:avLst/>
              <a:gdLst/>
              <a:ahLst/>
              <a:cxnLst/>
              <a:rect l="l" t="t" r="r" b="b"/>
              <a:pathLst>
                <a:path w="143" h="76" extrusionOk="0">
                  <a:moveTo>
                    <a:pt x="143" y="29"/>
                  </a:moveTo>
                  <a:cubicBezTo>
                    <a:pt x="142" y="29"/>
                    <a:pt x="142" y="30"/>
                    <a:pt x="142" y="31"/>
                  </a:cubicBezTo>
                  <a:cubicBezTo>
                    <a:pt x="142" y="31"/>
                    <a:pt x="141" y="32"/>
                    <a:pt x="141" y="32"/>
                  </a:cubicBezTo>
                  <a:cubicBezTo>
                    <a:pt x="141" y="33"/>
                    <a:pt x="141" y="34"/>
                    <a:pt x="140" y="34"/>
                  </a:cubicBezTo>
                  <a:cubicBezTo>
                    <a:pt x="140" y="35"/>
                    <a:pt x="139" y="35"/>
                    <a:pt x="139" y="36"/>
                  </a:cubicBezTo>
                  <a:cubicBezTo>
                    <a:pt x="139" y="37"/>
                    <a:pt x="138" y="37"/>
                    <a:pt x="138" y="38"/>
                  </a:cubicBezTo>
                  <a:cubicBezTo>
                    <a:pt x="137" y="38"/>
                    <a:pt x="137" y="39"/>
                    <a:pt x="137" y="39"/>
                  </a:cubicBezTo>
                  <a:cubicBezTo>
                    <a:pt x="136" y="40"/>
                    <a:pt x="135" y="41"/>
                    <a:pt x="134" y="41"/>
                  </a:cubicBezTo>
                  <a:cubicBezTo>
                    <a:pt x="134" y="42"/>
                    <a:pt x="134" y="42"/>
                    <a:pt x="133" y="42"/>
                  </a:cubicBezTo>
                  <a:cubicBezTo>
                    <a:pt x="132" y="43"/>
                    <a:pt x="131" y="44"/>
                    <a:pt x="130" y="45"/>
                  </a:cubicBezTo>
                  <a:cubicBezTo>
                    <a:pt x="129" y="45"/>
                    <a:pt x="129" y="46"/>
                    <a:pt x="128" y="46"/>
                  </a:cubicBezTo>
                  <a:cubicBezTo>
                    <a:pt x="127" y="46"/>
                    <a:pt x="127" y="47"/>
                    <a:pt x="126" y="47"/>
                  </a:cubicBezTo>
                  <a:cubicBezTo>
                    <a:pt x="125" y="48"/>
                    <a:pt x="124" y="48"/>
                    <a:pt x="124" y="48"/>
                  </a:cubicBezTo>
                  <a:cubicBezTo>
                    <a:pt x="123" y="49"/>
                    <a:pt x="122" y="49"/>
                    <a:pt x="121" y="50"/>
                  </a:cubicBezTo>
                  <a:cubicBezTo>
                    <a:pt x="120" y="50"/>
                    <a:pt x="119" y="50"/>
                    <a:pt x="118" y="51"/>
                  </a:cubicBezTo>
                  <a:cubicBezTo>
                    <a:pt x="116" y="52"/>
                    <a:pt x="113" y="52"/>
                    <a:pt x="111" y="53"/>
                  </a:cubicBezTo>
                  <a:cubicBezTo>
                    <a:pt x="110" y="53"/>
                    <a:pt x="109" y="53"/>
                    <a:pt x="109" y="53"/>
                  </a:cubicBezTo>
                  <a:cubicBezTo>
                    <a:pt x="107" y="54"/>
                    <a:pt x="105" y="54"/>
                    <a:pt x="103" y="54"/>
                  </a:cubicBezTo>
                  <a:cubicBezTo>
                    <a:pt x="102" y="54"/>
                    <a:pt x="102" y="54"/>
                    <a:pt x="101" y="55"/>
                  </a:cubicBezTo>
                  <a:cubicBezTo>
                    <a:pt x="100" y="55"/>
                    <a:pt x="98" y="55"/>
                    <a:pt x="97" y="55"/>
                  </a:cubicBezTo>
                  <a:cubicBezTo>
                    <a:pt x="96" y="55"/>
                    <a:pt x="95" y="55"/>
                    <a:pt x="94" y="55"/>
                  </a:cubicBezTo>
                  <a:cubicBezTo>
                    <a:pt x="93" y="55"/>
                    <a:pt x="92" y="55"/>
                    <a:pt x="90" y="55"/>
                  </a:cubicBezTo>
                  <a:cubicBezTo>
                    <a:pt x="89" y="55"/>
                    <a:pt x="89" y="55"/>
                    <a:pt x="88" y="55"/>
                  </a:cubicBezTo>
                  <a:cubicBezTo>
                    <a:pt x="85" y="55"/>
                    <a:pt x="82" y="55"/>
                    <a:pt x="80" y="55"/>
                  </a:cubicBezTo>
                  <a:cubicBezTo>
                    <a:pt x="79" y="55"/>
                    <a:pt x="78" y="55"/>
                    <a:pt x="77" y="55"/>
                  </a:cubicBezTo>
                  <a:cubicBezTo>
                    <a:pt x="76" y="54"/>
                    <a:pt x="74" y="54"/>
                    <a:pt x="72" y="54"/>
                  </a:cubicBezTo>
                  <a:cubicBezTo>
                    <a:pt x="71" y="54"/>
                    <a:pt x="70" y="54"/>
                    <a:pt x="69" y="54"/>
                  </a:cubicBezTo>
                  <a:cubicBezTo>
                    <a:pt x="68" y="53"/>
                    <a:pt x="67" y="53"/>
                    <a:pt x="66" y="53"/>
                  </a:cubicBezTo>
                  <a:cubicBezTo>
                    <a:pt x="65" y="53"/>
                    <a:pt x="64" y="52"/>
                    <a:pt x="63" y="52"/>
                  </a:cubicBezTo>
                  <a:cubicBezTo>
                    <a:pt x="61" y="52"/>
                    <a:pt x="60" y="52"/>
                    <a:pt x="59" y="51"/>
                  </a:cubicBezTo>
                  <a:cubicBezTo>
                    <a:pt x="58" y="51"/>
                    <a:pt x="57" y="51"/>
                    <a:pt x="56" y="50"/>
                  </a:cubicBezTo>
                  <a:cubicBezTo>
                    <a:pt x="55" y="50"/>
                    <a:pt x="54" y="50"/>
                    <a:pt x="53" y="49"/>
                  </a:cubicBezTo>
                  <a:cubicBezTo>
                    <a:pt x="52" y="49"/>
                    <a:pt x="51" y="49"/>
                    <a:pt x="50" y="48"/>
                  </a:cubicBezTo>
                  <a:cubicBezTo>
                    <a:pt x="48" y="48"/>
                    <a:pt x="47" y="48"/>
                    <a:pt x="46" y="47"/>
                  </a:cubicBezTo>
                  <a:cubicBezTo>
                    <a:pt x="45" y="47"/>
                    <a:pt x="44" y="46"/>
                    <a:pt x="43" y="46"/>
                  </a:cubicBezTo>
                  <a:cubicBezTo>
                    <a:pt x="42" y="45"/>
                    <a:pt x="41" y="45"/>
                    <a:pt x="39" y="44"/>
                  </a:cubicBezTo>
                  <a:cubicBezTo>
                    <a:pt x="39" y="44"/>
                    <a:pt x="38" y="43"/>
                    <a:pt x="37" y="43"/>
                  </a:cubicBezTo>
                  <a:cubicBezTo>
                    <a:pt x="35" y="42"/>
                    <a:pt x="32" y="40"/>
                    <a:pt x="30" y="39"/>
                  </a:cubicBezTo>
                  <a:cubicBezTo>
                    <a:pt x="29" y="38"/>
                    <a:pt x="28" y="38"/>
                    <a:pt x="27" y="37"/>
                  </a:cubicBezTo>
                  <a:cubicBezTo>
                    <a:pt x="27" y="37"/>
                    <a:pt x="26" y="36"/>
                    <a:pt x="25" y="36"/>
                  </a:cubicBezTo>
                  <a:cubicBezTo>
                    <a:pt x="24" y="35"/>
                    <a:pt x="22" y="34"/>
                    <a:pt x="21" y="32"/>
                  </a:cubicBezTo>
                  <a:cubicBezTo>
                    <a:pt x="9" y="22"/>
                    <a:pt x="4" y="10"/>
                    <a:pt x="6" y="0"/>
                  </a:cubicBezTo>
                  <a:cubicBezTo>
                    <a:pt x="2" y="21"/>
                    <a:pt x="2" y="21"/>
                    <a:pt x="2" y="21"/>
                  </a:cubicBezTo>
                  <a:cubicBezTo>
                    <a:pt x="0" y="31"/>
                    <a:pt x="5" y="43"/>
                    <a:pt x="17" y="53"/>
                  </a:cubicBezTo>
                  <a:cubicBezTo>
                    <a:pt x="18" y="54"/>
                    <a:pt x="20" y="55"/>
                    <a:pt x="21" y="56"/>
                  </a:cubicBezTo>
                  <a:cubicBezTo>
                    <a:pt x="22" y="57"/>
                    <a:pt x="23" y="57"/>
                    <a:pt x="23" y="58"/>
                  </a:cubicBezTo>
                  <a:cubicBezTo>
                    <a:pt x="24" y="58"/>
                    <a:pt x="25" y="59"/>
                    <a:pt x="26" y="60"/>
                  </a:cubicBezTo>
                  <a:cubicBezTo>
                    <a:pt x="26" y="60"/>
                    <a:pt x="26" y="60"/>
                    <a:pt x="26" y="60"/>
                  </a:cubicBezTo>
                  <a:cubicBezTo>
                    <a:pt x="28" y="61"/>
                    <a:pt x="31" y="62"/>
                    <a:pt x="33" y="64"/>
                  </a:cubicBezTo>
                  <a:cubicBezTo>
                    <a:pt x="34" y="64"/>
                    <a:pt x="34" y="64"/>
                    <a:pt x="34" y="64"/>
                  </a:cubicBezTo>
                  <a:cubicBezTo>
                    <a:pt x="34" y="64"/>
                    <a:pt x="35" y="64"/>
                    <a:pt x="35" y="65"/>
                  </a:cubicBezTo>
                  <a:cubicBezTo>
                    <a:pt x="37" y="65"/>
                    <a:pt x="38" y="66"/>
                    <a:pt x="39" y="67"/>
                  </a:cubicBezTo>
                  <a:cubicBezTo>
                    <a:pt x="40" y="67"/>
                    <a:pt x="40" y="67"/>
                    <a:pt x="40" y="67"/>
                  </a:cubicBezTo>
                  <a:cubicBezTo>
                    <a:pt x="41" y="67"/>
                    <a:pt x="42" y="67"/>
                    <a:pt x="42" y="68"/>
                  </a:cubicBezTo>
                  <a:cubicBezTo>
                    <a:pt x="43" y="68"/>
                    <a:pt x="44" y="69"/>
                    <a:pt x="46" y="69"/>
                  </a:cubicBezTo>
                  <a:cubicBezTo>
                    <a:pt x="46" y="69"/>
                    <a:pt x="47" y="69"/>
                    <a:pt x="47" y="69"/>
                  </a:cubicBezTo>
                  <a:cubicBezTo>
                    <a:pt x="48" y="70"/>
                    <a:pt x="48" y="70"/>
                    <a:pt x="49" y="70"/>
                  </a:cubicBezTo>
                  <a:cubicBezTo>
                    <a:pt x="50" y="70"/>
                    <a:pt x="51" y="71"/>
                    <a:pt x="52" y="71"/>
                  </a:cubicBezTo>
                  <a:cubicBezTo>
                    <a:pt x="53" y="71"/>
                    <a:pt x="53" y="71"/>
                    <a:pt x="54" y="72"/>
                  </a:cubicBezTo>
                  <a:cubicBezTo>
                    <a:pt x="54" y="72"/>
                    <a:pt x="55" y="72"/>
                    <a:pt x="55" y="72"/>
                  </a:cubicBezTo>
                  <a:cubicBezTo>
                    <a:pt x="56" y="72"/>
                    <a:pt x="57" y="72"/>
                    <a:pt x="59" y="73"/>
                  </a:cubicBezTo>
                  <a:cubicBezTo>
                    <a:pt x="59" y="73"/>
                    <a:pt x="60" y="73"/>
                    <a:pt x="60" y="73"/>
                  </a:cubicBezTo>
                  <a:cubicBezTo>
                    <a:pt x="61" y="73"/>
                    <a:pt x="61" y="73"/>
                    <a:pt x="62" y="73"/>
                  </a:cubicBezTo>
                  <a:cubicBezTo>
                    <a:pt x="63" y="74"/>
                    <a:pt x="64" y="74"/>
                    <a:pt x="65" y="74"/>
                  </a:cubicBezTo>
                  <a:cubicBezTo>
                    <a:pt x="66" y="74"/>
                    <a:pt x="67" y="74"/>
                    <a:pt x="67" y="74"/>
                  </a:cubicBezTo>
                  <a:cubicBezTo>
                    <a:pt x="68" y="75"/>
                    <a:pt x="68" y="75"/>
                    <a:pt x="68" y="75"/>
                  </a:cubicBezTo>
                  <a:cubicBezTo>
                    <a:pt x="70" y="75"/>
                    <a:pt x="72" y="75"/>
                    <a:pt x="73" y="75"/>
                  </a:cubicBezTo>
                  <a:cubicBezTo>
                    <a:pt x="74" y="75"/>
                    <a:pt x="74" y="75"/>
                    <a:pt x="75" y="75"/>
                  </a:cubicBezTo>
                  <a:cubicBezTo>
                    <a:pt x="76" y="75"/>
                    <a:pt x="76" y="75"/>
                    <a:pt x="76" y="75"/>
                  </a:cubicBezTo>
                  <a:cubicBezTo>
                    <a:pt x="78" y="76"/>
                    <a:pt x="81" y="76"/>
                    <a:pt x="84" y="76"/>
                  </a:cubicBezTo>
                  <a:cubicBezTo>
                    <a:pt x="84" y="76"/>
                    <a:pt x="84" y="76"/>
                    <a:pt x="84" y="76"/>
                  </a:cubicBezTo>
                  <a:cubicBezTo>
                    <a:pt x="85" y="76"/>
                    <a:pt x="86" y="76"/>
                    <a:pt x="86" y="76"/>
                  </a:cubicBezTo>
                  <a:cubicBezTo>
                    <a:pt x="88" y="76"/>
                    <a:pt x="89" y="76"/>
                    <a:pt x="90" y="76"/>
                  </a:cubicBezTo>
                  <a:cubicBezTo>
                    <a:pt x="91" y="76"/>
                    <a:pt x="92" y="76"/>
                    <a:pt x="93" y="75"/>
                  </a:cubicBezTo>
                  <a:cubicBezTo>
                    <a:pt x="94" y="75"/>
                    <a:pt x="96" y="75"/>
                    <a:pt x="97" y="75"/>
                  </a:cubicBezTo>
                  <a:cubicBezTo>
                    <a:pt x="98" y="75"/>
                    <a:pt x="98" y="75"/>
                    <a:pt x="98" y="75"/>
                  </a:cubicBezTo>
                  <a:cubicBezTo>
                    <a:pt x="98" y="75"/>
                    <a:pt x="98" y="75"/>
                    <a:pt x="99" y="75"/>
                  </a:cubicBezTo>
                  <a:cubicBezTo>
                    <a:pt x="101" y="75"/>
                    <a:pt x="103" y="74"/>
                    <a:pt x="105" y="74"/>
                  </a:cubicBezTo>
                  <a:cubicBezTo>
                    <a:pt x="105" y="74"/>
                    <a:pt x="106" y="74"/>
                    <a:pt x="107" y="73"/>
                  </a:cubicBezTo>
                  <a:cubicBezTo>
                    <a:pt x="109" y="73"/>
                    <a:pt x="112" y="72"/>
                    <a:pt x="114" y="71"/>
                  </a:cubicBezTo>
                  <a:cubicBezTo>
                    <a:pt x="115" y="71"/>
                    <a:pt x="115" y="71"/>
                    <a:pt x="115" y="71"/>
                  </a:cubicBezTo>
                  <a:cubicBezTo>
                    <a:pt x="116" y="71"/>
                    <a:pt x="116" y="70"/>
                    <a:pt x="117" y="70"/>
                  </a:cubicBezTo>
                  <a:cubicBezTo>
                    <a:pt x="118" y="70"/>
                    <a:pt x="119" y="69"/>
                    <a:pt x="120" y="69"/>
                  </a:cubicBezTo>
                  <a:cubicBezTo>
                    <a:pt x="120" y="69"/>
                    <a:pt x="121" y="68"/>
                    <a:pt x="122" y="68"/>
                  </a:cubicBezTo>
                  <a:cubicBezTo>
                    <a:pt x="123" y="67"/>
                    <a:pt x="123" y="67"/>
                    <a:pt x="124" y="67"/>
                  </a:cubicBezTo>
                  <a:cubicBezTo>
                    <a:pt x="125" y="66"/>
                    <a:pt x="125" y="66"/>
                    <a:pt x="125" y="66"/>
                  </a:cubicBezTo>
                  <a:cubicBezTo>
                    <a:pt x="126" y="66"/>
                    <a:pt x="126" y="66"/>
                    <a:pt x="126" y="66"/>
                  </a:cubicBezTo>
                  <a:cubicBezTo>
                    <a:pt x="127" y="65"/>
                    <a:pt x="128" y="64"/>
                    <a:pt x="129" y="63"/>
                  </a:cubicBezTo>
                  <a:cubicBezTo>
                    <a:pt x="130" y="62"/>
                    <a:pt x="130" y="62"/>
                    <a:pt x="130" y="62"/>
                  </a:cubicBezTo>
                  <a:cubicBezTo>
                    <a:pt x="130" y="62"/>
                    <a:pt x="130" y="62"/>
                    <a:pt x="130" y="62"/>
                  </a:cubicBezTo>
                  <a:cubicBezTo>
                    <a:pt x="131" y="61"/>
                    <a:pt x="132" y="60"/>
                    <a:pt x="133" y="60"/>
                  </a:cubicBezTo>
                  <a:cubicBezTo>
                    <a:pt x="133" y="59"/>
                    <a:pt x="133" y="59"/>
                    <a:pt x="133" y="59"/>
                  </a:cubicBezTo>
                  <a:cubicBezTo>
                    <a:pt x="134" y="58"/>
                    <a:pt x="134" y="58"/>
                    <a:pt x="134" y="58"/>
                  </a:cubicBezTo>
                  <a:cubicBezTo>
                    <a:pt x="134" y="58"/>
                    <a:pt x="135" y="57"/>
                    <a:pt x="135" y="56"/>
                  </a:cubicBezTo>
                  <a:cubicBezTo>
                    <a:pt x="135" y="56"/>
                    <a:pt x="136" y="56"/>
                    <a:pt x="136" y="55"/>
                  </a:cubicBezTo>
                  <a:cubicBezTo>
                    <a:pt x="136" y="55"/>
                    <a:pt x="136" y="55"/>
                    <a:pt x="136" y="55"/>
                  </a:cubicBezTo>
                  <a:cubicBezTo>
                    <a:pt x="137" y="54"/>
                    <a:pt x="137" y="54"/>
                    <a:pt x="137" y="53"/>
                  </a:cubicBezTo>
                  <a:cubicBezTo>
                    <a:pt x="137" y="53"/>
                    <a:pt x="138" y="52"/>
                    <a:pt x="138" y="52"/>
                  </a:cubicBezTo>
                  <a:cubicBezTo>
                    <a:pt x="138" y="51"/>
                    <a:pt x="138" y="51"/>
                    <a:pt x="138" y="51"/>
                  </a:cubicBezTo>
                  <a:cubicBezTo>
                    <a:pt x="138" y="51"/>
                    <a:pt x="138" y="50"/>
                    <a:pt x="139" y="49"/>
                  </a:cubicBezTo>
                  <a:cubicBezTo>
                    <a:pt x="139" y="49"/>
                    <a:pt x="139" y="48"/>
                    <a:pt x="139" y="48"/>
                  </a:cubicBezTo>
                  <a:cubicBezTo>
                    <a:pt x="139" y="47"/>
                    <a:pt x="139" y="47"/>
                    <a:pt x="139" y="47"/>
                  </a:cubicBezTo>
                  <a:cubicBezTo>
                    <a:pt x="143" y="27"/>
                    <a:pt x="143" y="27"/>
                    <a:pt x="143" y="27"/>
                  </a:cubicBezTo>
                  <a:cubicBezTo>
                    <a:pt x="143" y="27"/>
                    <a:pt x="143" y="28"/>
                    <a:pt x="143" y="29"/>
                  </a:cubicBezTo>
                  <a:close/>
                </a:path>
              </a:pathLst>
            </a:custGeom>
            <a:solidFill>
              <a:srgbClr val="DB536A"/>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 name="Google Shape;8359;p179">
              <a:extLst>
                <a:ext uri="{FF2B5EF4-FFF2-40B4-BE49-F238E27FC236}">
                  <a16:creationId xmlns:a16="http://schemas.microsoft.com/office/drawing/2014/main" id="{64FDE3BF-DD5F-4B19-AE90-CDE42C009D09}"/>
                </a:ext>
              </a:extLst>
            </p:cNvPr>
            <p:cNvSpPr/>
            <p:nvPr/>
          </p:nvSpPr>
          <p:spPr>
            <a:xfrm>
              <a:off x="9226946" y="783874"/>
              <a:ext cx="724945" cy="443496"/>
            </a:xfrm>
            <a:custGeom>
              <a:avLst/>
              <a:gdLst/>
              <a:ahLst/>
              <a:cxnLst/>
              <a:rect l="l" t="t" r="r" b="b"/>
              <a:pathLst>
                <a:path w="155" h="95" extrusionOk="0">
                  <a:moveTo>
                    <a:pt x="131" y="29"/>
                  </a:moveTo>
                  <a:cubicBezTo>
                    <a:pt x="155" y="49"/>
                    <a:pt x="151" y="74"/>
                    <a:pt x="121" y="85"/>
                  </a:cubicBezTo>
                  <a:cubicBezTo>
                    <a:pt x="91" y="95"/>
                    <a:pt x="48" y="87"/>
                    <a:pt x="24" y="66"/>
                  </a:cubicBezTo>
                  <a:cubicBezTo>
                    <a:pt x="0" y="46"/>
                    <a:pt x="5" y="20"/>
                    <a:pt x="34" y="10"/>
                  </a:cubicBezTo>
                  <a:cubicBezTo>
                    <a:pt x="64" y="0"/>
                    <a:pt x="107" y="8"/>
                    <a:pt x="131" y="29"/>
                  </a:cubicBezTo>
                  <a:close/>
                </a:path>
              </a:pathLst>
            </a:custGeom>
            <a:solidFill>
              <a:srgbClr val="DB536A"/>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 name="Google Shape;8360;p179">
              <a:extLst>
                <a:ext uri="{FF2B5EF4-FFF2-40B4-BE49-F238E27FC236}">
                  <a16:creationId xmlns:a16="http://schemas.microsoft.com/office/drawing/2014/main" id="{A9CF5A1A-BB3A-0387-23C0-FDE90A704893}"/>
                </a:ext>
              </a:extLst>
            </p:cNvPr>
            <p:cNvSpPr/>
            <p:nvPr/>
          </p:nvSpPr>
          <p:spPr>
            <a:xfrm>
              <a:off x="9273854" y="835047"/>
              <a:ext cx="667376" cy="349679"/>
            </a:xfrm>
            <a:custGeom>
              <a:avLst/>
              <a:gdLst/>
              <a:ahLst/>
              <a:cxnLst/>
              <a:rect l="l" t="t" r="r" b="b"/>
              <a:pathLst>
                <a:path w="143" h="75" extrusionOk="0">
                  <a:moveTo>
                    <a:pt x="142" y="28"/>
                  </a:moveTo>
                  <a:cubicBezTo>
                    <a:pt x="142" y="29"/>
                    <a:pt x="142" y="30"/>
                    <a:pt x="142" y="30"/>
                  </a:cubicBezTo>
                  <a:cubicBezTo>
                    <a:pt x="141" y="31"/>
                    <a:pt x="141" y="31"/>
                    <a:pt x="141" y="32"/>
                  </a:cubicBezTo>
                  <a:cubicBezTo>
                    <a:pt x="141" y="33"/>
                    <a:pt x="140" y="33"/>
                    <a:pt x="140" y="34"/>
                  </a:cubicBezTo>
                  <a:cubicBezTo>
                    <a:pt x="140" y="34"/>
                    <a:pt x="139" y="35"/>
                    <a:pt x="139" y="35"/>
                  </a:cubicBezTo>
                  <a:cubicBezTo>
                    <a:pt x="138" y="36"/>
                    <a:pt x="138" y="37"/>
                    <a:pt x="137" y="37"/>
                  </a:cubicBezTo>
                  <a:cubicBezTo>
                    <a:pt x="137" y="38"/>
                    <a:pt x="137" y="38"/>
                    <a:pt x="136" y="39"/>
                  </a:cubicBezTo>
                  <a:cubicBezTo>
                    <a:pt x="136" y="39"/>
                    <a:pt x="135" y="40"/>
                    <a:pt x="134" y="41"/>
                  </a:cubicBezTo>
                  <a:cubicBezTo>
                    <a:pt x="134" y="41"/>
                    <a:pt x="133" y="42"/>
                    <a:pt x="133" y="42"/>
                  </a:cubicBezTo>
                  <a:cubicBezTo>
                    <a:pt x="132" y="43"/>
                    <a:pt x="131" y="44"/>
                    <a:pt x="129" y="44"/>
                  </a:cubicBezTo>
                  <a:cubicBezTo>
                    <a:pt x="129" y="45"/>
                    <a:pt x="128" y="45"/>
                    <a:pt x="128" y="45"/>
                  </a:cubicBezTo>
                  <a:cubicBezTo>
                    <a:pt x="127" y="46"/>
                    <a:pt x="126" y="46"/>
                    <a:pt x="126" y="47"/>
                  </a:cubicBezTo>
                  <a:cubicBezTo>
                    <a:pt x="125" y="47"/>
                    <a:pt x="124" y="48"/>
                    <a:pt x="123" y="48"/>
                  </a:cubicBezTo>
                  <a:cubicBezTo>
                    <a:pt x="122" y="48"/>
                    <a:pt x="121" y="49"/>
                    <a:pt x="121" y="49"/>
                  </a:cubicBezTo>
                  <a:cubicBezTo>
                    <a:pt x="120" y="49"/>
                    <a:pt x="119" y="50"/>
                    <a:pt x="118" y="50"/>
                  </a:cubicBezTo>
                  <a:cubicBezTo>
                    <a:pt x="115" y="51"/>
                    <a:pt x="113" y="52"/>
                    <a:pt x="111" y="52"/>
                  </a:cubicBezTo>
                  <a:cubicBezTo>
                    <a:pt x="110" y="52"/>
                    <a:pt x="109" y="53"/>
                    <a:pt x="108" y="53"/>
                  </a:cubicBezTo>
                  <a:cubicBezTo>
                    <a:pt x="107" y="53"/>
                    <a:pt x="105" y="53"/>
                    <a:pt x="103" y="54"/>
                  </a:cubicBezTo>
                  <a:cubicBezTo>
                    <a:pt x="102" y="54"/>
                    <a:pt x="101" y="54"/>
                    <a:pt x="101" y="54"/>
                  </a:cubicBezTo>
                  <a:cubicBezTo>
                    <a:pt x="99" y="54"/>
                    <a:pt x="98" y="54"/>
                    <a:pt x="97" y="54"/>
                  </a:cubicBezTo>
                  <a:cubicBezTo>
                    <a:pt x="96" y="54"/>
                    <a:pt x="95" y="55"/>
                    <a:pt x="94" y="55"/>
                  </a:cubicBezTo>
                  <a:cubicBezTo>
                    <a:pt x="93" y="55"/>
                    <a:pt x="91" y="55"/>
                    <a:pt x="90" y="55"/>
                  </a:cubicBezTo>
                  <a:cubicBezTo>
                    <a:pt x="89" y="55"/>
                    <a:pt x="88" y="55"/>
                    <a:pt x="87" y="55"/>
                  </a:cubicBezTo>
                  <a:cubicBezTo>
                    <a:pt x="85" y="55"/>
                    <a:pt x="82" y="55"/>
                    <a:pt x="79" y="54"/>
                  </a:cubicBezTo>
                  <a:cubicBezTo>
                    <a:pt x="78" y="54"/>
                    <a:pt x="78" y="54"/>
                    <a:pt x="77" y="54"/>
                  </a:cubicBezTo>
                  <a:cubicBezTo>
                    <a:pt x="75" y="54"/>
                    <a:pt x="74" y="54"/>
                    <a:pt x="72" y="53"/>
                  </a:cubicBezTo>
                  <a:cubicBezTo>
                    <a:pt x="71" y="53"/>
                    <a:pt x="70" y="53"/>
                    <a:pt x="69" y="53"/>
                  </a:cubicBezTo>
                  <a:cubicBezTo>
                    <a:pt x="68" y="53"/>
                    <a:pt x="67" y="53"/>
                    <a:pt x="65" y="52"/>
                  </a:cubicBezTo>
                  <a:cubicBezTo>
                    <a:pt x="64" y="52"/>
                    <a:pt x="63" y="52"/>
                    <a:pt x="62" y="52"/>
                  </a:cubicBezTo>
                  <a:cubicBezTo>
                    <a:pt x="61" y="51"/>
                    <a:pt x="60" y="51"/>
                    <a:pt x="59" y="51"/>
                  </a:cubicBezTo>
                  <a:cubicBezTo>
                    <a:pt x="58" y="50"/>
                    <a:pt x="57" y="50"/>
                    <a:pt x="56" y="50"/>
                  </a:cubicBezTo>
                  <a:cubicBezTo>
                    <a:pt x="55" y="50"/>
                    <a:pt x="53" y="49"/>
                    <a:pt x="52" y="49"/>
                  </a:cubicBezTo>
                  <a:cubicBezTo>
                    <a:pt x="51" y="49"/>
                    <a:pt x="50" y="48"/>
                    <a:pt x="49" y="48"/>
                  </a:cubicBezTo>
                  <a:cubicBezTo>
                    <a:pt x="48" y="47"/>
                    <a:pt x="47" y="47"/>
                    <a:pt x="46" y="47"/>
                  </a:cubicBezTo>
                  <a:cubicBezTo>
                    <a:pt x="45" y="46"/>
                    <a:pt x="44" y="46"/>
                    <a:pt x="43" y="45"/>
                  </a:cubicBezTo>
                  <a:cubicBezTo>
                    <a:pt x="42" y="45"/>
                    <a:pt x="40" y="44"/>
                    <a:pt x="39" y="44"/>
                  </a:cubicBezTo>
                  <a:cubicBezTo>
                    <a:pt x="38" y="43"/>
                    <a:pt x="38" y="43"/>
                    <a:pt x="37" y="42"/>
                  </a:cubicBezTo>
                  <a:cubicBezTo>
                    <a:pt x="34" y="41"/>
                    <a:pt x="32" y="40"/>
                    <a:pt x="30" y="39"/>
                  </a:cubicBezTo>
                  <a:cubicBezTo>
                    <a:pt x="29" y="38"/>
                    <a:pt x="28" y="37"/>
                    <a:pt x="27" y="36"/>
                  </a:cubicBezTo>
                  <a:cubicBezTo>
                    <a:pt x="26" y="36"/>
                    <a:pt x="26" y="36"/>
                    <a:pt x="25" y="35"/>
                  </a:cubicBezTo>
                  <a:cubicBezTo>
                    <a:pt x="24" y="34"/>
                    <a:pt x="22" y="33"/>
                    <a:pt x="21" y="32"/>
                  </a:cubicBezTo>
                  <a:cubicBezTo>
                    <a:pt x="9" y="21"/>
                    <a:pt x="4" y="10"/>
                    <a:pt x="6" y="0"/>
                  </a:cubicBezTo>
                  <a:cubicBezTo>
                    <a:pt x="2" y="20"/>
                    <a:pt x="2" y="20"/>
                    <a:pt x="2" y="20"/>
                  </a:cubicBezTo>
                  <a:cubicBezTo>
                    <a:pt x="0" y="30"/>
                    <a:pt x="5" y="42"/>
                    <a:pt x="17" y="52"/>
                  </a:cubicBezTo>
                  <a:cubicBezTo>
                    <a:pt x="18" y="54"/>
                    <a:pt x="20" y="55"/>
                    <a:pt x="21" y="56"/>
                  </a:cubicBezTo>
                  <a:cubicBezTo>
                    <a:pt x="22" y="56"/>
                    <a:pt x="22" y="57"/>
                    <a:pt x="23" y="57"/>
                  </a:cubicBezTo>
                  <a:cubicBezTo>
                    <a:pt x="24" y="58"/>
                    <a:pt x="25" y="58"/>
                    <a:pt x="26" y="59"/>
                  </a:cubicBezTo>
                  <a:cubicBezTo>
                    <a:pt x="26" y="59"/>
                    <a:pt x="26" y="59"/>
                    <a:pt x="26" y="59"/>
                  </a:cubicBezTo>
                  <a:cubicBezTo>
                    <a:pt x="28" y="61"/>
                    <a:pt x="30" y="62"/>
                    <a:pt x="33" y="63"/>
                  </a:cubicBezTo>
                  <a:cubicBezTo>
                    <a:pt x="33" y="63"/>
                    <a:pt x="33" y="63"/>
                    <a:pt x="33" y="63"/>
                  </a:cubicBezTo>
                  <a:cubicBezTo>
                    <a:pt x="34" y="64"/>
                    <a:pt x="34" y="64"/>
                    <a:pt x="35" y="64"/>
                  </a:cubicBezTo>
                  <a:cubicBezTo>
                    <a:pt x="36" y="65"/>
                    <a:pt x="38" y="65"/>
                    <a:pt x="39" y="66"/>
                  </a:cubicBezTo>
                  <a:cubicBezTo>
                    <a:pt x="39" y="66"/>
                    <a:pt x="40" y="66"/>
                    <a:pt x="40" y="66"/>
                  </a:cubicBezTo>
                  <a:cubicBezTo>
                    <a:pt x="41" y="67"/>
                    <a:pt x="41" y="67"/>
                    <a:pt x="42" y="67"/>
                  </a:cubicBezTo>
                  <a:cubicBezTo>
                    <a:pt x="43" y="68"/>
                    <a:pt x="44" y="68"/>
                    <a:pt x="45" y="68"/>
                  </a:cubicBezTo>
                  <a:cubicBezTo>
                    <a:pt x="46" y="69"/>
                    <a:pt x="46" y="69"/>
                    <a:pt x="47" y="69"/>
                  </a:cubicBezTo>
                  <a:cubicBezTo>
                    <a:pt x="47" y="69"/>
                    <a:pt x="48" y="69"/>
                    <a:pt x="48" y="69"/>
                  </a:cubicBezTo>
                  <a:cubicBezTo>
                    <a:pt x="49" y="70"/>
                    <a:pt x="51" y="70"/>
                    <a:pt x="52" y="70"/>
                  </a:cubicBezTo>
                  <a:cubicBezTo>
                    <a:pt x="52" y="71"/>
                    <a:pt x="53" y="71"/>
                    <a:pt x="53" y="71"/>
                  </a:cubicBezTo>
                  <a:cubicBezTo>
                    <a:pt x="54" y="71"/>
                    <a:pt x="54" y="71"/>
                    <a:pt x="55" y="71"/>
                  </a:cubicBezTo>
                  <a:cubicBezTo>
                    <a:pt x="56" y="72"/>
                    <a:pt x="57" y="72"/>
                    <a:pt x="58" y="72"/>
                  </a:cubicBezTo>
                  <a:cubicBezTo>
                    <a:pt x="59" y="72"/>
                    <a:pt x="59" y="73"/>
                    <a:pt x="60" y="73"/>
                  </a:cubicBezTo>
                  <a:cubicBezTo>
                    <a:pt x="60" y="73"/>
                    <a:pt x="61" y="73"/>
                    <a:pt x="61" y="73"/>
                  </a:cubicBezTo>
                  <a:cubicBezTo>
                    <a:pt x="63" y="73"/>
                    <a:pt x="64" y="73"/>
                    <a:pt x="65" y="74"/>
                  </a:cubicBezTo>
                  <a:cubicBezTo>
                    <a:pt x="66" y="74"/>
                    <a:pt x="66" y="74"/>
                    <a:pt x="67" y="74"/>
                  </a:cubicBezTo>
                  <a:cubicBezTo>
                    <a:pt x="67" y="74"/>
                    <a:pt x="68" y="74"/>
                    <a:pt x="68" y="74"/>
                  </a:cubicBezTo>
                  <a:cubicBezTo>
                    <a:pt x="70" y="74"/>
                    <a:pt x="71" y="74"/>
                    <a:pt x="73" y="75"/>
                  </a:cubicBezTo>
                  <a:cubicBezTo>
                    <a:pt x="73" y="75"/>
                    <a:pt x="74" y="75"/>
                    <a:pt x="75" y="75"/>
                  </a:cubicBezTo>
                  <a:cubicBezTo>
                    <a:pt x="75" y="75"/>
                    <a:pt x="75" y="75"/>
                    <a:pt x="75" y="75"/>
                  </a:cubicBezTo>
                  <a:cubicBezTo>
                    <a:pt x="78" y="75"/>
                    <a:pt x="81" y="75"/>
                    <a:pt x="83" y="75"/>
                  </a:cubicBezTo>
                  <a:cubicBezTo>
                    <a:pt x="84" y="75"/>
                    <a:pt x="84" y="75"/>
                    <a:pt x="84" y="75"/>
                  </a:cubicBezTo>
                  <a:cubicBezTo>
                    <a:pt x="84" y="75"/>
                    <a:pt x="85" y="75"/>
                    <a:pt x="86" y="75"/>
                  </a:cubicBezTo>
                  <a:cubicBezTo>
                    <a:pt x="87" y="75"/>
                    <a:pt x="89" y="75"/>
                    <a:pt x="90" y="75"/>
                  </a:cubicBezTo>
                  <a:cubicBezTo>
                    <a:pt x="91" y="75"/>
                    <a:pt x="92" y="75"/>
                    <a:pt x="93" y="75"/>
                  </a:cubicBezTo>
                  <a:cubicBezTo>
                    <a:pt x="94" y="75"/>
                    <a:pt x="95" y="75"/>
                    <a:pt x="97" y="75"/>
                  </a:cubicBezTo>
                  <a:cubicBezTo>
                    <a:pt x="97" y="75"/>
                    <a:pt x="97" y="75"/>
                    <a:pt x="97" y="75"/>
                  </a:cubicBezTo>
                  <a:cubicBezTo>
                    <a:pt x="98" y="75"/>
                    <a:pt x="98" y="74"/>
                    <a:pt x="99" y="74"/>
                  </a:cubicBezTo>
                  <a:cubicBezTo>
                    <a:pt x="101" y="74"/>
                    <a:pt x="102" y="74"/>
                    <a:pt x="104" y="73"/>
                  </a:cubicBezTo>
                  <a:cubicBezTo>
                    <a:pt x="105" y="73"/>
                    <a:pt x="106" y="73"/>
                    <a:pt x="107" y="73"/>
                  </a:cubicBezTo>
                  <a:cubicBezTo>
                    <a:pt x="109" y="72"/>
                    <a:pt x="111" y="72"/>
                    <a:pt x="114" y="71"/>
                  </a:cubicBezTo>
                  <a:cubicBezTo>
                    <a:pt x="115" y="70"/>
                    <a:pt x="115" y="70"/>
                    <a:pt x="115" y="70"/>
                  </a:cubicBezTo>
                  <a:cubicBezTo>
                    <a:pt x="115" y="70"/>
                    <a:pt x="116" y="70"/>
                    <a:pt x="117" y="70"/>
                  </a:cubicBezTo>
                  <a:cubicBezTo>
                    <a:pt x="117" y="69"/>
                    <a:pt x="118" y="69"/>
                    <a:pt x="119" y="68"/>
                  </a:cubicBezTo>
                  <a:cubicBezTo>
                    <a:pt x="120" y="68"/>
                    <a:pt x="121" y="68"/>
                    <a:pt x="121" y="67"/>
                  </a:cubicBezTo>
                  <a:cubicBezTo>
                    <a:pt x="122" y="67"/>
                    <a:pt x="123" y="66"/>
                    <a:pt x="124" y="66"/>
                  </a:cubicBezTo>
                  <a:cubicBezTo>
                    <a:pt x="124" y="66"/>
                    <a:pt x="124" y="66"/>
                    <a:pt x="124" y="66"/>
                  </a:cubicBezTo>
                  <a:cubicBezTo>
                    <a:pt x="125" y="65"/>
                    <a:pt x="125" y="65"/>
                    <a:pt x="125" y="65"/>
                  </a:cubicBezTo>
                  <a:cubicBezTo>
                    <a:pt x="127" y="64"/>
                    <a:pt x="128" y="63"/>
                    <a:pt x="129" y="63"/>
                  </a:cubicBezTo>
                  <a:cubicBezTo>
                    <a:pt x="130" y="62"/>
                    <a:pt x="130" y="62"/>
                    <a:pt x="130" y="62"/>
                  </a:cubicBezTo>
                  <a:cubicBezTo>
                    <a:pt x="130" y="61"/>
                    <a:pt x="130" y="61"/>
                    <a:pt x="130" y="61"/>
                  </a:cubicBezTo>
                  <a:cubicBezTo>
                    <a:pt x="131" y="61"/>
                    <a:pt x="132" y="60"/>
                    <a:pt x="132" y="59"/>
                  </a:cubicBezTo>
                  <a:cubicBezTo>
                    <a:pt x="133" y="58"/>
                    <a:pt x="133" y="58"/>
                    <a:pt x="133" y="58"/>
                  </a:cubicBezTo>
                  <a:cubicBezTo>
                    <a:pt x="133" y="58"/>
                    <a:pt x="133" y="58"/>
                    <a:pt x="133" y="58"/>
                  </a:cubicBezTo>
                  <a:cubicBezTo>
                    <a:pt x="134" y="57"/>
                    <a:pt x="134" y="57"/>
                    <a:pt x="135" y="56"/>
                  </a:cubicBezTo>
                  <a:cubicBezTo>
                    <a:pt x="135" y="56"/>
                    <a:pt x="135" y="55"/>
                    <a:pt x="136" y="55"/>
                  </a:cubicBezTo>
                  <a:cubicBezTo>
                    <a:pt x="136" y="54"/>
                    <a:pt x="136" y="54"/>
                    <a:pt x="136" y="54"/>
                  </a:cubicBezTo>
                  <a:cubicBezTo>
                    <a:pt x="136" y="54"/>
                    <a:pt x="137" y="53"/>
                    <a:pt x="137" y="52"/>
                  </a:cubicBezTo>
                  <a:cubicBezTo>
                    <a:pt x="137" y="52"/>
                    <a:pt x="137" y="52"/>
                    <a:pt x="137" y="51"/>
                  </a:cubicBezTo>
                  <a:cubicBezTo>
                    <a:pt x="138" y="51"/>
                    <a:pt x="138" y="51"/>
                    <a:pt x="138" y="51"/>
                  </a:cubicBezTo>
                  <a:cubicBezTo>
                    <a:pt x="138" y="50"/>
                    <a:pt x="138" y="49"/>
                    <a:pt x="138" y="49"/>
                  </a:cubicBezTo>
                  <a:cubicBezTo>
                    <a:pt x="138" y="48"/>
                    <a:pt x="139" y="48"/>
                    <a:pt x="139" y="47"/>
                  </a:cubicBezTo>
                  <a:cubicBezTo>
                    <a:pt x="139" y="47"/>
                    <a:pt x="139" y="47"/>
                    <a:pt x="139" y="47"/>
                  </a:cubicBezTo>
                  <a:cubicBezTo>
                    <a:pt x="143" y="26"/>
                    <a:pt x="143" y="26"/>
                    <a:pt x="143" y="26"/>
                  </a:cubicBezTo>
                  <a:cubicBezTo>
                    <a:pt x="143" y="27"/>
                    <a:pt x="142" y="27"/>
                    <a:pt x="142" y="28"/>
                  </a:cubicBezTo>
                  <a:close/>
                </a:path>
              </a:pathLst>
            </a:custGeom>
            <a:solidFill>
              <a:srgbClr val="DB536A"/>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 name="Google Shape;8361;p179">
              <a:extLst>
                <a:ext uri="{FF2B5EF4-FFF2-40B4-BE49-F238E27FC236}">
                  <a16:creationId xmlns:a16="http://schemas.microsoft.com/office/drawing/2014/main" id="{FFC0BB96-FFD1-72B5-307A-916EE1F78A1C}"/>
                </a:ext>
              </a:extLst>
            </p:cNvPr>
            <p:cNvSpPr/>
            <p:nvPr/>
          </p:nvSpPr>
          <p:spPr>
            <a:xfrm>
              <a:off x="9261061" y="670868"/>
              <a:ext cx="722813" cy="449893"/>
            </a:xfrm>
            <a:custGeom>
              <a:avLst/>
              <a:gdLst/>
              <a:ahLst/>
              <a:cxnLst/>
              <a:rect l="l" t="t" r="r" b="b"/>
              <a:pathLst>
                <a:path w="155" h="96" extrusionOk="0">
                  <a:moveTo>
                    <a:pt x="131" y="29"/>
                  </a:moveTo>
                  <a:cubicBezTo>
                    <a:pt x="155" y="50"/>
                    <a:pt x="150" y="75"/>
                    <a:pt x="121" y="85"/>
                  </a:cubicBezTo>
                  <a:cubicBezTo>
                    <a:pt x="91" y="96"/>
                    <a:pt x="48" y="87"/>
                    <a:pt x="24" y="67"/>
                  </a:cubicBezTo>
                  <a:cubicBezTo>
                    <a:pt x="0" y="46"/>
                    <a:pt x="4" y="21"/>
                    <a:pt x="34" y="11"/>
                  </a:cubicBezTo>
                  <a:cubicBezTo>
                    <a:pt x="64" y="0"/>
                    <a:pt x="107" y="8"/>
                    <a:pt x="131" y="29"/>
                  </a:cubicBezTo>
                  <a:close/>
                </a:path>
              </a:pathLst>
            </a:custGeom>
            <a:solidFill>
              <a:srgbClr val="F1BAC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 name="Google Shape;8362;p179">
              <a:extLst>
                <a:ext uri="{FF2B5EF4-FFF2-40B4-BE49-F238E27FC236}">
                  <a16:creationId xmlns:a16="http://schemas.microsoft.com/office/drawing/2014/main" id="{2AFEA779-75BC-C5B9-109D-2D4A13FC670F}"/>
                </a:ext>
              </a:extLst>
            </p:cNvPr>
            <p:cNvSpPr/>
            <p:nvPr/>
          </p:nvSpPr>
          <p:spPr>
            <a:xfrm>
              <a:off x="9354878" y="736966"/>
              <a:ext cx="667376" cy="349679"/>
            </a:xfrm>
            <a:custGeom>
              <a:avLst/>
              <a:gdLst/>
              <a:ahLst/>
              <a:cxnLst/>
              <a:rect l="l" t="t" r="r" b="b"/>
              <a:pathLst>
                <a:path w="143" h="75" extrusionOk="0">
                  <a:moveTo>
                    <a:pt x="143" y="28"/>
                  </a:moveTo>
                  <a:cubicBezTo>
                    <a:pt x="142" y="29"/>
                    <a:pt x="142" y="29"/>
                    <a:pt x="142" y="30"/>
                  </a:cubicBezTo>
                  <a:cubicBezTo>
                    <a:pt x="142" y="31"/>
                    <a:pt x="141" y="31"/>
                    <a:pt x="141" y="32"/>
                  </a:cubicBezTo>
                  <a:cubicBezTo>
                    <a:pt x="141" y="32"/>
                    <a:pt x="141" y="33"/>
                    <a:pt x="140" y="34"/>
                  </a:cubicBezTo>
                  <a:cubicBezTo>
                    <a:pt x="140" y="34"/>
                    <a:pt x="140" y="35"/>
                    <a:pt x="139" y="35"/>
                  </a:cubicBezTo>
                  <a:cubicBezTo>
                    <a:pt x="139" y="36"/>
                    <a:pt x="138" y="37"/>
                    <a:pt x="138" y="37"/>
                  </a:cubicBezTo>
                  <a:cubicBezTo>
                    <a:pt x="137" y="38"/>
                    <a:pt x="137" y="38"/>
                    <a:pt x="137" y="39"/>
                  </a:cubicBezTo>
                  <a:cubicBezTo>
                    <a:pt x="136" y="39"/>
                    <a:pt x="135" y="40"/>
                    <a:pt x="135" y="41"/>
                  </a:cubicBezTo>
                  <a:cubicBezTo>
                    <a:pt x="134" y="41"/>
                    <a:pt x="134" y="41"/>
                    <a:pt x="133" y="42"/>
                  </a:cubicBezTo>
                  <a:cubicBezTo>
                    <a:pt x="132" y="43"/>
                    <a:pt x="131" y="44"/>
                    <a:pt x="130" y="44"/>
                  </a:cubicBezTo>
                  <a:cubicBezTo>
                    <a:pt x="129" y="45"/>
                    <a:pt x="129" y="45"/>
                    <a:pt x="128" y="45"/>
                  </a:cubicBezTo>
                  <a:cubicBezTo>
                    <a:pt x="128" y="46"/>
                    <a:pt x="127" y="46"/>
                    <a:pt x="126" y="47"/>
                  </a:cubicBezTo>
                  <a:cubicBezTo>
                    <a:pt x="125" y="47"/>
                    <a:pt x="124" y="47"/>
                    <a:pt x="124" y="48"/>
                  </a:cubicBezTo>
                  <a:cubicBezTo>
                    <a:pt x="123" y="48"/>
                    <a:pt x="122" y="49"/>
                    <a:pt x="121" y="49"/>
                  </a:cubicBezTo>
                  <a:cubicBezTo>
                    <a:pt x="120" y="49"/>
                    <a:pt x="119" y="50"/>
                    <a:pt x="118" y="50"/>
                  </a:cubicBezTo>
                  <a:cubicBezTo>
                    <a:pt x="116" y="51"/>
                    <a:pt x="113" y="52"/>
                    <a:pt x="111" y="52"/>
                  </a:cubicBezTo>
                  <a:cubicBezTo>
                    <a:pt x="110" y="52"/>
                    <a:pt x="109" y="52"/>
                    <a:pt x="109" y="53"/>
                  </a:cubicBezTo>
                  <a:cubicBezTo>
                    <a:pt x="107" y="53"/>
                    <a:pt x="105" y="53"/>
                    <a:pt x="103" y="54"/>
                  </a:cubicBezTo>
                  <a:cubicBezTo>
                    <a:pt x="102" y="54"/>
                    <a:pt x="102" y="54"/>
                    <a:pt x="101" y="54"/>
                  </a:cubicBezTo>
                  <a:cubicBezTo>
                    <a:pt x="100" y="54"/>
                    <a:pt x="98" y="54"/>
                    <a:pt x="97" y="54"/>
                  </a:cubicBezTo>
                  <a:cubicBezTo>
                    <a:pt x="96" y="54"/>
                    <a:pt x="95" y="54"/>
                    <a:pt x="94" y="54"/>
                  </a:cubicBezTo>
                  <a:cubicBezTo>
                    <a:pt x="93" y="55"/>
                    <a:pt x="92" y="55"/>
                    <a:pt x="90" y="55"/>
                  </a:cubicBezTo>
                  <a:cubicBezTo>
                    <a:pt x="89" y="55"/>
                    <a:pt x="89" y="55"/>
                    <a:pt x="88" y="55"/>
                  </a:cubicBezTo>
                  <a:cubicBezTo>
                    <a:pt x="85" y="55"/>
                    <a:pt x="82" y="54"/>
                    <a:pt x="80" y="54"/>
                  </a:cubicBezTo>
                  <a:cubicBezTo>
                    <a:pt x="79" y="54"/>
                    <a:pt x="78" y="54"/>
                    <a:pt x="77" y="54"/>
                  </a:cubicBezTo>
                  <a:cubicBezTo>
                    <a:pt x="76" y="54"/>
                    <a:pt x="74" y="54"/>
                    <a:pt x="72" y="53"/>
                  </a:cubicBezTo>
                  <a:cubicBezTo>
                    <a:pt x="72" y="53"/>
                    <a:pt x="71" y="53"/>
                    <a:pt x="70" y="53"/>
                  </a:cubicBezTo>
                  <a:cubicBezTo>
                    <a:pt x="68" y="53"/>
                    <a:pt x="67" y="52"/>
                    <a:pt x="66" y="52"/>
                  </a:cubicBezTo>
                  <a:cubicBezTo>
                    <a:pt x="65" y="52"/>
                    <a:pt x="64" y="52"/>
                    <a:pt x="63" y="51"/>
                  </a:cubicBezTo>
                  <a:cubicBezTo>
                    <a:pt x="61" y="51"/>
                    <a:pt x="60" y="51"/>
                    <a:pt x="59" y="51"/>
                  </a:cubicBezTo>
                  <a:cubicBezTo>
                    <a:pt x="58" y="50"/>
                    <a:pt x="57" y="50"/>
                    <a:pt x="56" y="50"/>
                  </a:cubicBezTo>
                  <a:cubicBezTo>
                    <a:pt x="55" y="49"/>
                    <a:pt x="54" y="49"/>
                    <a:pt x="53" y="49"/>
                  </a:cubicBezTo>
                  <a:cubicBezTo>
                    <a:pt x="52" y="48"/>
                    <a:pt x="51" y="48"/>
                    <a:pt x="50" y="48"/>
                  </a:cubicBezTo>
                  <a:cubicBezTo>
                    <a:pt x="49" y="47"/>
                    <a:pt x="47" y="47"/>
                    <a:pt x="46" y="46"/>
                  </a:cubicBezTo>
                  <a:cubicBezTo>
                    <a:pt x="45" y="46"/>
                    <a:pt x="44" y="46"/>
                    <a:pt x="43" y="45"/>
                  </a:cubicBezTo>
                  <a:cubicBezTo>
                    <a:pt x="42" y="45"/>
                    <a:pt x="41" y="44"/>
                    <a:pt x="39" y="43"/>
                  </a:cubicBezTo>
                  <a:cubicBezTo>
                    <a:pt x="39" y="43"/>
                    <a:pt x="38" y="43"/>
                    <a:pt x="37" y="42"/>
                  </a:cubicBezTo>
                  <a:cubicBezTo>
                    <a:pt x="35" y="41"/>
                    <a:pt x="32" y="40"/>
                    <a:pt x="30" y="38"/>
                  </a:cubicBezTo>
                  <a:cubicBezTo>
                    <a:pt x="29" y="38"/>
                    <a:pt x="28" y="37"/>
                    <a:pt x="27" y="36"/>
                  </a:cubicBezTo>
                  <a:cubicBezTo>
                    <a:pt x="27" y="36"/>
                    <a:pt x="26" y="36"/>
                    <a:pt x="25" y="35"/>
                  </a:cubicBezTo>
                  <a:cubicBezTo>
                    <a:pt x="24" y="34"/>
                    <a:pt x="22" y="33"/>
                    <a:pt x="21" y="32"/>
                  </a:cubicBezTo>
                  <a:cubicBezTo>
                    <a:pt x="9" y="21"/>
                    <a:pt x="4" y="10"/>
                    <a:pt x="6" y="0"/>
                  </a:cubicBezTo>
                  <a:cubicBezTo>
                    <a:pt x="2" y="20"/>
                    <a:pt x="2" y="20"/>
                    <a:pt x="2" y="20"/>
                  </a:cubicBezTo>
                  <a:cubicBezTo>
                    <a:pt x="0" y="30"/>
                    <a:pt x="5" y="42"/>
                    <a:pt x="17" y="52"/>
                  </a:cubicBezTo>
                  <a:cubicBezTo>
                    <a:pt x="18" y="53"/>
                    <a:pt x="20" y="55"/>
                    <a:pt x="21" y="56"/>
                  </a:cubicBezTo>
                  <a:cubicBezTo>
                    <a:pt x="22" y="56"/>
                    <a:pt x="23" y="57"/>
                    <a:pt x="23" y="57"/>
                  </a:cubicBezTo>
                  <a:cubicBezTo>
                    <a:pt x="24" y="58"/>
                    <a:pt x="25" y="58"/>
                    <a:pt x="26" y="59"/>
                  </a:cubicBezTo>
                  <a:cubicBezTo>
                    <a:pt x="26" y="59"/>
                    <a:pt x="26" y="59"/>
                    <a:pt x="26" y="59"/>
                  </a:cubicBezTo>
                  <a:cubicBezTo>
                    <a:pt x="28" y="60"/>
                    <a:pt x="31" y="62"/>
                    <a:pt x="33" y="63"/>
                  </a:cubicBezTo>
                  <a:cubicBezTo>
                    <a:pt x="34" y="63"/>
                    <a:pt x="34" y="63"/>
                    <a:pt x="34" y="63"/>
                  </a:cubicBezTo>
                  <a:cubicBezTo>
                    <a:pt x="34" y="64"/>
                    <a:pt x="35" y="64"/>
                    <a:pt x="35" y="64"/>
                  </a:cubicBezTo>
                  <a:cubicBezTo>
                    <a:pt x="37" y="65"/>
                    <a:pt x="38" y="65"/>
                    <a:pt x="39" y="66"/>
                  </a:cubicBezTo>
                  <a:cubicBezTo>
                    <a:pt x="40" y="66"/>
                    <a:pt x="40" y="66"/>
                    <a:pt x="41" y="66"/>
                  </a:cubicBezTo>
                  <a:cubicBezTo>
                    <a:pt x="41" y="67"/>
                    <a:pt x="42" y="67"/>
                    <a:pt x="42" y="67"/>
                  </a:cubicBezTo>
                  <a:cubicBezTo>
                    <a:pt x="43" y="67"/>
                    <a:pt x="45" y="68"/>
                    <a:pt x="46" y="68"/>
                  </a:cubicBezTo>
                  <a:cubicBezTo>
                    <a:pt x="46" y="68"/>
                    <a:pt x="47" y="69"/>
                    <a:pt x="47" y="69"/>
                  </a:cubicBezTo>
                  <a:cubicBezTo>
                    <a:pt x="48" y="69"/>
                    <a:pt x="48" y="69"/>
                    <a:pt x="49" y="69"/>
                  </a:cubicBezTo>
                  <a:cubicBezTo>
                    <a:pt x="50" y="70"/>
                    <a:pt x="51" y="70"/>
                    <a:pt x="52" y="70"/>
                  </a:cubicBezTo>
                  <a:cubicBezTo>
                    <a:pt x="53" y="71"/>
                    <a:pt x="53" y="71"/>
                    <a:pt x="54" y="71"/>
                  </a:cubicBezTo>
                  <a:cubicBezTo>
                    <a:pt x="54" y="71"/>
                    <a:pt x="55" y="71"/>
                    <a:pt x="55" y="71"/>
                  </a:cubicBezTo>
                  <a:cubicBezTo>
                    <a:pt x="56" y="72"/>
                    <a:pt x="57" y="72"/>
                    <a:pt x="59" y="72"/>
                  </a:cubicBezTo>
                  <a:cubicBezTo>
                    <a:pt x="59" y="72"/>
                    <a:pt x="60" y="72"/>
                    <a:pt x="60" y="73"/>
                  </a:cubicBezTo>
                  <a:cubicBezTo>
                    <a:pt x="61" y="73"/>
                    <a:pt x="61" y="73"/>
                    <a:pt x="62" y="73"/>
                  </a:cubicBezTo>
                  <a:cubicBezTo>
                    <a:pt x="63" y="73"/>
                    <a:pt x="64" y="73"/>
                    <a:pt x="65" y="73"/>
                  </a:cubicBezTo>
                  <a:cubicBezTo>
                    <a:pt x="66" y="74"/>
                    <a:pt x="67" y="74"/>
                    <a:pt x="67" y="74"/>
                  </a:cubicBezTo>
                  <a:cubicBezTo>
                    <a:pt x="68" y="74"/>
                    <a:pt x="68" y="74"/>
                    <a:pt x="68" y="74"/>
                  </a:cubicBezTo>
                  <a:cubicBezTo>
                    <a:pt x="70" y="74"/>
                    <a:pt x="72" y="74"/>
                    <a:pt x="73" y="75"/>
                  </a:cubicBezTo>
                  <a:cubicBezTo>
                    <a:pt x="74" y="75"/>
                    <a:pt x="74" y="75"/>
                    <a:pt x="75" y="75"/>
                  </a:cubicBezTo>
                  <a:cubicBezTo>
                    <a:pt x="76" y="75"/>
                    <a:pt x="76" y="75"/>
                    <a:pt x="76" y="75"/>
                  </a:cubicBezTo>
                  <a:cubicBezTo>
                    <a:pt x="78" y="75"/>
                    <a:pt x="81" y="75"/>
                    <a:pt x="84" y="75"/>
                  </a:cubicBezTo>
                  <a:cubicBezTo>
                    <a:pt x="84" y="75"/>
                    <a:pt x="84" y="75"/>
                    <a:pt x="84" y="75"/>
                  </a:cubicBezTo>
                  <a:cubicBezTo>
                    <a:pt x="85" y="75"/>
                    <a:pt x="86" y="75"/>
                    <a:pt x="86" y="75"/>
                  </a:cubicBezTo>
                  <a:cubicBezTo>
                    <a:pt x="88" y="75"/>
                    <a:pt x="89" y="75"/>
                    <a:pt x="90" y="75"/>
                  </a:cubicBezTo>
                  <a:cubicBezTo>
                    <a:pt x="91" y="75"/>
                    <a:pt x="92" y="75"/>
                    <a:pt x="93" y="75"/>
                  </a:cubicBezTo>
                  <a:cubicBezTo>
                    <a:pt x="94" y="75"/>
                    <a:pt x="96" y="75"/>
                    <a:pt x="97" y="75"/>
                  </a:cubicBezTo>
                  <a:cubicBezTo>
                    <a:pt x="98" y="74"/>
                    <a:pt x="98" y="74"/>
                    <a:pt x="98" y="74"/>
                  </a:cubicBezTo>
                  <a:cubicBezTo>
                    <a:pt x="98" y="74"/>
                    <a:pt x="99" y="74"/>
                    <a:pt x="99" y="74"/>
                  </a:cubicBezTo>
                  <a:cubicBezTo>
                    <a:pt x="101" y="74"/>
                    <a:pt x="103" y="74"/>
                    <a:pt x="105" y="73"/>
                  </a:cubicBezTo>
                  <a:cubicBezTo>
                    <a:pt x="105" y="73"/>
                    <a:pt x="106" y="73"/>
                    <a:pt x="107" y="73"/>
                  </a:cubicBezTo>
                  <a:cubicBezTo>
                    <a:pt x="109" y="72"/>
                    <a:pt x="112" y="71"/>
                    <a:pt x="114" y="71"/>
                  </a:cubicBezTo>
                  <a:cubicBezTo>
                    <a:pt x="115" y="70"/>
                    <a:pt x="115" y="70"/>
                    <a:pt x="115" y="70"/>
                  </a:cubicBezTo>
                  <a:cubicBezTo>
                    <a:pt x="116" y="70"/>
                    <a:pt x="116" y="70"/>
                    <a:pt x="117" y="70"/>
                  </a:cubicBezTo>
                  <a:cubicBezTo>
                    <a:pt x="118" y="69"/>
                    <a:pt x="119" y="69"/>
                    <a:pt x="120" y="68"/>
                  </a:cubicBezTo>
                  <a:cubicBezTo>
                    <a:pt x="120" y="68"/>
                    <a:pt x="121" y="68"/>
                    <a:pt x="122" y="67"/>
                  </a:cubicBezTo>
                  <a:cubicBezTo>
                    <a:pt x="123" y="67"/>
                    <a:pt x="124" y="66"/>
                    <a:pt x="124" y="66"/>
                  </a:cubicBezTo>
                  <a:cubicBezTo>
                    <a:pt x="125" y="66"/>
                    <a:pt x="125" y="66"/>
                    <a:pt x="125" y="66"/>
                  </a:cubicBezTo>
                  <a:cubicBezTo>
                    <a:pt x="126" y="65"/>
                    <a:pt x="126" y="65"/>
                    <a:pt x="126" y="65"/>
                  </a:cubicBezTo>
                  <a:cubicBezTo>
                    <a:pt x="127" y="64"/>
                    <a:pt x="128" y="63"/>
                    <a:pt x="129" y="62"/>
                  </a:cubicBezTo>
                  <a:cubicBezTo>
                    <a:pt x="130" y="62"/>
                    <a:pt x="130" y="62"/>
                    <a:pt x="130" y="62"/>
                  </a:cubicBezTo>
                  <a:cubicBezTo>
                    <a:pt x="130" y="61"/>
                    <a:pt x="130" y="61"/>
                    <a:pt x="130" y="61"/>
                  </a:cubicBezTo>
                  <a:cubicBezTo>
                    <a:pt x="131" y="61"/>
                    <a:pt x="132" y="60"/>
                    <a:pt x="133" y="59"/>
                  </a:cubicBezTo>
                  <a:cubicBezTo>
                    <a:pt x="133" y="58"/>
                    <a:pt x="133" y="58"/>
                    <a:pt x="133" y="58"/>
                  </a:cubicBezTo>
                  <a:cubicBezTo>
                    <a:pt x="134" y="58"/>
                    <a:pt x="134" y="58"/>
                    <a:pt x="134" y="58"/>
                  </a:cubicBezTo>
                  <a:cubicBezTo>
                    <a:pt x="134" y="57"/>
                    <a:pt x="135" y="56"/>
                    <a:pt x="135" y="56"/>
                  </a:cubicBezTo>
                  <a:cubicBezTo>
                    <a:pt x="135" y="55"/>
                    <a:pt x="136" y="55"/>
                    <a:pt x="136" y="55"/>
                  </a:cubicBezTo>
                  <a:cubicBezTo>
                    <a:pt x="136" y="54"/>
                    <a:pt x="136" y="54"/>
                    <a:pt x="136" y="54"/>
                  </a:cubicBezTo>
                  <a:cubicBezTo>
                    <a:pt x="137" y="54"/>
                    <a:pt x="137" y="53"/>
                    <a:pt x="137" y="52"/>
                  </a:cubicBezTo>
                  <a:cubicBezTo>
                    <a:pt x="137" y="52"/>
                    <a:pt x="138" y="52"/>
                    <a:pt x="138" y="51"/>
                  </a:cubicBezTo>
                  <a:cubicBezTo>
                    <a:pt x="138" y="51"/>
                    <a:pt x="138" y="51"/>
                    <a:pt x="138" y="51"/>
                  </a:cubicBezTo>
                  <a:cubicBezTo>
                    <a:pt x="138" y="50"/>
                    <a:pt x="138" y="49"/>
                    <a:pt x="139" y="49"/>
                  </a:cubicBezTo>
                  <a:cubicBezTo>
                    <a:pt x="139" y="48"/>
                    <a:pt x="139" y="48"/>
                    <a:pt x="139" y="47"/>
                  </a:cubicBezTo>
                  <a:cubicBezTo>
                    <a:pt x="139" y="47"/>
                    <a:pt x="139" y="47"/>
                    <a:pt x="139" y="47"/>
                  </a:cubicBezTo>
                  <a:cubicBezTo>
                    <a:pt x="143" y="26"/>
                    <a:pt x="143" y="26"/>
                    <a:pt x="143" y="26"/>
                  </a:cubicBezTo>
                  <a:cubicBezTo>
                    <a:pt x="143" y="27"/>
                    <a:pt x="143" y="27"/>
                    <a:pt x="143" y="28"/>
                  </a:cubicBezTo>
                  <a:close/>
                </a:path>
              </a:pathLst>
            </a:custGeom>
            <a:solidFill>
              <a:srgbClr val="DB536A"/>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 name="Google Shape;8363;p179">
              <a:extLst>
                <a:ext uri="{FF2B5EF4-FFF2-40B4-BE49-F238E27FC236}">
                  <a16:creationId xmlns:a16="http://schemas.microsoft.com/office/drawing/2014/main" id="{13D5555E-1149-7F2A-119B-CA72417D8686}"/>
                </a:ext>
              </a:extLst>
            </p:cNvPr>
            <p:cNvSpPr/>
            <p:nvPr/>
          </p:nvSpPr>
          <p:spPr>
            <a:xfrm>
              <a:off x="9339953" y="572787"/>
              <a:ext cx="722813" cy="449893"/>
            </a:xfrm>
            <a:custGeom>
              <a:avLst/>
              <a:gdLst/>
              <a:ahLst/>
              <a:cxnLst/>
              <a:rect l="l" t="t" r="r" b="b"/>
              <a:pathLst>
                <a:path w="155" h="96" extrusionOk="0">
                  <a:moveTo>
                    <a:pt x="131" y="29"/>
                  </a:moveTo>
                  <a:cubicBezTo>
                    <a:pt x="155" y="49"/>
                    <a:pt x="151" y="75"/>
                    <a:pt x="121" y="85"/>
                  </a:cubicBezTo>
                  <a:cubicBezTo>
                    <a:pt x="91" y="96"/>
                    <a:pt x="48" y="87"/>
                    <a:pt x="24" y="67"/>
                  </a:cubicBezTo>
                  <a:cubicBezTo>
                    <a:pt x="0" y="46"/>
                    <a:pt x="5" y="21"/>
                    <a:pt x="34" y="10"/>
                  </a:cubicBezTo>
                  <a:cubicBezTo>
                    <a:pt x="64" y="0"/>
                    <a:pt x="107" y="8"/>
                    <a:pt x="131" y="29"/>
                  </a:cubicBezTo>
                  <a:close/>
                </a:path>
              </a:pathLst>
            </a:custGeom>
            <a:solidFill>
              <a:srgbClr val="F1BAC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 name="Google Shape;8364;p179">
              <a:extLst>
                <a:ext uri="{FF2B5EF4-FFF2-40B4-BE49-F238E27FC236}">
                  <a16:creationId xmlns:a16="http://schemas.microsoft.com/office/drawing/2014/main" id="{E226D158-3A25-7BFD-F291-6C5DDF74AF7E}"/>
                </a:ext>
              </a:extLst>
            </p:cNvPr>
            <p:cNvSpPr/>
            <p:nvPr/>
          </p:nvSpPr>
          <p:spPr>
            <a:xfrm>
              <a:off x="9497735" y="653810"/>
              <a:ext cx="420042" cy="275053"/>
            </a:xfrm>
            <a:custGeom>
              <a:avLst/>
              <a:gdLst/>
              <a:ahLst/>
              <a:cxnLst/>
              <a:rect l="l" t="t" r="r" b="b"/>
              <a:pathLst>
                <a:path w="90" h="59" extrusionOk="0">
                  <a:moveTo>
                    <a:pt x="76" y="52"/>
                  </a:moveTo>
                  <a:cubicBezTo>
                    <a:pt x="82" y="57"/>
                    <a:pt x="82" y="57"/>
                    <a:pt x="82" y="57"/>
                  </a:cubicBezTo>
                  <a:cubicBezTo>
                    <a:pt x="75" y="59"/>
                    <a:pt x="75" y="59"/>
                    <a:pt x="75" y="59"/>
                  </a:cubicBezTo>
                  <a:cubicBezTo>
                    <a:pt x="69" y="54"/>
                    <a:pt x="69" y="54"/>
                    <a:pt x="69" y="54"/>
                  </a:cubicBezTo>
                  <a:cubicBezTo>
                    <a:pt x="55" y="58"/>
                    <a:pt x="42" y="56"/>
                    <a:pt x="29" y="47"/>
                  </a:cubicBezTo>
                  <a:cubicBezTo>
                    <a:pt x="38" y="41"/>
                    <a:pt x="38" y="41"/>
                    <a:pt x="38" y="41"/>
                  </a:cubicBezTo>
                  <a:cubicBezTo>
                    <a:pt x="46" y="46"/>
                    <a:pt x="53" y="48"/>
                    <a:pt x="60" y="47"/>
                  </a:cubicBezTo>
                  <a:cubicBezTo>
                    <a:pt x="45" y="34"/>
                    <a:pt x="45" y="34"/>
                    <a:pt x="45" y="34"/>
                  </a:cubicBezTo>
                  <a:cubicBezTo>
                    <a:pt x="43" y="34"/>
                    <a:pt x="40" y="34"/>
                    <a:pt x="38" y="35"/>
                  </a:cubicBezTo>
                  <a:cubicBezTo>
                    <a:pt x="25" y="36"/>
                    <a:pt x="15" y="34"/>
                    <a:pt x="8" y="27"/>
                  </a:cubicBezTo>
                  <a:cubicBezTo>
                    <a:pt x="0" y="19"/>
                    <a:pt x="2" y="13"/>
                    <a:pt x="15" y="8"/>
                  </a:cubicBezTo>
                  <a:cubicBezTo>
                    <a:pt x="9" y="2"/>
                    <a:pt x="9" y="2"/>
                    <a:pt x="9" y="2"/>
                  </a:cubicBezTo>
                  <a:cubicBezTo>
                    <a:pt x="15" y="0"/>
                    <a:pt x="15" y="0"/>
                    <a:pt x="15" y="0"/>
                  </a:cubicBezTo>
                  <a:cubicBezTo>
                    <a:pt x="22" y="5"/>
                    <a:pt x="22" y="5"/>
                    <a:pt x="22" y="5"/>
                  </a:cubicBezTo>
                  <a:cubicBezTo>
                    <a:pt x="33" y="2"/>
                    <a:pt x="44" y="4"/>
                    <a:pt x="54" y="10"/>
                  </a:cubicBezTo>
                  <a:cubicBezTo>
                    <a:pt x="45" y="17"/>
                    <a:pt x="45" y="17"/>
                    <a:pt x="45" y="17"/>
                  </a:cubicBezTo>
                  <a:cubicBezTo>
                    <a:pt x="41" y="14"/>
                    <a:pt x="36" y="13"/>
                    <a:pt x="31" y="13"/>
                  </a:cubicBezTo>
                  <a:cubicBezTo>
                    <a:pt x="44" y="25"/>
                    <a:pt x="44" y="25"/>
                    <a:pt x="44" y="25"/>
                  </a:cubicBezTo>
                  <a:cubicBezTo>
                    <a:pt x="46" y="25"/>
                    <a:pt x="48" y="25"/>
                    <a:pt x="51" y="24"/>
                  </a:cubicBezTo>
                  <a:cubicBezTo>
                    <a:pt x="53" y="24"/>
                    <a:pt x="54" y="24"/>
                    <a:pt x="55" y="24"/>
                  </a:cubicBezTo>
                  <a:cubicBezTo>
                    <a:pt x="67" y="24"/>
                    <a:pt x="76" y="26"/>
                    <a:pt x="81" y="31"/>
                  </a:cubicBezTo>
                  <a:cubicBezTo>
                    <a:pt x="90" y="39"/>
                    <a:pt x="88" y="46"/>
                    <a:pt x="76" y="52"/>
                  </a:cubicBezTo>
                  <a:close/>
                  <a:moveTo>
                    <a:pt x="36" y="26"/>
                  </a:moveTo>
                  <a:cubicBezTo>
                    <a:pt x="23" y="15"/>
                    <a:pt x="23" y="15"/>
                    <a:pt x="23" y="15"/>
                  </a:cubicBezTo>
                  <a:cubicBezTo>
                    <a:pt x="20" y="17"/>
                    <a:pt x="19" y="20"/>
                    <a:pt x="22" y="23"/>
                  </a:cubicBezTo>
                  <a:cubicBezTo>
                    <a:pt x="25" y="26"/>
                    <a:pt x="30" y="27"/>
                    <a:pt x="36" y="26"/>
                  </a:cubicBezTo>
                  <a:close/>
                  <a:moveTo>
                    <a:pt x="54" y="33"/>
                  </a:moveTo>
                  <a:cubicBezTo>
                    <a:pt x="67" y="45"/>
                    <a:pt x="67" y="45"/>
                    <a:pt x="67" y="45"/>
                  </a:cubicBezTo>
                  <a:cubicBezTo>
                    <a:pt x="71" y="42"/>
                    <a:pt x="71" y="39"/>
                    <a:pt x="68" y="36"/>
                  </a:cubicBezTo>
                  <a:cubicBezTo>
                    <a:pt x="65" y="34"/>
                    <a:pt x="61" y="32"/>
                    <a:pt x="55" y="33"/>
                  </a:cubicBezTo>
                  <a:cubicBezTo>
                    <a:pt x="55" y="33"/>
                    <a:pt x="54" y="33"/>
                    <a:pt x="54" y="33"/>
                  </a:cubicBezTo>
                  <a:close/>
                </a:path>
              </a:pathLst>
            </a:custGeom>
            <a:solidFill>
              <a:srgbClr val="DB536A"/>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 name="Google Shape;8365;p179">
              <a:extLst>
                <a:ext uri="{FF2B5EF4-FFF2-40B4-BE49-F238E27FC236}">
                  <a16:creationId xmlns:a16="http://schemas.microsoft.com/office/drawing/2014/main" id="{37BDAEB4-DEC8-BA27-FC28-0254E56AABEE}"/>
                </a:ext>
              </a:extLst>
            </p:cNvPr>
            <p:cNvSpPr/>
            <p:nvPr/>
          </p:nvSpPr>
          <p:spPr>
            <a:xfrm>
              <a:off x="9480677" y="1152743"/>
              <a:ext cx="149253" cy="144989"/>
            </a:xfrm>
            <a:custGeom>
              <a:avLst/>
              <a:gdLst/>
              <a:ahLst/>
              <a:cxnLst/>
              <a:rect l="l" t="t" r="r" b="b"/>
              <a:pathLst>
                <a:path w="32" h="31" extrusionOk="0">
                  <a:moveTo>
                    <a:pt x="27" y="0"/>
                  </a:moveTo>
                  <a:cubicBezTo>
                    <a:pt x="17" y="1"/>
                    <a:pt x="17" y="1"/>
                    <a:pt x="17" y="1"/>
                  </a:cubicBezTo>
                  <a:cubicBezTo>
                    <a:pt x="17" y="1"/>
                    <a:pt x="10" y="4"/>
                    <a:pt x="9" y="4"/>
                  </a:cubicBezTo>
                  <a:cubicBezTo>
                    <a:pt x="9" y="4"/>
                    <a:pt x="4" y="5"/>
                    <a:pt x="3" y="5"/>
                  </a:cubicBezTo>
                  <a:cubicBezTo>
                    <a:pt x="2" y="5"/>
                    <a:pt x="1" y="9"/>
                    <a:pt x="4" y="11"/>
                  </a:cubicBezTo>
                  <a:cubicBezTo>
                    <a:pt x="6" y="12"/>
                    <a:pt x="8" y="11"/>
                    <a:pt x="8" y="11"/>
                  </a:cubicBezTo>
                  <a:cubicBezTo>
                    <a:pt x="4" y="17"/>
                    <a:pt x="4" y="17"/>
                    <a:pt x="4" y="17"/>
                  </a:cubicBezTo>
                  <a:cubicBezTo>
                    <a:pt x="4" y="17"/>
                    <a:pt x="1" y="20"/>
                    <a:pt x="0" y="20"/>
                  </a:cubicBezTo>
                  <a:cubicBezTo>
                    <a:pt x="0" y="21"/>
                    <a:pt x="0" y="23"/>
                    <a:pt x="1" y="23"/>
                  </a:cubicBezTo>
                  <a:cubicBezTo>
                    <a:pt x="1" y="23"/>
                    <a:pt x="0" y="23"/>
                    <a:pt x="0" y="24"/>
                  </a:cubicBezTo>
                  <a:cubicBezTo>
                    <a:pt x="0" y="24"/>
                    <a:pt x="0" y="26"/>
                    <a:pt x="2" y="27"/>
                  </a:cubicBezTo>
                  <a:cubicBezTo>
                    <a:pt x="2" y="27"/>
                    <a:pt x="3" y="27"/>
                    <a:pt x="3" y="27"/>
                  </a:cubicBezTo>
                  <a:cubicBezTo>
                    <a:pt x="3" y="27"/>
                    <a:pt x="3" y="27"/>
                    <a:pt x="3" y="28"/>
                  </a:cubicBezTo>
                  <a:cubicBezTo>
                    <a:pt x="4" y="29"/>
                    <a:pt x="5" y="29"/>
                    <a:pt x="5" y="29"/>
                  </a:cubicBezTo>
                  <a:cubicBezTo>
                    <a:pt x="6" y="29"/>
                    <a:pt x="6" y="29"/>
                    <a:pt x="6" y="29"/>
                  </a:cubicBezTo>
                  <a:cubicBezTo>
                    <a:pt x="6" y="29"/>
                    <a:pt x="7" y="30"/>
                    <a:pt x="7" y="30"/>
                  </a:cubicBezTo>
                  <a:cubicBezTo>
                    <a:pt x="8" y="31"/>
                    <a:pt x="12" y="28"/>
                    <a:pt x="14" y="27"/>
                  </a:cubicBezTo>
                  <a:cubicBezTo>
                    <a:pt x="16" y="26"/>
                    <a:pt x="21" y="23"/>
                    <a:pt x="22" y="21"/>
                  </a:cubicBezTo>
                  <a:cubicBezTo>
                    <a:pt x="24" y="20"/>
                    <a:pt x="26" y="17"/>
                    <a:pt x="26" y="17"/>
                  </a:cubicBezTo>
                  <a:cubicBezTo>
                    <a:pt x="32" y="13"/>
                    <a:pt x="32" y="13"/>
                    <a:pt x="32" y="13"/>
                  </a:cubicBezTo>
                  <a:lnTo>
                    <a:pt x="27" y="0"/>
                  </a:ln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 name="Google Shape;8366;p179">
              <a:extLst>
                <a:ext uri="{FF2B5EF4-FFF2-40B4-BE49-F238E27FC236}">
                  <a16:creationId xmlns:a16="http://schemas.microsoft.com/office/drawing/2014/main" id="{C4881B33-FE25-CB10-9133-02787B1DD317}"/>
                </a:ext>
              </a:extLst>
            </p:cNvPr>
            <p:cNvSpPr/>
            <p:nvPr/>
          </p:nvSpPr>
          <p:spPr>
            <a:xfrm>
              <a:off x="10077691" y="2212442"/>
              <a:ext cx="196161" cy="102345"/>
            </a:xfrm>
            <a:custGeom>
              <a:avLst/>
              <a:gdLst/>
              <a:ahLst/>
              <a:cxnLst/>
              <a:rect l="l" t="t" r="r" b="b"/>
              <a:pathLst>
                <a:path w="42" h="22" extrusionOk="0">
                  <a:moveTo>
                    <a:pt x="42" y="2"/>
                  </a:moveTo>
                  <a:cubicBezTo>
                    <a:pt x="31" y="0"/>
                    <a:pt x="31" y="0"/>
                    <a:pt x="31" y="0"/>
                  </a:cubicBezTo>
                  <a:cubicBezTo>
                    <a:pt x="28" y="2"/>
                    <a:pt x="26" y="2"/>
                    <a:pt x="21" y="2"/>
                  </a:cubicBezTo>
                  <a:cubicBezTo>
                    <a:pt x="18" y="2"/>
                    <a:pt x="16" y="1"/>
                    <a:pt x="14" y="0"/>
                  </a:cubicBezTo>
                  <a:cubicBezTo>
                    <a:pt x="12" y="0"/>
                    <a:pt x="6" y="0"/>
                    <a:pt x="4" y="3"/>
                  </a:cubicBezTo>
                  <a:cubicBezTo>
                    <a:pt x="0" y="7"/>
                    <a:pt x="6" y="13"/>
                    <a:pt x="10" y="15"/>
                  </a:cubicBezTo>
                  <a:cubicBezTo>
                    <a:pt x="13" y="15"/>
                    <a:pt x="17" y="15"/>
                    <a:pt x="20" y="16"/>
                  </a:cubicBezTo>
                  <a:cubicBezTo>
                    <a:pt x="23" y="16"/>
                    <a:pt x="25" y="17"/>
                    <a:pt x="28" y="19"/>
                  </a:cubicBezTo>
                  <a:cubicBezTo>
                    <a:pt x="31" y="21"/>
                    <a:pt x="32" y="22"/>
                    <a:pt x="35" y="22"/>
                  </a:cubicBezTo>
                  <a:cubicBezTo>
                    <a:pt x="40" y="22"/>
                    <a:pt x="42" y="17"/>
                    <a:pt x="42" y="13"/>
                  </a:cubicBezTo>
                  <a:cubicBezTo>
                    <a:pt x="41" y="8"/>
                    <a:pt x="42" y="2"/>
                    <a:pt x="42" y="2"/>
                  </a:cubicBezTo>
                  <a:close/>
                </a:path>
              </a:pathLst>
            </a:custGeom>
            <a:solidFill>
              <a:srgbClr val="2D2D2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 name="Google Shape;8367;p179">
              <a:extLst>
                <a:ext uri="{FF2B5EF4-FFF2-40B4-BE49-F238E27FC236}">
                  <a16:creationId xmlns:a16="http://schemas.microsoft.com/office/drawing/2014/main" id="{D98DB370-4616-9FD2-3038-EAA9E882B787}"/>
                </a:ext>
              </a:extLst>
            </p:cNvPr>
            <p:cNvSpPr/>
            <p:nvPr/>
          </p:nvSpPr>
          <p:spPr>
            <a:xfrm>
              <a:off x="9740805" y="2212442"/>
              <a:ext cx="196161" cy="102345"/>
            </a:xfrm>
            <a:custGeom>
              <a:avLst/>
              <a:gdLst/>
              <a:ahLst/>
              <a:cxnLst/>
              <a:rect l="l" t="t" r="r" b="b"/>
              <a:pathLst>
                <a:path w="42" h="22" extrusionOk="0">
                  <a:moveTo>
                    <a:pt x="42" y="2"/>
                  </a:moveTo>
                  <a:cubicBezTo>
                    <a:pt x="31" y="0"/>
                    <a:pt x="31" y="0"/>
                    <a:pt x="31" y="0"/>
                  </a:cubicBezTo>
                  <a:cubicBezTo>
                    <a:pt x="27" y="2"/>
                    <a:pt x="26" y="2"/>
                    <a:pt x="21" y="2"/>
                  </a:cubicBezTo>
                  <a:cubicBezTo>
                    <a:pt x="18" y="2"/>
                    <a:pt x="16" y="1"/>
                    <a:pt x="14" y="0"/>
                  </a:cubicBezTo>
                  <a:cubicBezTo>
                    <a:pt x="12" y="0"/>
                    <a:pt x="6" y="0"/>
                    <a:pt x="4" y="3"/>
                  </a:cubicBezTo>
                  <a:cubicBezTo>
                    <a:pt x="0" y="7"/>
                    <a:pt x="6" y="13"/>
                    <a:pt x="10" y="15"/>
                  </a:cubicBezTo>
                  <a:cubicBezTo>
                    <a:pt x="13" y="15"/>
                    <a:pt x="17" y="15"/>
                    <a:pt x="20" y="16"/>
                  </a:cubicBezTo>
                  <a:cubicBezTo>
                    <a:pt x="23" y="16"/>
                    <a:pt x="25" y="17"/>
                    <a:pt x="28" y="19"/>
                  </a:cubicBezTo>
                  <a:cubicBezTo>
                    <a:pt x="30" y="21"/>
                    <a:pt x="32" y="22"/>
                    <a:pt x="35" y="22"/>
                  </a:cubicBezTo>
                  <a:cubicBezTo>
                    <a:pt x="40" y="22"/>
                    <a:pt x="42" y="17"/>
                    <a:pt x="41" y="13"/>
                  </a:cubicBezTo>
                  <a:cubicBezTo>
                    <a:pt x="41" y="8"/>
                    <a:pt x="42" y="2"/>
                    <a:pt x="42" y="2"/>
                  </a:cubicBezTo>
                  <a:close/>
                </a:path>
              </a:pathLst>
            </a:custGeom>
            <a:solidFill>
              <a:srgbClr val="2D2D2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 name="Google Shape;8368;p179">
              <a:extLst>
                <a:ext uri="{FF2B5EF4-FFF2-40B4-BE49-F238E27FC236}">
                  <a16:creationId xmlns:a16="http://schemas.microsoft.com/office/drawing/2014/main" id="{A72E9128-EB29-0194-7D4A-198C1FE8F983}"/>
                </a:ext>
              </a:extLst>
            </p:cNvPr>
            <p:cNvSpPr/>
            <p:nvPr/>
          </p:nvSpPr>
          <p:spPr>
            <a:xfrm>
              <a:off x="10011592" y="466178"/>
              <a:ext cx="183368" cy="204690"/>
            </a:xfrm>
            <a:custGeom>
              <a:avLst/>
              <a:gdLst/>
              <a:ahLst/>
              <a:cxnLst/>
              <a:rect l="l" t="t" r="r" b="b"/>
              <a:pathLst>
                <a:path w="39" h="44" extrusionOk="0">
                  <a:moveTo>
                    <a:pt x="1" y="9"/>
                  </a:moveTo>
                  <a:cubicBezTo>
                    <a:pt x="0" y="16"/>
                    <a:pt x="2" y="40"/>
                    <a:pt x="15" y="44"/>
                  </a:cubicBezTo>
                  <a:cubicBezTo>
                    <a:pt x="15" y="44"/>
                    <a:pt x="39" y="37"/>
                    <a:pt x="21" y="9"/>
                  </a:cubicBezTo>
                  <a:cubicBezTo>
                    <a:pt x="19" y="7"/>
                    <a:pt x="15" y="0"/>
                    <a:pt x="9" y="1"/>
                  </a:cubicBezTo>
                  <a:cubicBezTo>
                    <a:pt x="6" y="1"/>
                    <a:pt x="1" y="6"/>
                    <a:pt x="1" y="9"/>
                  </a:cubicBez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2" name="Google Shape;8369;p179">
              <a:extLst>
                <a:ext uri="{FF2B5EF4-FFF2-40B4-BE49-F238E27FC236}">
                  <a16:creationId xmlns:a16="http://schemas.microsoft.com/office/drawing/2014/main" id="{0ED38B1B-C792-D6B9-4267-A92178CE2B3C}"/>
                </a:ext>
              </a:extLst>
            </p:cNvPr>
            <p:cNvSpPr/>
            <p:nvPr/>
          </p:nvSpPr>
          <p:spPr>
            <a:xfrm>
              <a:off x="9834621" y="1188991"/>
              <a:ext cx="518123" cy="1059699"/>
            </a:xfrm>
            <a:custGeom>
              <a:avLst/>
              <a:gdLst/>
              <a:ahLst/>
              <a:cxnLst/>
              <a:rect l="l" t="t" r="r" b="b"/>
              <a:pathLst>
                <a:path w="111" h="227" extrusionOk="0">
                  <a:moveTo>
                    <a:pt x="93" y="0"/>
                  </a:moveTo>
                  <a:cubicBezTo>
                    <a:pt x="93" y="0"/>
                    <a:pt x="103" y="19"/>
                    <a:pt x="106" y="30"/>
                  </a:cubicBezTo>
                  <a:cubicBezTo>
                    <a:pt x="109" y="44"/>
                    <a:pt x="111" y="50"/>
                    <a:pt x="107" y="70"/>
                  </a:cubicBezTo>
                  <a:cubicBezTo>
                    <a:pt x="102" y="99"/>
                    <a:pt x="97" y="102"/>
                    <a:pt x="94" y="128"/>
                  </a:cubicBezTo>
                  <a:cubicBezTo>
                    <a:pt x="94" y="128"/>
                    <a:pt x="98" y="179"/>
                    <a:pt x="97" y="219"/>
                  </a:cubicBezTo>
                  <a:cubicBezTo>
                    <a:pt x="96" y="223"/>
                    <a:pt x="75" y="222"/>
                    <a:pt x="68" y="216"/>
                  </a:cubicBezTo>
                  <a:cubicBezTo>
                    <a:pt x="68" y="216"/>
                    <a:pt x="72" y="202"/>
                    <a:pt x="71" y="186"/>
                  </a:cubicBezTo>
                  <a:cubicBezTo>
                    <a:pt x="71" y="159"/>
                    <a:pt x="67" y="141"/>
                    <a:pt x="67" y="141"/>
                  </a:cubicBezTo>
                  <a:cubicBezTo>
                    <a:pt x="69" y="108"/>
                    <a:pt x="63" y="59"/>
                    <a:pt x="62" y="61"/>
                  </a:cubicBezTo>
                  <a:cubicBezTo>
                    <a:pt x="58" y="68"/>
                    <a:pt x="52" y="81"/>
                    <a:pt x="45" y="94"/>
                  </a:cubicBezTo>
                  <a:cubicBezTo>
                    <a:pt x="37" y="111"/>
                    <a:pt x="34" y="124"/>
                    <a:pt x="34" y="137"/>
                  </a:cubicBezTo>
                  <a:cubicBezTo>
                    <a:pt x="34" y="137"/>
                    <a:pt x="35" y="204"/>
                    <a:pt x="28" y="222"/>
                  </a:cubicBezTo>
                  <a:cubicBezTo>
                    <a:pt x="25" y="226"/>
                    <a:pt x="9" y="227"/>
                    <a:pt x="0" y="218"/>
                  </a:cubicBezTo>
                  <a:cubicBezTo>
                    <a:pt x="6" y="119"/>
                    <a:pt x="6" y="119"/>
                    <a:pt x="6" y="119"/>
                  </a:cubicBezTo>
                  <a:cubicBezTo>
                    <a:pt x="6" y="119"/>
                    <a:pt x="7" y="110"/>
                    <a:pt x="13" y="80"/>
                  </a:cubicBezTo>
                  <a:cubicBezTo>
                    <a:pt x="19" y="49"/>
                    <a:pt x="28" y="20"/>
                    <a:pt x="31" y="3"/>
                  </a:cubicBezTo>
                  <a:cubicBezTo>
                    <a:pt x="31" y="3"/>
                    <a:pt x="72" y="21"/>
                    <a:pt x="93"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3" name="Google Shape;8370;p179">
              <a:extLst>
                <a:ext uri="{FF2B5EF4-FFF2-40B4-BE49-F238E27FC236}">
                  <a16:creationId xmlns:a16="http://schemas.microsoft.com/office/drawing/2014/main" id="{52D06CFE-54E6-38F9-7EDD-6FB8A5722D89}"/>
                </a:ext>
              </a:extLst>
            </p:cNvPr>
            <p:cNvSpPr/>
            <p:nvPr/>
          </p:nvSpPr>
          <p:spPr>
            <a:xfrm>
              <a:off x="10239737" y="694323"/>
              <a:ext cx="113007" cy="392323"/>
            </a:xfrm>
            <a:custGeom>
              <a:avLst/>
              <a:gdLst/>
              <a:ahLst/>
              <a:cxnLst/>
              <a:rect l="l" t="t" r="r" b="b"/>
              <a:pathLst>
                <a:path w="24" h="84" extrusionOk="0">
                  <a:moveTo>
                    <a:pt x="21" y="58"/>
                  </a:moveTo>
                  <a:cubicBezTo>
                    <a:pt x="20" y="62"/>
                    <a:pt x="19" y="66"/>
                    <a:pt x="19" y="68"/>
                  </a:cubicBezTo>
                  <a:cubicBezTo>
                    <a:pt x="19" y="69"/>
                    <a:pt x="18" y="70"/>
                    <a:pt x="17" y="71"/>
                  </a:cubicBezTo>
                  <a:cubicBezTo>
                    <a:pt x="12" y="76"/>
                    <a:pt x="4" y="84"/>
                    <a:pt x="4" y="84"/>
                  </a:cubicBezTo>
                  <a:cubicBezTo>
                    <a:pt x="4" y="75"/>
                    <a:pt x="4" y="65"/>
                    <a:pt x="5" y="58"/>
                  </a:cubicBezTo>
                  <a:cubicBezTo>
                    <a:pt x="7" y="47"/>
                    <a:pt x="8" y="39"/>
                    <a:pt x="8" y="39"/>
                  </a:cubicBezTo>
                  <a:cubicBezTo>
                    <a:pt x="15" y="15"/>
                    <a:pt x="8" y="6"/>
                    <a:pt x="4" y="2"/>
                  </a:cubicBezTo>
                  <a:cubicBezTo>
                    <a:pt x="2" y="1"/>
                    <a:pt x="0" y="0"/>
                    <a:pt x="0" y="0"/>
                  </a:cubicBezTo>
                  <a:cubicBezTo>
                    <a:pt x="2" y="0"/>
                    <a:pt x="4" y="0"/>
                    <a:pt x="6" y="0"/>
                  </a:cubicBezTo>
                  <a:cubicBezTo>
                    <a:pt x="16" y="1"/>
                    <a:pt x="19" y="14"/>
                    <a:pt x="19" y="14"/>
                  </a:cubicBezTo>
                  <a:cubicBezTo>
                    <a:pt x="24" y="31"/>
                    <a:pt x="22" y="47"/>
                    <a:pt x="21" y="58"/>
                  </a:cubicBezTo>
                  <a:close/>
                </a:path>
              </a:pathLst>
            </a:custGeom>
            <a:solidFill>
              <a:srgbClr val="46464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4" name="Google Shape;8371;p179">
              <a:extLst>
                <a:ext uri="{FF2B5EF4-FFF2-40B4-BE49-F238E27FC236}">
                  <a16:creationId xmlns:a16="http://schemas.microsoft.com/office/drawing/2014/main" id="{43BFE0E0-0178-3CFE-090C-4E5EC5B1AA87}"/>
                </a:ext>
              </a:extLst>
            </p:cNvPr>
            <p:cNvSpPr/>
            <p:nvPr/>
          </p:nvSpPr>
          <p:spPr>
            <a:xfrm>
              <a:off x="9595816" y="685794"/>
              <a:ext cx="710020" cy="611939"/>
            </a:xfrm>
            <a:custGeom>
              <a:avLst/>
              <a:gdLst/>
              <a:ahLst/>
              <a:cxnLst/>
              <a:rect l="l" t="t" r="r" b="b"/>
              <a:pathLst>
                <a:path w="152" h="131" extrusionOk="0">
                  <a:moveTo>
                    <a:pt x="143" y="60"/>
                  </a:moveTo>
                  <a:cubicBezTo>
                    <a:pt x="142" y="68"/>
                    <a:pt x="143" y="84"/>
                    <a:pt x="144" y="93"/>
                  </a:cubicBezTo>
                  <a:cubicBezTo>
                    <a:pt x="144" y="100"/>
                    <a:pt x="147" y="115"/>
                    <a:pt x="149" y="123"/>
                  </a:cubicBezTo>
                  <a:cubicBezTo>
                    <a:pt x="151" y="131"/>
                    <a:pt x="78" y="130"/>
                    <a:pt x="78" y="130"/>
                  </a:cubicBezTo>
                  <a:cubicBezTo>
                    <a:pt x="78" y="130"/>
                    <a:pt x="78" y="130"/>
                    <a:pt x="80" y="118"/>
                  </a:cubicBezTo>
                  <a:cubicBezTo>
                    <a:pt x="86" y="90"/>
                    <a:pt x="83" y="70"/>
                    <a:pt x="80" y="60"/>
                  </a:cubicBezTo>
                  <a:cubicBezTo>
                    <a:pt x="62" y="99"/>
                    <a:pt x="62" y="99"/>
                    <a:pt x="62" y="99"/>
                  </a:cubicBezTo>
                  <a:cubicBezTo>
                    <a:pt x="61" y="101"/>
                    <a:pt x="59" y="102"/>
                    <a:pt x="57" y="103"/>
                  </a:cubicBezTo>
                  <a:cubicBezTo>
                    <a:pt x="5" y="113"/>
                    <a:pt x="5" y="113"/>
                    <a:pt x="5" y="113"/>
                  </a:cubicBezTo>
                  <a:cubicBezTo>
                    <a:pt x="0" y="100"/>
                    <a:pt x="0" y="100"/>
                    <a:pt x="0" y="100"/>
                  </a:cubicBezTo>
                  <a:cubicBezTo>
                    <a:pt x="44" y="84"/>
                    <a:pt x="44" y="84"/>
                    <a:pt x="44" y="84"/>
                  </a:cubicBezTo>
                  <a:cubicBezTo>
                    <a:pt x="46" y="83"/>
                    <a:pt x="47" y="82"/>
                    <a:pt x="48" y="80"/>
                  </a:cubicBezTo>
                  <a:cubicBezTo>
                    <a:pt x="71" y="18"/>
                    <a:pt x="71" y="18"/>
                    <a:pt x="71" y="18"/>
                  </a:cubicBezTo>
                  <a:cubicBezTo>
                    <a:pt x="72" y="16"/>
                    <a:pt x="74" y="14"/>
                    <a:pt x="76" y="13"/>
                  </a:cubicBezTo>
                  <a:cubicBezTo>
                    <a:pt x="82" y="12"/>
                    <a:pt x="92" y="10"/>
                    <a:pt x="95" y="8"/>
                  </a:cubicBezTo>
                  <a:cubicBezTo>
                    <a:pt x="96" y="8"/>
                    <a:pt x="100" y="6"/>
                    <a:pt x="100" y="5"/>
                  </a:cubicBezTo>
                  <a:cubicBezTo>
                    <a:pt x="100" y="5"/>
                    <a:pt x="124" y="5"/>
                    <a:pt x="127" y="0"/>
                  </a:cubicBezTo>
                  <a:cubicBezTo>
                    <a:pt x="127" y="0"/>
                    <a:pt x="128" y="2"/>
                    <a:pt x="130" y="3"/>
                  </a:cubicBezTo>
                  <a:cubicBezTo>
                    <a:pt x="135" y="3"/>
                    <a:pt x="138" y="2"/>
                    <a:pt x="142" y="2"/>
                  </a:cubicBezTo>
                  <a:cubicBezTo>
                    <a:pt x="150" y="2"/>
                    <a:pt x="152" y="15"/>
                    <a:pt x="152" y="21"/>
                  </a:cubicBezTo>
                  <a:cubicBezTo>
                    <a:pt x="152" y="26"/>
                    <a:pt x="152" y="30"/>
                    <a:pt x="151" y="35"/>
                  </a:cubicBezTo>
                  <a:cubicBezTo>
                    <a:pt x="148" y="46"/>
                    <a:pt x="145" y="49"/>
                    <a:pt x="143" y="60"/>
                  </a:cubicBezTo>
                  <a:close/>
                </a:path>
              </a:pathLst>
            </a:custGeom>
            <a:solidFill>
              <a:srgbClr val="46464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5" name="Google Shape;8372;p179">
              <a:extLst>
                <a:ext uri="{FF2B5EF4-FFF2-40B4-BE49-F238E27FC236}">
                  <a16:creationId xmlns:a16="http://schemas.microsoft.com/office/drawing/2014/main" id="{D58FBA7A-DE48-B298-5079-2BAC71216C74}"/>
                </a:ext>
              </a:extLst>
            </p:cNvPr>
            <p:cNvSpPr/>
            <p:nvPr/>
          </p:nvSpPr>
          <p:spPr>
            <a:xfrm>
              <a:off x="9983874" y="359568"/>
              <a:ext cx="307035" cy="424306"/>
            </a:xfrm>
            <a:custGeom>
              <a:avLst/>
              <a:gdLst/>
              <a:ahLst/>
              <a:cxnLst/>
              <a:rect l="l" t="t" r="r" b="b"/>
              <a:pathLst>
                <a:path w="66" h="91" extrusionOk="0">
                  <a:moveTo>
                    <a:pt x="53" y="24"/>
                  </a:moveTo>
                  <a:cubicBezTo>
                    <a:pt x="48" y="12"/>
                    <a:pt x="39" y="0"/>
                    <a:pt x="12" y="14"/>
                  </a:cubicBezTo>
                  <a:cubicBezTo>
                    <a:pt x="12" y="14"/>
                    <a:pt x="5" y="13"/>
                    <a:pt x="2" y="20"/>
                  </a:cubicBezTo>
                  <a:cubicBezTo>
                    <a:pt x="0" y="26"/>
                    <a:pt x="5" y="33"/>
                    <a:pt x="11" y="33"/>
                  </a:cubicBezTo>
                  <a:cubicBezTo>
                    <a:pt x="15" y="33"/>
                    <a:pt x="15" y="33"/>
                    <a:pt x="15" y="33"/>
                  </a:cubicBezTo>
                  <a:cubicBezTo>
                    <a:pt x="15" y="33"/>
                    <a:pt x="26" y="75"/>
                    <a:pt x="9" y="87"/>
                  </a:cubicBezTo>
                  <a:cubicBezTo>
                    <a:pt x="9" y="87"/>
                    <a:pt x="17" y="91"/>
                    <a:pt x="30" y="89"/>
                  </a:cubicBezTo>
                  <a:cubicBezTo>
                    <a:pt x="32" y="88"/>
                    <a:pt x="33" y="88"/>
                    <a:pt x="34" y="88"/>
                  </a:cubicBezTo>
                  <a:cubicBezTo>
                    <a:pt x="36" y="87"/>
                    <a:pt x="38" y="87"/>
                    <a:pt x="40" y="86"/>
                  </a:cubicBezTo>
                  <a:cubicBezTo>
                    <a:pt x="41" y="86"/>
                    <a:pt x="43" y="85"/>
                    <a:pt x="44" y="85"/>
                  </a:cubicBezTo>
                  <a:cubicBezTo>
                    <a:pt x="46" y="84"/>
                    <a:pt x="49" y="82"/>
                    <a:pt x="51" y="81"/>
                  </a:cubicBezTo>
                  <a:cubicBezTo>
                    <a:pt x="66" y="72"/>
                    <a:pt x="56" y="32"/>
                    <a:pt x="53" y="24"/>
                  </a:cubicBezTo>
                  <a:close/>
                </a:path>
              </a:pathLst>
            </a:custGeom>
            <a:solidFill>
              <a:srgbClr val="AA241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6" name="Google Shape;8373;p179">
              <a:extLst>
                <a:ext uri="{FF2B5EF4-FFF2-40B4-BE49-F238E27FC236}">
                  <a16:creationId xmlns:a16="http://schemas.microsoft.com/office/drawing/2014/main" id="{6C911582-0C0D-8E92-B2AA-142AAC835D9E}"/>
                </a:ext>
              </a:extLst>
            </p:cNvPr>
            <p:cNvSpPr/>
            <p:nvPr/>
          </p:nvSpPr>
          <p:spPr>
            <a:xfrm>
              <a:off x="8013731" y="1003491"/>
              <a:ext cx="392323" cy="447760"/>
            </a:xfrm>
            <a:custGeom>
              <a:avLst/>
              <a:gdLst/>
              <a:ahLst/>
              <a:cxnLst/>
              <a:rect l="l" t="t" r="r" b="b"/>
              <a:pathLst>
                <a:path w="84" h="96" extrusionOk="0">
                  <a:moveTo>
                    <a:pt x="7" y="90"/>
                  </a:moveTo>
                  <a:cubicBezTo>
                    <a:pt x="0" y="84"/>
                    <a:pt x="7" y="74"/>
                    <a:pt x="19" y="59"/>
                  </a:cubicBezTo>
                  <a:cubicBezTo>
                    <a:pt x="30" y="44"/>
                    <a:pt x="29" y="23"/>
                    <a:pt x="45" y="12"/>
                  </a:cubicBezTo>
                  <a:cubicBezTo>
                    <a:pt x="61" y="0"/>
                    <a:pt x="84" y="15"/>
                    <a:pt x="72" y="33"/>
                  </a:cubicBezTo>
                  <a:cubicBezTo>
                    <a:pt x="60" y="51"/>
                    <a:pt x="31" y="82"/>
                    <a:pt x="20" y="89"/>
                  </a:cubicBezTo>
                  <a:cubicBezTo>
                    <a:pt x="9" y="96"/>
                    <a:pt x="7" y="90"/>
                    <a:pt x="7" y="90"/>
                  </a:cubicBezTo>
                  <a:close/>
                </a:path>
              </a:pathLst>
            </a:custGeom>
            <a:solidFill>
              <a:srgbClr val="46464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 name="Google Shape;8374;p179">
              <a:extLst>
                <a:ext uri="{FF2B5EF4-FFF2-40B4-BE49-F238E27FC236}">
                  <a16:creationId xmlns:a16="http://schemas.microsoft.com/office/drawing/2014/main" id="{82D73ADA-BDB0-7C53-82C8-5E4A1FAF22EB}"/>
                </a:ext>
              </a:extLst>
            </p:cNvPr>
            <p:cNvSpPr/>
            <p:nvPr/>
          </p:nvSpPr>
          <p:spPr>
            <a:xfrm>
              <a:off x="7668316" y="1353170"/>
              <a:ext cx="443495" cy="208955"/>
            </a:xfrm>
            <a:custGeom>
              <a:avLst/>
              <a:gdLst/>
              <a:ahLst/>
              <a:cxnLst/>
              <a:rect l="l" t="t" r="r" b="b"/>
              <a:pathLst>
                <a:path w="95" h="45" extrusionOk="0">
                  <a:moveTo>
                    <a:pt x="15" y="36"/>
                  </a:moveTo>
                  <a:cubicBezTo>
                    <a:pt x="36" y="27"/>
                    <a:pt x="67" y="4"/>
                    <a:pt x="81" y="2"/>
                  </a:cubicBezTo>
                  <a:cubicBezTo>
                    <a:pt x="94" y="0"/>
                    <a:pt x="95" y="10"/>
                    <a:pt x="92" y="16"/>
                  </a:cubicBezTo>
                  <a:cubicBezTo>
                    <a:pt x="88" y="21"/>
                    <a:pt x="46" y="40"/>
                    <a:pt x="23" y="42"/>
                  </a:cubicBezTo>
                  <a:cubicBezTo>
                    <a:pt x="0" y="45"/>
                    <a:pt x="15" y="36"/>
                    <a:pt x="15" y="36"/>
                  </a:cubicBezTo>
                  <a:close/>
                </a:path>
              </a:pathLst>
            </a:custGeom>
            <a:solidFill>
              <a:srgbClr val="8F705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 name="Google Shape;8375;p179">
              <a:extLst>
                <a:ext uri="{FF2B5EF4-FFF2-40B4-BE49-F238E27FC236}">
                  <a16:creationId xmlns:a16="http://schemas.microsoft.com/office/drawing/2014/main" id="{923D80D6-2859-EB34-15E2-3A6FEB445C00}"/>
                </a:ext>
              </a:extLst>
            </p:cNvPr>
            <p:cNvSpPr/>
            <p:nvPr/>
          </p:nvSpPr>
          <p:spPr>
            <a:xfrm>
              <a:off x="7823965" y="1344641"/>
              <a:ext cx="298507" cy="194030"/>
            </a:xfrm>
            <a:custGeom>
              <a:avLst/>
              <a:gdLst/>
              <a:ahLst/>
              <a:cxnLst/>
              <a:rect l="l" t="t" r="r" b="b"/>
              <a:pathLst>
                <a:path w="64" h="42" extrusionOk="0">
                  <a:moveTo>
                    <a:pt x="0" y="27"/>
                  </a:moveTo>
                  <a:cubicBezTo>
                    <a:pt x="17" y="17"/>
                    <a:pt x="38" y="3"/>
                    <a:pt x="47" y="2"/>
                  </a:cubicBezTo>
                  <a:cubicBezTo>
                    <a:pt x="61" y="0"/>
                    <a:pt x="64" y="12"/>
                    <a:pt x="60" y="18"/>
                  </a:cubicBezTo>
                  <a:cubicBezTo>
                    <a:pt x="57" y="22"/>
                    <a:pt x="29" y="36"/>
                    <a:pt x="6" y="42"/>
                  </a:cubicBezTo>
                  <a:lnTo>
                    <a:pt x="0" y="27"/>
                  </a:lnTo>
                  <a:close/>
                </a:path>
              </a:pathLst>
            </a:custGeom>
            <a:solidFill>
              <a:srgbClr val="46464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9" name="Google Shape;8376;p179">
              <a:extLst>
                <a:ext uri="{FF2B5EF4-FFF2-40B4-BE49-F238E27FC236}">
                  <a16:creationId xmlns:a16="http://schemas.microsoft.com/office/drawing/2014/main" id="{F84E1CC0-082D-DC80-843B-8063ADB87626}"/>
                </a:ext>
              </a:extLst>
            </p:cNvPr>
            <p:cNvSpPr/>
            <p:nvPr/>
          </p:nvSpPr>
          <p:spPr>
            <a:xfrm>
              <a:off x="7651258" y="1538670"/>
              <a:ext cx="863538" cy="375265"/>
            </a:xfrm>
            <a:custGeom>
              <a:avLst/>
              <a:gdLst/>
              <a:ahLst/>
              <a:cxnLst/>
              <a:rect l="l" t="t" r="r" b="b"/>
              <a:pathLst>
                <a:path w="185" h="80" extrusionOk="0">
                  <a:moveTo>
                    <a:pt x="185" y="48"/>
                  </a:moveTo>
                  <a:cubicBezTo>
                    <a:pt x="185" y="0"/>
                    <a:pt x="59" y="13"/>
                    <a:pt x="39" y="12"/>
                  </a:cubicBezTo>
                  <a:cubicBezTo>
                    <a:pt x="18" y="11"/>
                    <a:pt x="0" y="32"/>
                    <a:pt x="39" y="50"/>
                  </a:cubicBezTo>
                  <a:cubicBezTo>
                    <a:pt x="78" y="67"/>
                    <a:pt x="140" y="80"/>
                    <a:pt x="162" y="67"/>
                  </a:cubicBezTo>
                  <a:cubicBezTo>
                    <a:pt x="184" y="54"/>
                    <a:pt x="185" y="48"/>
                    <a:pt x="185" y="48"/>
                  </a:cubicBezTo>
                  <a:close/>
                </a:path>
              </a:pathLst>
            </a:custGeom>
            <a:solidFill>
              <a:srgbClr val="74191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0" name="Google Shape;8377;p179">
              <a:extLst>
                <a:ext uri="{FF2B5EF4-FFF2-40B4-BE49-F238E27FC236}">
                  <a16:creationId xmlns:a16="http://schemas.microsoft.com/office/drawing/2014/main" id="{395E7980-88B8-9903-6195-7C9B61475B75}"/>
                </a:ext>
              </a:extLst>
            </p:cNvPr>
            <p:cNvSpPr/>
            <p:nvPr/>
          </p:nvSpPr>
          <p:spPr>
            <a:xfrm>
              <a:off x="7698167" y="1562125"/>
              <a:ext cx="895520" cy="368870"/>
            </a:xfrm>
            <a:custGeom>
              <a:avLst/>
              <a:gdLst/>
              <a:ahLst/>
              <a:cxnLst/>
              <a:rect l="l" t="t" r="r" b="b"/>
              <a:pathLst>
                <a:path w="192" h="79" extrusionOk="0">
                  <a:moveTo>
                    <a:pt x="174" y="16"/>
                  </a:moveTo>
                  <a:cubicBezTo>
                    <a:pt x="139" y="0"/>
                    <a:pt x="53" y="39"/>
                    <a:pt x="36" y="43"/>
                  </a:cubicBezTo>
                  <a:cubicBezTo>
                    <a:pt x="16" y="48"/>
                    <a:pt x="0" y="66"/>
                    <a:pt x="42" y="73"/>
                  </a:cubicBezTo>
                  <a:cubicBezTo>
                    <a:pt x="85" y="79"/>
                    <a:pt x="151" y="74"/>
                    <a:pt x="173" y="64"/>
                  </a:cubicBezTo>
                  <a:cubicBezTo>
                    <a:pt x="192" y="54"/>
                    <a:pt x="189" y="28"/>
                    <a:pt x="185" y="21"/>
                  </a:cubicBezTo>
                  <a:cubicBezTo>
                    <a:pt x="182" y="16"/>
                    <a:pt x="177" y="17"/>
                    <a:pt x="174" y="16"/>
                  </a:cubicBezTo>
                  <a:close/>
                </a:path>
              </a:pathLst>
            </a:custGeom>
            <a:solidFill>
              <a:srgbClr val="AA241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1" name="Google Shape;8378;p179">
              <a:extLst>
                <a:ext uri="{FF2B5EF4-FFF2-40B4-BE49-F238E27FC236}">
                  <a16:creationId xmlns:a16="http://schemas.microsoft.com/office/drawing/2014/main" id="{D0A6C60E-4F45-2D18-32E6-D78835C8DE02}"/>
                </a:ext>
              </a:extLst>
            </p:cNvPr>
            <p:cNvSpPr/>
            <p:nvPr/>
          </p:nvSpPr>
          <p:spPr>
            <a:xfrm>
              <a:off x="8209892" y="992829"/>
              <a:ext cx="388059" cy="710020"/>
            </a:xfrm>
            <a:custGeom>
              <a:avLst/>
              <a:gdLst/>
              <a:ahLst/>
              <a:cxnLst/>
              <a:rect l="l" t="t" r="r" b="b"/>
              <a:pathLst>
                <a:path w="83" h="152" extrusionOk="0">
                  <a:moveTo>
                    <a:pt x="2" y="15"/>
                  </a:moveTo>
                  <a:cubicBezTo>
                    <a:pt x="0" y="19"/>
                    <a:pt x="0" y="31"/>
                    <a:pt x="0" y="43"/>
                  </a:cubicBezTo>
                  <a:cubicBezTo>
                    <a:pt x="0" y="57"/>
                    <a:pt x="2" y="70"/>
                    <a:pt x="6" y="83"/>
                  </a:cubicBezTo>
                  <a:cubicBezTo>
                    <a:pt x="23" y="139"/>
                    <a:pt x="23" y="139"/>
                    <a:pt x="23" y="139"/>
                  </a:cubicBezTo>
                  <a:cubicBezTo>
                    <a:pt x="23" y="139"/>
                    <a:pt x="30" y="152"/>
                    <a:pt x="46" y="151"/>
                  </a:cubicBezTo>
                  <a:cubicBezTo>
                    <a:pt x="48" y="151"/>
                    <a:pt x="50" y="151"/>
                    <a:pt x="52" y="150"/>
                  </a:cubicBezTo>
                  <a:cubicBezTo>
                    <a:pt x="65" y="148"/>
                    <a:pt x="75" y="143"/>
                    <a:pt x="75" y="143"/>
                  </a:cubicBezTo>
                  <a:cubicBezTo>
                    <a:pt x="72" y="30"/>
                    <a:pt x="72" y="30"/>
                    <a:pt x="72" y="30"/>
                  </a:cubicBezTo>
                  <a:cubicBezTo>
                    <a:pt x="83" y="3"/>
                    <a:pt x="10" y="0"/>
                    <a:pt x="2" y="15"/>
                  </a:cubicBezTo>
                </a:path>
              </a:pathLst>
            </a:custGeom>
            <a:solidFill>
              <a:srgbClr val="46464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2" name="Google Shape;8379;p179">
              <a:extLst>
                <a:ext uri="{FF2B5EF4-FFF2-40B4-BE49-F238E27FC236}">
                  <a16:creationId xmlns:a16="http://schemas.microsoft.com/office/drawing/2014/main" id="{4DF96509-7EA6-5C3E-1E61-3EEF6A26EB31}"/>
                </a:ext>
              </a:extLst>
            </p:cNvPr>
            <p:cNvSpPr/>
            <p:nvPr/>
          </p:nvSpPr>
          <p:spPr>
            <a:xfrm>
              <a:off x="8280254" y="1039737"/>
              <a:ext cx="70363" cy="38379"/>
            </a:xfrm>
            <a:custGeom>
              <a:avLst/>
              <a:gdLst/>
              <a:ahLst/>
              <a:cxnLst/>
              <a:rect l="l" t="t" r="r" b="b"/>
              <a:pathLst>
                <a:path w="15" h="8" extrusionOk="0">
                  <a:moveTo>
                    <a:pt x="15" y="7"/>
                  </a:moveTo>
                  <a:cubicBezTo>
                    <a:pt x="14" y="7"/>
                    <a:pt x="13" y="8"/>
                    <a:pt x="12" y="8"/>
                  </a:cubicBezTo>
                  <a:cubicBezTo>
                    <a:pt x="7" y="8"/>
                    <a:pt x="1" y="5"/>
                    <a:pt x="0" y="0"/>
                  </a:cubicBezTo>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3" name="Google Shape;8380;p179">
              <a:extLst>
                <a:ext uri="{FF2B5EF4-FFF2-40B4-BE49-F238E27FC236}">
                  <a16:creationId xmlns:a16="http://schemas.microsoft.com/office/drawing/2014/main" id="{BE94A287-3D18-4AD8-92D0-C88170DEC8C6}"/>
                </a:ext>
              </a:extLst>
            </p:cNvPr>
            <p:cNvSpPr/>
            <p:nvPr/>
          </p:nvSpPr>
          <p:spPr>
            <a:xfrm>
              <a:off x="7593689" y="1282807"/>
              <a:ext cx="434967" cy="302771"/>
            </a:xfrm>
            <a:custGeom>
              <a:avLst/>
              <a:gdLst/>
              <a:ahLst/>
              <a:cxnLst/>
              <a:rect l="l" t="t" r="r" b="b"/>
              <a:pathLst>
                <a:path w="93" h="65" extrusionOk="0">
                  <a:moveTo>
                    <a:pt x="93" y="60"/>
                  </a:moveTo>
                  <a:cubicBezTo>
                    <a:pt x="24" y="65"/>
                    <a:pt x="24" y="65"/>
                    <a:pt x="24" y="65"/>
                  </a:cubicBezTo>
                  <a:cubicBezTo>
                    <a:pt x="0" y="7"/>
                    <a:pt x="0" y="7"/>
                    <a:pt x="0" y="7"/>
                  </a:cubicBezTo>
                  <a:cubicBezTo>
                    <a:pt x="0" y="6"/>
                    <a:pt x="1" y="4"/>
                    <a:pt x="2" y="4"/>
                  </a:cubicBezTo>
                  <a:cubicBezTo>
                    <a:pt x="66" y="0"/>
                    <a:pt x="66" y="0"/>
                    <a:pt x="66" y="0"/>
                  </a:cubicBezTo>
                  <a:cubicBezTo>
                    <a:pt x="67" y="0"/>
                    <a:pt x="69" y="0"/>
                    <a:pt x="69" y="2"/>
                  </a:cubicBezTo>
                  <a:lnTo>
                    <a:pt x="93" y="6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4" name="Google Shape;8381;p179">
              <a:extLst>
                <a:ext uri="{FF2B5EF4-FFF2-40B4-BE49-F238E27FC236}">
                  <a16:creationId xmlns:a16="http://schemas.microsoft.com/office/drawing/2014/main" id="{CA93C613-4729-264A-E4C6-DA8912AF09A1}"/>
                </a:ext>
              </a:extLst>
            </p:cNvPr>
            <p:cNvSpPr/>
            <p:nvPr/>
          </p:nvSpPr>
          <p:spPr>
            <a:xfrm>
              <a:off x="7734413" y="1545067"/>
              <a:ext cx="584220" cy="55437"/>
            </a:xfrm>
            <a:custGeom>
              <a:avLst/>
              <a:gdLst/>
              <a:ahLst/>
              <a:cxnLst/>
              <a:rect l="l" t="t" r="r" b="b"/>
              <a:pathLst>
                <a:path w="274" h="26" extrusionOk="0">
                  <a:moveTo>
                    <a:pt x="274" y="8"/>
                  </a:moveTo>
                  <a:lnTo>
                    <a:pt x="274" y="8"/>
                  </a:lnTo>
                  <a:lnTo>
                    <a:pt x="0" y="26"/>
                  </a:lnTo>
                  <a:lnTo>
                    <a:pt x="0" y="26"/>
                  </a:lnTo>
                  <a:lnTo>
                    <a:pt x="0" y="19"/>
                  </a:lnTo>
                  <a:lnTo>
                    <a:pt x="0" y="19"/>
                  </a:lnTo>
                  <a:lnTo>
                    <a:pt x="274" y="0"/>
                  </a:lnTo>
                  <a:lnTo>
                    <a:pt x="274" y="0"/>
                  </a:lnTo>
                  <a:lnTo>
                    <a:pt x="274" y="8"/>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 name="Google Shape;8382;p179">
              <a:extLst>
                <a:ext uri="{FF2B5EF4-FFF2-40B4-BE49-F238E27FC236}">
                  <a16:creationId xmlns:a16="http://schemas.microsoft.com/office/drawing/2014/main" id="{8D6A82CD-B6D6-8EA3-3E9C-861104DF23B6}"/>
                </a:ext>
              </a:extLst>
            </p:cNvPr>
            <p:cNvSpPr/>
            <p:nvPr/>
          </p:nvSpPr>
          <p:spPr>
            <a:xfrm>
              <a:off x="7664052" y="1525877"/>
              <a:ext cx="61834" cy="23455"/>
            </a:xfrm>
            <a:custGeom>
              <a:avLst/>
              <a:gdLst/>
              <a:ahLst/>
              <a:cxnLst/>
              <a:rect l="l" t="t" r="r" b="b"/>
              <a:pathLst>
                <a:path w="13" h="5" extrusionOk="0">
                  <a:moveTo>
                    <a:pt x="13" y="2"/>
                  </a:moveTo>
                  <a:cubicBezTo>
                    <a:pt x="13" y="2"/>
                    <a:pt x="13" y="2"/>
                    <a:pt x="13" y="2"/>
                  </a:cubicBezTo>
                  <a:cubicBezTo>
                    <a:pt x="13" y="3"/>
                    <a:pt x="12" y="4"/>
                    <a:pt x="11" y="4"/>
                  </a:cubicBezTo>
                  <a:cubicBezTo>
                    <a:pt x="2" y="5"/>
                    <a:pt x="2" y="5"/>
                    <a:pt x="2" y="5"/>
                  </a:cubicBezTo>
                  <a:cubicBezTo>
                    <a:pt x="1" y="5"/>
                    <a:pt x="0" y="4"/>
                    <a:pt x="0" y="3"/>
                  </a:cubicBezTo>
                  <a:cubicBezTo>
                    <a:pt x="0" y="2"/>
                    <a:pt x="1" y="1"/>
                    <a:pt x="2" y="0"/>
                  </a:cubicBezTo>
                  <a:cubicBezTo>
                    <a:pt x="11" y="0"/>
                    <a:pt x="11" y="0"/>
                    <a:pt x="11" y="0"/>
                  </a:cubicBezTo>
                  <a:cubicBezTo>
                    <a:pt x="12" y="0"/>
                    <a:pt x="13" y="1"/>
                    <a:pt x="13" y="2"/>
                  </a:cubicBez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6" name="Google Shape;8383;p179">
              <a:extLst>
                <a:ext uri="{FF2B5EF4-FFF2-40B4-BE49-F238E27FC236}">
                  <a16:creationId xmlns:a16="http://schemas.microsoft.com/office/drawing/2014/main" id="{DE292BCC-1BE0-08B8-83DF-0DFE7C93E891}"/>
                </a:ext>
              </a:extLst>
            </p:cNvPr>
            <p:cNvSpPr/>
            <p:nvPr/>
          </p:nvSpPr>
          <p:spPr>
            <a:xfrm>
              <a:off x="7655523" y="1502423"/>
              <a:ext cx="59701" cy="27719"/>
            </a:xfrm>
            <a:custGeom>
              <a:avLst/>
              <a:gdLst/>
              <a:ahLst/>
              <a:cxnLst/>
              <a:rect l="l" t="t" r="r" b="b"/>
              <a:pathLst>
                <a:path w="13" h="6" extrusionOk="0">
                  <a:moveTo>
                    <a:pt x="13" y="3"/>
                  </a:moveTo>
                  <a:cubicBezTo>
                    <a:pt x="13" y="3"/>
                    <a:pt x="13" y="3"/>
                    <a:pt x="13" y="3"/>
                  </a:cubicBezTo>
                  <a:cubicBezTo>
                    <a:pt x="13" y="4"/>
                    <a:pt x="12" y="5"/>
                    <a:pt x="11" y="5"/>
                  </a:cubicBezTo>
                  <a:cubicBezTo>
                    <a:pt x="2" y="6"/>
                    <a:pt x="2" y="6"/>
                    <a:pt x="2" y="6"/>
                  </a:cubicBezTo>
                  <a:cubicBezTo>
                    <a:pt x="1" y="6"/>
                    <a:pt x="0" y="5"/>
                    <a:pt x="0" y="4"/>
                  </a:cubicBezTo>
                  <a:cubicBezTo>
                    <a:pt x="0" y="2"/>
                    <a:pt x="1" y="1"/>
                    <a:pt x="2" y="1"/>
                  </a:cubicBezTo>
                  <a:cubicBezTo>
                    <a:pt x="11" y="0"/>
                    <a:pt x="11" y="0"/>
                    <a:pt x="11" y="0"/>
                  </a:cubicBezTo>
                  <a:cubicBezTo>
                    <a:pt x="12" y="0"/>
                    <a:pt x="13" y="1"/>
                    <a:pt x="13" y="3"/>
                  </a:cubicBez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 name="Google Shape;8384;p179">
              <a:extLst>
                <a:ext uri="{FF2B5EF4-FFF2-40B4-BE49-F238E27FC236}">
                  <a16:creationId xmlns:a16="http://schemas.microsoft.com/office/drawing/2014/main" id="{B382F913-62FF-0A8E-5AD0-D1BAEC9430DD}"/>
                </a:ext>
              </a:extLst>
            </p:cNvPr>
            <p:cNvSpPr/>
            <p:nvPr/>
          </p:nvSpPr>
          <p:spPr>
            <a:xfrm>
              <a:off x="7644861" y="1483233"/>
              <a:ext cx="53305" cy="27719"/>
            </a:xfrm>
            <a:custGeom>
              <a:avLst/>
              <a:gdLst/>
              <a:ahLst/>
              <a:cxnLst/>
              <a:rect l="l" t="t" r="r" b="b"/>
              <a:pathLst>
                <a:path w="11" h="6" extrusionOk="0">
                  <a:moveTo>
                    <a:pt x="10" y="3"/>
                  </a:moveTo>
                  <a:cubicBezTo>
                    <a:pt x="10" y="3"/>
                    <a:pt x="10" y="3"/>
                    <a:pt x="10" y="3"/>
                  </a:cubicBezTo>
                  <a:cubicBezTo>
                    <a:pt x="11" y="4"/>
                    <a:pt x="10" y="5"/>
                    <a:pt x="8" y="5"/>
                  </a:cubicBezTo>
                  <a:cubicBezTo>
                    <a:pt x="2" y="5"/>
                    <a:pt x="2" y="5"/>
                    <a:pt x="2" y="5"/>
                  </a:cubicBezTo>
                  <a:cubicBezTo>
                    <a:pt x="1" y="6"/>
                    <a:pt x="0" y="5"/>
                    <a:pt x="0" y="3"/>
                  </a:cubicBezTo>
                  <a:cubicBezTo>
                    <a:pt x="0" y="2"/>
                    <a:pt x="1" y="1"/>
                    <a:pt x="2" y="1"/>
                  </a:cubicBezTo>
                  <a:cubicBezTo>
                    <a:pt x="8" y="1"/>
                    <a:pt x="8" y="1"/>
                    <a:pt x="8" y="1"/>
                  </a:cubicBezTo>
                  <a:cubicBezTo>
                    <a:pt x="9" y="0"/>
                    <a:pt x="10" y="1"/>
                    <a:pt x="10" y="3"/>
                  </a:cubicBez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 name="Google Shape;8385;p179">
              <a:extLst>
                <a:ext uri="{FF2B5EF4-FFF2-40B4-BE49-F238E27FC236}">
                  <a16:creationId xmlns:a16="http://schemas.microsoft.com/office/drawing/2014/main" id="{463CA84C-1F98-3DB3-DBD4-6E7E6FFE508D}"/>
                </a:ext>
              </a:extLst>
            </p:cNvPr>
            <p:cNvSpPr/>
            <p:nvPr/>
          </p:nvSpPr>
          <p:spPr>
            <a:xfrm>
              <a:off x="7668316" y="1545067"/>
              <a:ext cx="53305" cy="23455"/>
            </a:xfrm>
            <a:custGeom>
              <a:avLst/>
              <a:gdLst/>
              <a:ahLst/>
              <a:cxnLst/>
              <a:rect l="l" t="t" r="r" b="b"/>
              <a:pathLst>
                <a:path w="11" h="5" extrusionOk="0">
                  <a:moveTo>
                    <a:pt x="11" y="2"/>
                  </a:moveTo>
                  <a:cubicBezTo>
                    <a:pt x="11" y="2"/>
                    <a:pt x="11" y="2"/>
                    <a:pt x="11" y="2"/>
                  </a:cubicBezTo>
                  <a:cubicBezTo>
                    <a:pt x="11" y="3"/>
                    <a:pt x="10" y="4"/>
                    <a:pt x="9" y="4"/>
                  </a:cubicBezTo>
                  <a:cubicBezTo>
                    <a:pt x="3" y="5"/>
                    <a:pt x="3" y="5"/>
                    <a:pt x="3" y="5"/>
                  </a:cubicBezTo>
                  <a:cubicBezTo>
                    <a:pt x="2" y="5"/>
                    <a:pt x="0" y="4"/>
                    <a:pt x="0" y="3"/>
                  </a:cubicBezTo>
                  <a:cubicBezTo>
                    <a:pt x="0" y="2"/>
                    <a:pt x="1" y="1"/>
                    <a:pt x="2" y="1"/>
                  </a:cubicBezTo>
                  <a:cubicBezTo>
                    <a:pt x="9" y="0"/>
                    <a:pt x="9" y="0"/>
                    <a:pt x="9" y="0"/>
                  </a:cubicBezTo>
                  <a:cubicBezTo>
                    <a:pt x="10" y="0"/>
                    <a:pt x="11" y="1"/>
                    <a:pt x="11" y="2"/>
                  </a:cubicBez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9" name="Google Shape;8386;p179">
              <a:extLst>
                <a:ext uri="{FF2B5EF4-FFF2-40B4-BE49-F238E27FC236}">
                  <a16:creationId xmlns:a16="http://schemas.microsoft.com/office/drawing/2014/main" id="{F4CDB6BA-B478-3E0F-2C51-FA50A5B74CFE}"/>
                </a:ext>
              </a:extLst>
            </p:cNvPr>
            <p:cNvSpPr/>
            <p:nvPr/>
          </p:nvSpPr>
          <p:spPr>
            <a:xfrm>
              <a:off x="7762132" y="1764682"/>
              <a:ext cx="285713" cy="643921"/>
            </a:xfrm>
            <a:custGeom>
              <a:avLst/>
              <a:gdLst/>
              <a:ahLst/>
              <a:cxnLst/>
              <a:rect l="l" t="t" r="r" b="b"/>
              <a:pathLst>
                <a:path w="61" h="138" extrusionOk="0">
                  <a:moveTo>
                    <a:pt x="6" y="8"/>
                  </a:moveTo>
                  <a:cubicBezTo>
                    <a:pt x="33" y="0"/>
                    <a:pt x="44" y="32"/>
                    <a:pt x="46" y="50"/>
                  </a:cubicBezTo>
                  <a:cubicBezTo>
                    <a:pt x="48" y="68"/>
                    <a:pt x="61" y="138"/>
                    <a:pt x="61" y="138"/>
                  </a:cubicBezTo>
                  <a:cubicBezTo>
                    <a:pt x="35" y="136"/>
                    <a:pt x="35" y="136"/>
                    <a:pt x="35" y="136"/>
                  </a:cubicBezTo>
                  <a:cubicBezTo>
                    <a:pt x="35" y="136"/>
                    <a:pt x="4" y="37"/>
                    <a:pt x="2" y="25"/>
                  </a:cubicBezTo>
                  <a:cubicBezTo>
                    <a:pt x="0" y="12"/>
                    <a:pt x="6" y="8"/>
                    <a:pt x="6" y="8"/>
                  </a:cubicBezTo>
                  <a:close/>
                </a:path>
              </a:pathLst>
            </a:custGeom>
            <a:solidFill>
              <a:srgbClr val="AA241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0" name="Google Shape;8387;p179">
              <a:extLst>
                <a:ext uri="{FF2B5EF4-FFF2-40B4-BE49-F238E27FC236}">
                  <a16:creationId xmlns:a16="http://schemas.microsoft.com/office/drawing/2014/main" id="{465BC113-327D-DD62-0774-DD497A405761}"/>
                </a:ext>
              </a:extLst>
            </p:cNvPr>
            <p:cNvSpPr/>
            <p:nvPr/>
          </p:nvSpPr>
          <p:spPr>
            <a:xfrm>
              <a:off x="7565971" y="2095172"/>
              <a:ext cx="117271" cy="140725"/>
            </a:xfrm>
            <a:custGeom>
              <a:avLst/>
              <a:gdLst/>
              <a:ahLst/>
              <a:cxnLst/>
              <a:rect l="l" t="t" r="r" b="b"/>
              <a:pathLst>
                <a:path w="55" h="66" extrusionOk="0">
                  <a:moveTo>
                    <a:pt x="22" y="2"/>
                  </a:moveTo>
                  <a:lnTo>
                    <a:pt x="0" y="66"/>
                  </a:lnTo>
                  <a:lnTo>
                    <a:pt x="24" y="61"/>
                  </a:lnTo>
                  <a:lnTo>
                    <a:pt x="55" y="0"/>
                  </a:lnTo>
                  <a:lnTo>
                    <a:pt x="22" y="2"/>
                  </a:ln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1" name="Google Shape;8388;p179">
              <a:extLst>
                <a:ext uri="{FF2B5EF4-FFF2-40B4-BE49-F238E27FC236}">
                  <a16:creationId xmlns:a16="http://schemas.microsoft.com/office/drawing/2014/main" id="{D8DD740B-5CED-D896-5072-F45305FEB58A}"/>
                </a:ext>
              </a:extLst>
            </p:cNvPr>
            <p:cNvSpPr/>
            <p:nvPr/>
          </p:nvSpPr>
          <p:spPr>
            <a:xfrm>
              <a:off x="7561706" y="1604768"/>
              <a:ext cx="330490" cy="620468"/>
            </a:xfrm>
            <a:custGeom>
              <a:avLst/>
              <a:gdLst/>
              <a:ahLst/>
              <a:cxnLst/>
              <a:rect l="l" t="t" r="r" b="b"/>
              <a:pathLst>
                <a:path w="71" h="133" extrusionOk="0">
                  <a:moveTo>
                    <a:pt x="44" y="0"/>
                  </a:moveTo>
                  <a:cubicBezTo>
                    <a:pt x="71" y="8"/>
                    <a:pt x="64" y="44"/>
                    <a:pt x="56" y="60"/>
                  </a:cubicBezTo>
                  <a:cubicBezTo>
                    <a:pt x="48" y="77"/>
                    <a:pt x="24" y="133"/>
                    <a:pt x="24" y="133"/>
                  </a:cubicBezTo>
                  <a:cubicBezTo>
                    <a:pt x="0" y="128"/>
                    <a:pt x="0" y="128"/>
                    <a:pt x="0" y="128"/>
                  </a:cubicBezTo>
                  <a:cubicBezTo>
                    <a:pt x="0" y="128"/>
                    <a:pt x="27" y="24"/>
                    <a:pt x="32" y="12"/>
                  </a:cubicBezTo>
                  <a:cubicBezTo>
                    <a:pt x="36" y="0"/>
                    <a:pt x="44" y="0"/>
                    <a:pt x="44" y="0"/>
                  </a:cubicBezTo>
                  <a:close/>
                </a:path>
              </a:pathLst>
            </a:custGeom>
            <a:solidFill>
              <a:srgbClr val="74191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2" name="Google Shape;8389;p179">
              <a:extLst>
                <a:ext uri="{FF2B5EF4-FFF2-40B4-BE49-F238E27FC236}">
                  <a16:creationId xmlns:a16="http://schemas.microsoft.com/office/drawing/2014/main" id="{E7106A6D-32F6-6A5F-6210-641C13C6DE0A}"/>
                </a:ext>
              </a:extLst>
            </p:cNvPr>
            <p:cNvSpPr/>
            <p:nvPr/>
          </p:nvSpPr>
          <p:spPr>
            <a:xfrm>
              <a:off x="8410318" y="1007755"/>
              <a:ext cx="294242" cy="490404"/>
            </a:xfrm>
            <a:custGeom>
              <a:avLst/>
              <a:gdLst/>
              <a:ahLst/>
              <a:cxnLst/>
              <a:rect l="l" t="t" r="r" b="b"/>
              <a:pathLst>
                <a:path w="63" h="105" extrusionOk="0">
                  <a:moveTo>
                    <a:pt x="57" y="101"/>
                  </a:moveTo>
                  <a:cubicBezTo>
                    <a:pt x="49" y="105"/>
                    <a:pt x="41" y="97"/>
                    <a:pt x="32" y="80"/>
                  </a:cubicBezTo>
                  <a:cubicBezTo>
                    <a:pt x="24" y="63"/>
                    <a:pt x="7" y="53"/>
                    <a:pt x="3" y="34"/>
                  </a:cubicBezTo>
                  <a:cubicBezTo>
                    <a:pt x="0" y="14"/>
                    <a:pt x="20" y="0"/>
                    <a:pt x="32" y="18"/>
                  </a:cubicBezTo>
                  <a:cubicBezTo>
                    <a:pt x="43" y="37"/>
                    <a:pt x="59" y="76"/>
                    <a:pt x="61" y="89"/>
                  </a:cubicBezTo>
                  <a:cubicBezTo>
                    <a:pt x="63" y="101"/>
                    <a:pt x="57" y="101"/>
                    <a:pt x="57" y="101"/>
                  </a:cubicBezTo>
                  <a:close/>
                </a:path>
              </a:pathLst>
            </a:custGeom>
            <a:solidFill>
              <a:srgbClr val="46464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3" name="Google Shape;8390;p179">
              <a:extLst>
                <a:ext uri="{FF2B5EF4-FFF2-40B4-BE49-F238E27FC236}">
                  <a16:creationId xmlns:a16="http://schemas.microsoft.com/office/drawing/2014/main" id="{349D4745-4953-1F3C-D2F1-DA212B285B1A}"/>
                </a:ext>
              </a:extLst>
            </p:cNvPr>
            <p:cNvSpPr/>
            <p:nvPr/>
          </p:nvSpPr>
          <p:spPr>
            <a:xfrm>
              <a:off x="8224817" y="1389416"/>
              <a:ext cx="486139" cy="121536"/>
            </a:xfrm>
            <a:custGeom>
              <a:avLst/>
              <a:gdLst/>
              <a:ahLst/>
              <a:cxnLst/>
              <a:rect l="l" t="t" r="r" b="b"/>
              <a:pathLst>
                <a:path w="104" h="26" extrusionOk="0">
                  <a:moveTo>
                    <a:pt x="17" y="11"/>
                  </a:moveTo>
                  <a:cubicBezTo>
                    <a:pt x="40" y="10"/>
                    <a:pt x="78" y="0"/>
                    <a:pt x="91" y="3"/>
                  </a:cubicBezTo>
                  <a:cubicBezTo>
                    <a:pt x="104" y="6"/>
                    <a:pt x="101" y="16"/>
                    <a:pt x="96" y="20"/>
                  </a:cubicBezTo>
                  <a:cubicBezTo>
                    <a:pt x="91" y="24"/>
                    <a:pt x="45" y="26"/>
                    <a:pt x="22" y="20"/>
                  </a:cubicBezTo>
                  <a:cubicBezTo>
                    <a:pt x="0" y="14"/>
                    <a:pt x="17" y="11"/>
                    <a:pt x="17" y="11"/>
                  </a:cubicBez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6" name="Google Shape;8391;p179">
              <a:extLst>
                <a:ext uri="{FF2B5EF4-FFF2-40B4-BE49-F238E27FC236}">
                  <a16:creationId xmlns:a16="http://schemas.microsoft.com/office/drawing/2014/main" id="{B28F0430-C7C4-1807-A7CD-F0A6012349A1}"/>
                </a:ext>
              </a:extLst>
            </p:cNvPr>
            <p:cNvSpPr/>
            <p:nvPr/>
          </p:nvSpPr>
          <p:spPr>
            <a:xfrm>
              <a:off x="8359145" y="1380888"/>
              <a:ext cx="351812" cy="136460"/>
            </a:xfrm>
            <a:custGeom>
              <a:avLst/>
              <a:gdLst/>
              <a:ahLst/>
              <a:cxnLst/>
              <a:rect l="l" t="t" r="r" b="b"/>
              <a:pathLst>
                <a:path w="75" h="29" extrusionOk="0">
                  <a:moveTo>
                    <a:pt x="0" y="11"/>
                  </a:moveTo>
                  <a:cubicBezTo>
                    <a:pt x="23" y="8"/>
                    <a:pt x="51" y="0"/>
                    <a:pt x="62" y="3"/>
                  </a:cubicBezTo>
                  <a:cubicBezTo>
                    <a:pt x="75" y="6"/>
                    <a:pt x="74" y="18"/>
                    <a:pt x="69" y="22"/>
                  </a:cubicBezTo>
                  <a:cubicBezTo>
                    <a:pt x="65" y="25"/>
                    <a:pt x="25" y="29"/>
                    <a:pt x="1" y="26"/>
                  </a:cubicBezTo>
                  <a:lnTo>
                    <a:pt x="0" y="11"/>
                  </a:lnTo>
                  <a:close/>
                </a:path>
              </a:pathLst>
            </a:custGeom>
            <a:solidFill>
              <a:srgbClr val="46464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7" name="Google Shape;8392;p179">
              <a:extLst>
                <a:ext uri="{FF2B5EF4-FFF2-40B4-BE49-F238E27FC236}">
                  <a16:creationId xmlns:a16="http://schemas.microsoft.com/office/drawing/2014/main" id="{B4E8E1FB-C02B-1594-0684-796A5ADBC17F}"/>
                </a:ext>
              </a:extLst>
            </p:cNvPr>
            <p:cNvSpPr/>
            <p:nvPr/>
          </p:nvSpPr>
          <p:spPr>
            <a:xfrm>
              <a:off x="8177909" y="1478968"/>
              <a:ext cx="31984" cy="74627"/>
            </a:xfrm>
            <a:custGeom>
              <a:avLst/>
              <a:gdLst/>
              <a:ahLst/>
              <a:cxnLst/>
              <a:rect l="l" t="t" r="r" b="b"/>
              <a:pathLst>
                <a:path w="7" h="16" extrusionOk="0">
                  <a:moveTo>
                    <a:pt x="5" y="0"/>
                  </a:moveTo>
                  <a:cubicBezTo>
                    <a:pt x="5" y="0"/>
                    <a:pt x="5" y="0"/>
                    <a:pt x="5" y="0"/>
                  </a:cubicBezTo>
                  <a:cubicBezTo>
                    <a:pt x="6" y="0"/>
                    <a:pt x="7" y="1"/>
                    <a:pt x="7" y="3"/>
                  </a:cubicBezTo>
                  <a:cubicBezTo>
                    <a:pt x="5" y="14"/>
                    <a:pt x="5" y="14"/>
                    <a:pt x="5" y="14"/>
                  </a:cubicBezTo>
                  <a:cubicBezTo>
                    <a:pt x="4" y="15"/>
                    <a:pt x="3" y="16"/>
                    <a:pt x="2" y="16"/>
                  </a:cubicBezTo>
                  <a:cubicBezTo>
                    <a:pt x="1" y="16"/>
                    <a:pt x="0" y="15"/>
                    <a:pt x="1" y="14"/>
                  </a:cubicBezTo>
                  <a:cubicBezTo>
                    <a:pt x="3" y="2"/>
                    <a:pt x="3" y="2"/>
                    <a:pt x="3" y="2"/>
                  </a:cubicBezTo>
                  <a:cubicBezTo>
                    <a:pt x="3" y="1"/>
                    <a:pt x="4" y="0"/>
                    <a:pt x="5" y="0"/>
                  </a:cubicBez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8" name="Google Shape;8393;p179">
              <a:extLst>
                <a:ext uri="{FF2B5EF4-FFF2-40B4-BE49-F238E27FC236}">
                  <a16:creationId xmlns:a16="http://schemas.microsoft.com/office/drawing/2014/main" id="{F81382B5-F525-6A9A-950F-173BA050ACA2}"/>
                </a:ext>
              </a:extLst>
            </p:cNvPr>
            <p:cNvSpPr/>
            <p:nvPr/>
          </p:nvSpPr>
          <p:spPr>
            <a:xfrm>
              <a:off x="8150191" y="1487497"/>
              <a:ext cx="51173" cy="66099"/>
            </a:xfrm>
            <a:custGeom>
              <a:avLst/>
              <a:gdLst/>
              <a:ahLst/>
              <a:cxnLst/>
              <a:rect l="l" t="t" r="r" b="b"/>
              <a:pathLst>
                <a:path w="11" h="14" extrusionOk="0">
                  <a:moveTo>
                    <a:pt x="10" y="0"/>
                  </a:moveTo>
                  <a:cubicBezTo>
                    <a:pt x="10" y="0"/>
                    <a:pt x="10" y="0"/>
                    <a:pt x="10" y="0"/>
                  </a:cubicBezTo>
                  <a:cubicBezTo>
                    <a:pt x="11" y="1"/>
                    <a:pt x="11" y="2"/>
                    <a:pt x="11" y="3"/>
                  </a:cubicBezTo>
                  <a:cubicBezTo>
                    <a:pt x="4" y="13"/>
                    <a:pt x="4" y="13"/>
                    <a:pt x="4" y="13"/>
                  </a:cubicBezTo>
                  <a:cubicBezTo>
                    <a:pt x="3" y="14"/>
                    <a:pt x="2" y="14"/>
                    <a:pt x="1" y="13"/>
                  </a:cubicBezTo>
                  <a:cubicBezTo>
                    <a:pt x="0" y="13"/>
                    <a:pt x="0" y="11"/>
                    <a:pt x="1" y="10"/>
                  </a:cubicBezTo>
                  <a:cubicBezTo>
                    <a:pt x="8" y="1"/>
                    <a:pt x="8" y="1"/>
                    <a:pt x="8" y="1"/>
                  </a:cubicBezTo>
                  <a:cubicBezTo>
                    <a:pt x="8" y="0"/>
                    <a:pt x="9" y="0"/>
                    <a:pt x="10" y="0"/>
                  </a:cubicBez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9" name="Google Shape;8394;p179">
              <a:extLst>
                <a:ext uri="{FF2B5EF4-FFF2-40B4-BE49-F238E27FC236}">
                  <a16:creationId xmlns:a16="http://schemas.microsoft.com/office/drawing/2014/main" id="{E65AD80D-F856-879C-2B0F-F1052E0FCFEF}"/>
                </a:ext>
              </a:extLst>
            </p:cNvPr>
            <p:cNvSpPr/>
            <p:nvPr/>
          </p:nvSpPr>
          <p:spPr>
            <a:xfrm>
              <a:off x="8209892" y="1459779"/>
              <a:ext cx="108742" cy="78892"/>
            </a:xfrm>
            <a:custGeom>
              <a:avLst/>
              <a:gdLst/>
              <a:ahLst/>
              <a:cxnLst/>
              <a:rect l="l" t="t" r="r" b="b"/>
              <a:pathLst>
                <a:path w="23" h="17" extrusionOk="0">
                  <a:moveTo>
                    <a:pt x="19" y="0"/>
                  </a:moveTo>
                  <a:cubicBezTo>
                    <a:pt x="19" y="0"/>
                    <a:pt x="19" y="0"/>
                    <a:pt x="19" y="0"/>
                  </a:cubicBezTo>
                  <a:cubicBezTo>
                    <a:pt x="22" y="1"/>
                    <a:pt x="23" y="4"/>
                    <a:pt x="22" y="7"/>
                  </a:cubicBezTo>
                  <a:cubicBezTo>
                    <a:pt x="21" y="7"/>
                    <a:pt x="21" y="7"/>
                    <a:pt x="21" y="7"/>
                  </a:cubicBezTo>
                  <a:cubicBezTo>
                    <a:pt x="21" y="9"/>
                    <a:pt x="19" y="9"/>
                    <a:pt x="17" y="9"/>
                  </a:cubicBezTo>
                  <a:cubicBezTo>
                    <a:pt x="12" y="10"/>
                    <a:pt x="12" y="10"/>
                    <a:pt x="12" y="10"/>
                  </a:cubicBezTo>
                  <a:cubicBezTo>
                    <a:pt x="11" y="10"/>
                    <a:pt x="9" y="11"/>
                    <a:pt x="8" y="13"/>
                  </a:cubicBezTo>
                  <a:cubicBezTo>
                    <a:pt x="6" y="14"/>
                    <a:pt x="6" y="14"/>
                    <a:pt x="6" y="14"/>
                  </a:cubicBezTo>
                  <a:cubicBezTo>
                    <a:pt x="5" y="16"/>
                    <a:pt x="1" y="17"/>
                    <a:pt x="0" y="15"/>
                  </a:cubicBezTo>
                  <a:cubicBezTo>
                    <a:pt x="0" y="15"/>
                    <a:pt x="0" y="14"/>
                    <a:pt x="0" y="13"/>
                  </a:cubicBezTo>
                  <a:cubicBezTo>
                    <a:pt x="15" y="1"/>
                    <a:pt x="15" y="1"/>
                    <a:pt x="15" y="1"/>
                  </a:cubicBezTo>
                  <a:cubicBezTo>
                    <a:pt x="16" y="0"/>
                    <a:pt x="17" y="0"/>
                    <a:pt x="19" y="0"/>
                  </a:cubicBez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0" name="Google Shape;8395;p179">
              <a:extLst>
                <a:ext uri="{FF2B5EF4-FFF2-40B4-BE49-F238E27FC236}">
                  <a16:creationId xmlns:a16="http://schemas.microsoft.com/office/drawing/2014/main" id="{96511906-D212-1D16-C373-ED1D6D8DFA8B}"/>
                </a:ext>
              </a:extLst>
            </p:cNvPr>
            <p:cNvSpPr/>
            <p:nvPr/>
          </p:nvSpPr>
          <p:spPr>
            <a:xfrm>
              <a:off x="8131001" y="1442722"/>
              <a:ext cx="200426" cy="87420"/>
            </a:xfrm>
            <a:custGeom>
              <a:avLst/>
              <a:gdLst/>
              <a:ahLst/>
              <a:cxnLst/>
              <a:rect l="l" t="t" r="r" b="b"/>
              <a:pathLst>
                <a:path w="43" h="19" extrusionOk="0">
                  <a:moveTo>
                    <a:pt x="35" y="0"/>
                  </a:moveTo>
                  <a:cubicBezTo>
                    <a:pt x="19" y="4"/>
                    <a:pt x="19" y="4"/>
                    <a:pt x="19" y="4"/>
                  </a:cubicBezTo>
                  <a:cubicBezTo>
                    <a:pt x="19" y="4"/>
                    <a:pt x="18" y="4"/>
                    <a:pt x="18" y="5"/>
                  </a:cubicBezTo>
                  <a:cubicBezTo>
                    <a:pt x="0" y="17"/>
                    <a:pt x="0" y="17"/>
                    <a:pt x="0" y="17"/>
                  </a:cubicBezTo>
                  <a:cubicBezTo>
                    <a:pt x="0" y="17"/>
                    <a:pt x="0" y="17"/>
                    <a:pt x="0" y="18"/>
                  </a:cubicBezTo>
                  <a:cubicBezTo>
                    <a:pt x="1" y="19"/>
                    <a:pt x="3" y="19"/>
                    <a:pt x="4" y="19"/>
                  </a:cubicBezTo>
                  <a:cubicBezTo>
                    <a:pt x="17" y="12"/>
                    <a:pt x="17" y="12"/>
                    <a:pt x="17" y="12"/>
                  </a:cubicBezTo>
                  <a:cubicBezTo>
                    <a:pt x="18" y="12"/>
                    <a:pt x="20" y="11"/>
                    <a:pt x="22" y="11"/>
                  </a:cubicBezTo>
                  <a:cubicBezTo>
                    <a:pt x="28" y="12"/>
                    <a:pt x="28" y="12"/>
                    <a:pt x="28" y="12"/>
                  </a:cubicBezTo>
                  <a:cubicBezTo>
                    <a:pt x="28" y="12"/>
                    <a:pt x="37" y="16"/>
                    <a:pt x="41" y="8"/>
                  </a:cubicBezTo>
                  <a:cubicBezTo>
                    <a:pt x="43" y="3"/>
                    <a:pt x="40" y="1"/>
                    <a:pt x="38" y="0"/>
                  </a:cubicBezTo>
                  <a:cubicBezTo>
                    <a:pt x="37" y="0"/>
                    <a:pt x="36" y="0"/>
                    <a:pt x="35" y="0"/>
                  </a:cubicBez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1" name="Google Shape;8396;p179">
              <a:extLst>
                <a:ext uri="{FF2B5EF4-FFF2-40B4-BE49-F238E27FC236}">
                  <a16:creationId xmlns:a16="http://schemas.microsoft.com/office/drawing/2014/main" id="{B6FA8895-6FDF-2367-0378-DBF2398E3D68}"/>
                </a:ext>
              </a:extLst>
            </p:cNvPr>
            <p:cNvSpPr/>
            <p:nvPr/>
          </p:nvSpPr>
          <p:spPr>
            <a:xfrm>
              <a:off x="8327162" y="756157"/>
              <a:ext cx="83156" cy="172708"/>
            </a:xfrm>
            <a:custGeom>
              <a:avLst/>
              <a:gdLst/>
              <a:ahLst/>
              <a:cxnLst/>
              <a:rect l="l" t="t" r="r" b="b"/>
              <a:pathLst>
                <a:path w="18" h="37" extrusionOk="0">
                  <a:moveTo>
                    <a:pt x="8" y="37"/>
                  </a:moveTo>
                  <a:cubicBezTo>
                    <a:pt x="8" y="37"/>
                    <a:pt x="18" y="25"/>
                    <a:pt x="17" y="15"/>
                  </a:cubicBezTo>
                  <a:cubicBezTo>
                    <a:pt x="16" y="6"/>
                    <a:pt x="14" y="0"/>
                    <a:pt x="14" y="0"/>
                  </a:cubicBezTo>
                  <a:cubicBezTo>
                    <a:pt x="0" y="5"/>
                    <a:pt x="0" y="5"/>
                    <a:pt x="0" y="5"/>
                  </a:cubicBezTo>
                  <a:cubicBezTo>
                    <a:pt x="2" y="33"/>
                    <a:pt x="2" y="33"/>
                    <a:pt x="2" y="33"/>
                  </a:cubicBezTo>
                  <a:cubicBezTo>
                    <a:pt x="8" y="37"/>
                    <a:pt x="8" y="37"/>
                    <a:pt x="8" y="37"/>
                  </a:cubicBezTo>
                </a:path>
              </a:pathLst>
            </a:custGeom>
            <a:solidFill>
              <a:srgbClr val="2D2D2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2" name="Google Shape;8397;p179">
              <a:extLst>
                <a:ext uri="{FF2B5EF4-FFF2-40B4-BE49-F238E27FC236}">
                  <a16:creationId xmlns:a16="http://schemas.microsoft.com/office/drawing/2014/main" id="{69662455-058E-EEEC-90D2-78256F502FA1}"/>
                </a:ext>
              </a:extLst>
            </p:cNvPr>
            <p:cNvSpPr/>
            <p:nvPr/>
          </p:nvSpPr>
          <p:spPr>
            <a:xfrm>
              <a:off x="8256800" y="704984"/>
              <a:ext cx="176972" cy="255863"/>
            </a:xfrm>
            <a:custGeom>
              <a:avLst/>
              <a:gdLst/>
              <a:ahLst/>
              <a:cxnLst/>
              <a:rect l="l" t="t" r="r" b="b"/>
              <a:pathLst>
                <a:path w="38" h="55" extrusionOk="0">
                  <a:moveTo>
                    <a:pt x="15" y="55"/>
                  </a:moveTo>
                  <a:cubicBezTo>
                    <a:pt x="15" y="55"/>
                    <a:pt x="16" y="55"/>
                    <a:pt x="17" y="55"/>
                  </a:cubicBezTo>
                  <a:cubicBezTo>
                    <a:pt x="18" y="55"/>
                    <a:pt x="18" y="55"/>
                    <a:pt x="19" y="54"/>
                  </a:cubicBezTo>
                  <a:cubicBezTo>
                    <a:pt x="21" y="53"/>
                    <a:pt x="22" y="54"/>
                    <a:pt x="23" y="52"/>
                  </a:cubicBezTo>
                  <a:cubicBezTo>
                    <a:pt x="23" y="51"/>
                    <a:pt x="24" y="51"/>
                    <a:pt x="25" y="51"/>
                  </a:cubicBezTo>
                  <a:cubicBezTo>
                    <a:pt x="25" y="51"/>
                    <a:pt x="26" y="51"/>
                    <a:pt x="26" y="50"/>
                  </a:cubicBezTo>
                  <a:cubicBezTo>
                    <a:pt x="26" y="48"/>
                    <a:pt x="28" y="49"/>
                    <a:pt x="28" y="47"/>
                  </a:cubicBezTo>
                  <a:cubicBezTo>
                    <a:pt x="29" y="45"/>
                    <a:pt x="30" y="46"/>
                    <a:pt x="31" y="44"/>
                  </a:cubicBezTo>
                  <a:cubicBezTo>
                    <a:pt x="32" y="42"/>
                    <a:pt x="32" y="44"/>
                    <a:pt x="33" y="41"/>
                  </a:cubicBezTo>
                  <a:cubicBezTo>
                    <a:pt x="34" y="39"/>
                    <a:pt x="35" y="40"/>
                    <a:pt x="34" y="38"/>
                  </a:cubicBezTo>
                  <a:cubicBezTo>
                    <a:pt x="34" y="35"/>
                    <a:pt x="36" y="37"/>
                    <a:pt x="36" y="34"/>
                  </a:cubicBezTo>
                  <a:cubicBezTo>
                    <a:pt x="35" y="31"/>
                    <a:pt x="38" y="32"/>
                    <a:pt x="36" y="30"/>
                  </a:cubicBezTo>
                  <a:cubicBezTo>
                    <a:pt x="35" y="28"/>
                    <a:pt x="38" y="29"/>
                    <a:pt x="37" y="26"/>
                  </a:cubicBezTo>
                  <a:cubicBezTo>
                    <a:pt x="36" y="24"/>
                    <a:pt x="37" y="25"/>
                    <a:pt x="36" y="23"/>
                  </a:cubicBezTo>
                  <a:cubicBezTo>
                    <a:pt x="36" y="23"/>
                    <a:pt x="36" y="22"/>
                    <a:pt x="35" y="21"/>
                  </a:cubicBezTo>
                  <a:cubicBezTo>
                    <a:pt x="35" y="20"/>
                    <a:pt x="37" y="19"/>
                    <a:pt x="36" y="18"/>
                  </a:cubicBezTo>
                  <a:cubicBezTo>
                    <a:pt x="35" y="17"/>
                    <a:pt x="35" y="14"/>
                    <a:pt x="35" y="13"/>
                  </a:cubicBezTo>
                  <a:cubicBezTo>
                    <a:pt x="34" y="12"/>
                    <a:pt x="36" y="9"/>
                    <a:pt x="35" y="8"/>
                  </a:cubicBezTo>
                  <a:cubicBezTo>
                    <a:pt x="33" y="6"/>
                    <a:pt x="34" y="7"/>
                    <a:pt x="33" y="6"/>
                  </a:cubicBezTo>
                  <a:cubicBezTo>
                    <a:pt x="32" y="6"/>
                    <a:pt x="32" y="6"/>
                    <a:pt x="32" y="7"/>
                  </a:cubicBezTo>
                  <a:cubicBezTo>
                    <a:pt x="32" y="7"/>
                    <a:pt x="32" y="8"/>
                    <a:pt x="31" y="7"/>
                  </a:cubicBezTo>
                  <a:cubicBezTo>
                    <a:pt x="29" y="5"/>
                    <a:pt x="29" y="6"/>
                    <a:pt x="27" y="5"/>
                  </a:cubicBezTo>
                  <a:cubicBezTo>
                    <a:pt x="26" y="3"/>
                    <a:pt x="24" y="4"/>
                    <a:pt x="22" y="3"/>
                  </a:cubicBezTo>
                  <a:cubicBezTo>
                    <a:pt x="21" y="1"/>
                    <a:pt x="23" y="3"/>
                    <a:pt x="19" y="1"/>
                  </a:cubicBezTo>
                  <a:cubicBezTo>
                    <a:pt x="19" y="1"/>
                    <a:pt x="19" y="1"/>
                    <a:pt x="16" y="1"/>
                  </a:cubicBezTo>
                  <a:cubicBezTo>
                    <a:pt x="16" y="1"/>
                    <a:pt x="15" y="0"/>
                    <a:pt x="13" y="1"/>
                  </a:cubicBezTo>
                  <a:cubicBezTo>
                    <a:pt x="13" y="1"/>
                    <a:pt x="12" y="0"/>
                    <a:pt x="10" y="1"/>
                  </a:cubicBezTo>
                  <a:cubicBezTo>
                    <a:pt x="10" y="1"/>
                    <a:pt x="8" y="0"/>
                    <a:pt x="6" y="1"/>
                  </a:cubicBezTo>
                  <a:cubicBezTo>
                    <a:pt x="5" y="2"/>
                    <a:pt x="5" y="1"/>
                    <a:pt x="5" y="1"/>
                  </a:cubicBezTo>
                  <a:cubicBezTo>
                    <a:pt x="4" y="1"/>
                    <a:pt x="4" y="1"/>
                    <a:pt x="3" y="1"/>
                  </a:cubicBezTo>
                  <a:cubicBezTo>
                    <a:pt x="1" y="2"/>
                    <a:pt x="1" y="2"/>
                    <a:pt x="1" y="2"/>
                  </a:cubicBezTo>
                  <a:cubicBezTo>
                    <a:pt x="1" y="2"/>
                    <a:pt x="1" y="1"/>
                    <a:pt x="0" y="2"/>
                  </a:cubicBezTo>
                  <a:cubicBezTo>
                    <a:pt x="15" y="55"/>
                    <a:pt x="15" y="55"/>
                    <a:pt x="15" y="55"/>
                  </a:cubicBezTo>
                </a:path>
              </a:pathLst>
            </a:custGeom>
            <a:solidFill>
              <a:srgbClr val="2D2D2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3" name="Google Shape;8398;p179">
              <a:extLst>
                <a:ext uri="{FF2B5EF4-FFF2-40B4-BE49-F238E27FC236}">
                  <a16:creationId xmlns:a16="http://schemas.microsoft.com/office/drawing/2014/main" id="{A9DFCA85-D59A-0894-5450-23E3C6923FAA}"/>
                </a:ext>
              </a:extLst>
            </p:cNvPr>
            <p:cNvSpPr/>
            <p:nvPr/>
          </p:nvSpPr>
          <p:spPr>
            <a:xfrm>
              <a:off x="8205628" y="803065"/>
              <a:ext cx="196161" cy="270789"/>
            </a:xfrm>
            <a:custGeom>
              <a:avLst/>
              <a:gdLst/>
              <a:ahLst/>
              <a:cxnLst/>
              <a:rect l="l" t="t" r="r" b="b"/>
              <a:pathLst>
                <a:path w="42" h="58" extrusionOk="0">
                  <a:moveTo>
                    <a:pt x="16" y="51"/>
                  </a:moveTo>
                  <a:cubicBezTo>
                    <a:pt x="15" y="48"/>
                    <a:pt x="15" y="48"/>
                    <a:pt x="15" y="48"/>
                  </a:cubicBezTo>
                  <a:cubicBezTo>
                    <a:pt x="9" y="29"/>
                    <a:pt x="9" y="29"/>
                    <a:pt x="9" y="29"/>
                  </a:cubicBezTo>
                  <a:cubicBezTo>
                    <a:pt x="0" y="2"/>
                    <a:pt x="0" y="2"/>
                    <a:pt x="0" y="2"/>
                  </a:cubicBezTo>
                  <a:cubicBezTo>
                    <a:pt x="25" y="0"/>
                    <a:pt x="25" y="0"/>
                    <a:pt x="25" y="0"/>
                  </a:cubicBezTo>
                  <a:cubicBezTo>
                    <a:pt x="27" y="6"/>
                    <a:pt x="27" y="6"/>
                    <a:pt x="27" y="6"/>
                  </a:cubicBezTo>
                  <a:cubicBezTo>
                    <a:pt x="34" y="27"/>
                    <a:pt x="34" y="27"/>
                    <a:pt x="34" y="27"/>
                  </a:cubicBezTo>
                  <a:cubicBezTo>
                    <a:pt x="39" y="44"/>
                    <a:pt x="39" y="44"/>
                    <a:pt x="39" y="44"/>
                  </a:cubicBezTo>
                  <a:cubicBezTo>
                    <a:pt x="42" y="50"/>
                    <a:pt x="38" y="56"/>
                    <a:pt x="31" y="58"/>
                  </a:cubicBezTo>
                  <a:cubicBezTo>
                    <a:pt x="16" y="51"/>
                    <a:pt x="16" y="51"/>
                    <a:pt x="16" y="51"/>
                  </a:cubicBezTo>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4" name="Google Shape;8399;p179">
              <a:extLst>
                <a:ext uri="{FF2B5EF4-FFF2-40B4-BE49-F238E27FC236}">
                  <a16:creationId xmlns:a16="http://schemas.microsoft.com/office/drawing/2014/main" id="{22D7626A-E301-8889-8A91-20375086FA72}"/>
                </a:ext>
              </a:extLst>
            </p:cNvPr>
            <p:cNvSpPr/>
            <p:nvPr/>
          </p:nvSpPr>
          <p:spPr>
            <a:xfrm>
              <a:off x="8122472" y="666605"/>
              <a:ext cx="270789" cy="326226"/>
            </a:xfrm>
            <a:custGeom>
              <a:avLst/>
              <a:gdLst/>
              <a:ahLst/>
              <a:cxnLst/>
              <a:rect l="l" t="t" r="r" b="b"/>
              <a:pathLst>
                <a:path w="58" h="70" extrusionOk="0">
                  <a:moveTo>
                    <a:pt x="54" y="33"/>
                  </a:moveTo>
                  <a:cubicBezTo>
                    <a:pt x="54" y="33"/>
                    <a:pt x="54" y="33"/>
                    <a:pt x="54" y="33"/>
                  </a:cubicBezTo>
                  <a:cubicBezTo>
                    <a:pt x="56" y="29"/>
                    <a:pt x="58" y="28"/>
                    <a:pt x="55" y="19"/>
                  </a:cubicBezTo>
                  <a:cubicBezTo>
                    <a:pt x="50" y="0"/>
                    <a:pt x="30" y="7"/>
                    <a:pt x="16" y="9"/>
                  </a:cubicBezTo>
                  <a:cubicBezTo>
                    <a:pt x="0" y="12"/>
                    <a:pt x="4" y="60"/>
                    <a:pt x="14" y="65"/>
                  </a:cubicBezTo>
                  <a:cubicBezTo>
                    <a:pt x="24" y="70"/>
                    <a:pt x="49" y="61"/>
                    <a:pt x="49" y="55"/>
                  </a:cubicBezTo>
                  <a:cubicBezTo>
                    <a:pt x="50" y="51"/>
                    <a:pt x="50" y="48"/>
                    <a:pt x="50" y="45"/>
                  </a:cubicBezTo>
                  <a:cubicBezTo>
                    <a:pt x="53" y="45"/>
                    <a:pt x="55" y="44"/>
                    <a:pt x="56" y="41"/>
                  </a:cubicBezTo>
                  <a:cubicBezTo>
                    <a:pt x="58" y="38"/>
                    <a:pt x="57" y="35"/>
                    <a:pt x="54" y="33"/>
                  </a:cubicBezTo>
                  <a:close/>
                </a:path>
              </a:pathLst>
            </a:custGeom>
            <a:solidFill>
              <a:srgbClr val="FCE2C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5" name="Google Shape;8400;p179">
              <a:extLst>
                <a:ext uri="{FF2B5EF4-FFF2-40B4-BE49-F238E27FC236}">
                  <a16:creationId xmlns:a16="http://schemas.microsoft.com/office/drawing/2014/main" id="{B65CA3E9-087D-A1E6-095C-0EB5927AD8F2}"/>
                </a:ext>
              </a:extLst>
            </p:cNvPr>
            <p:cNvSpPr/>
            <p:nvPr/>
          </p:nvSpPr>
          <p:spPr>
            <a:xfrm>
              <a:off x="8139529" y="634621"/>
              <a:ext cx="289978" cy="228145"/>
            </a:xfrm>
            <a:custGeom>
              <a:avLst/>
              <a:gdLst/>
              <a:ahLst/>
              <a:cxnLst/>
              <a:rect l="l" t="t" r="r" b="b"/>
              <a:pathLst>
                <a:path w="62" h="49" extrusionOk="0">
                  <a:moveTo>
                    <a:pt x="0" y="26"/>
                  </a:moveTo>
                  <a:cubicBezTo>
                    <a:pt x="0" y="26"/>
                    <a:pt x="0" y="29"/>
                    <a:pt x="2" y="27"/>
                  </a:cubicBezTo>
                  <a:cubicBezTo>
                    <a:pt x="4" y="26"/>
                    <a:pt x="3" y="24"/>
                    <a:pt x="4" y="24"/>
                  </a:cubicBezTo>
                  <a:cubicBezTo>
                    <a:pt x="6" y="25"/>
                    <a:pt x="6" y="26"/>
                    <a:pt x="7" y="25"/>
                  </a:cubicBezTo>
                  <a:cubicBezTo>
                    <a:pt x="8" y="25"/>
                    <a:pt x="8" y="24"/>
                    <a:pt x="9" y="24"/>
                  </a:cubicBezTo>
                  <a:cubicBezTo>
                    <a:pt x="11" y="24"/>
                    <a:pt x="12" y="25"/>
                    <a:pt x="13" y="23"/>
                  </a:cubicBezTo>
                  <a:cubicBezTo>
                    <a:pt x="14" y="22"/>
                    <a:pt x="15" y="23"/>
                    <a:pt x="16" y="24"/>
                  </a:cubicBezTo>
                  <a:cubicBezTo>
                    <a:pt x="18" y="25"/>
                    <a:pt x="18" y="24"/>
                    <a:pt x="20" y="24"/>
                  </a:cubicBezTo>
                  <a:cubicBezTo>
                    <a:pt x="21" y="24"/>
                    <a:pt x="19" y="26"/>
                    <a:pt x="24" y="25"/>
                  </a:cubicBezTo>
                  <a:cubicBezTo>
                    <a:pt x="26" y="25"/>
                    <a:pt x="24" y="28"/>
                    <a:pt x="27" y="27"/>
                  </a:cubicBezTo>
                  <a:cubicBezTo>
                    <a:pt x="29" y="27"/>
                    <a:pt x="31" y="27"/>
                    <a:pt x="31" y="29"/>
                  </a:cubicBezTo>
                  <a:cubicBezTo>
                    <a:pt x="31" y="31"/>
                    <a:pt x="32" y="31"/>
                    <a:pt x="32" y="33"/>
                  </a:cubicBezTo>
                  <a:cubicBezTo>
                    <a:pt x="32" y="35"/>
                    <a:pt x="32" y="37"/>
                    <a:pt x="34" y="37"/>
                  </a:cubicBezTo>
                  <a:cubicBezTo>
                    <a:pt x="36" y="37"/>
                    <a:pt x="35" y="38"/>
                    <a:pt x="37" y="39"/>
                  </a:cubicBezTo>
                  <a:cubicBezTo>
                    <a:pt x="38" y="40"/>
                    <a:pt x="38" y="39"/>
                    <a:pt x="39" y="41"/>
                  </a:cubicBezTo>
                  <a:cubicBezTo>
                    <a:pt x="39" y="42"/>
                    <a:pt x="38" y="43"/>
                    <a:pt x="40" y="43"/>
                  </a:cubicBezTo>
                  <a:cubicBezTo>
                    <a:pt x="42" y="45"/>
                    <a:pt x="41" y="45"/>
                    <a:pt x="41" y="47"/>
                  </a:cubicBezTo>
                  <a:cubicBezTo>
                    <a:pt x="42" y="48"/>
                    <a:pt x="42" y="49"/>
                    <a:pt x="42" y="49"/>
                  </a:cubicBezTo>
                  <a:cubicBezTo>
                    <a:pt x="43" y="49"/>
                    <a:pt x="44" y="48"/>
                    <a:pt x="44" y="46"/>
                  </a:cubicBezTo>
                  <a:cubicBezTo>
                    <a:pt x="44" y="45"/>
                    <a:pt x="46" y="42"/>
                    <a:pt x="49" y="41"/>
                  </a:cubicBezTo>
                  <a:cubicBezTo>
                    <a:pt x="51" y="40"/>
                    <a:pt x="53" y="41"/>
                    <a:pt x="53" y="41"/>
                  </a:cubicBezTo>
                  <a:cubicBezTo>
                    <a:pt x="53" y="41"/>
                    <a:pt x="53" y="40"/>
                    <a:pt x="53" y="39"/>
                  </a:cubicBezTo>
                  <a:cubicBezTo>
                    <a:pt x="54" y="38"/>
                    <a:pt x="54" y="38"/>
                    <a:pt x="54" y="36"/>
                  </a:cubicBezTo>
                  <a:cubicBezTo>
                    <a:pt x="55" y="35"/>
                    <a:pt x="56" y="34"/>
                    <a:pt x="55" y="32"/>
                  </a:cubicBezTo>
                  <a:cubicBezTo>
                    <a:pt x="54" y="31"/>
                    <a:pt x="58" y="31"/>
                    <a:pt x="57" y="29"/>
                  </a:cubicBezTo>
                  <a:cubicBezTo>
                    <a:pt x="56" y="28"/>
                    <a:pt x="62" y="26"/>
                    <a:pt x="60" y="23"/>
                  </a:cubicBezTo>
                  <a:cubicBezTo>
                    <a:pt x="59" y="21"/>
                    <a:pt x="60" y="22"/>
                    <a:pt x="59" y="19"/>
                  </a:cubicBezTo>
                  <a:cubicBezTo>
                    <a:pt x="58" y="17"/>
                    <a:pt x="58" y="19"/>
                    <a:pt x="57" y="16"/>
                  </a:cubicBezTo>
                  <a:cubicBezTo>
                    <a:pt x="55" y="14"/>
                    <a:pt x="56" y="14"/>
                    <a:pt x="53" y="13"/>
                  </a:cubicBezTo>
                  <a:cubicBezTo>
                    <a:pt x="51" y="12"/>
                    <a:pt x="54" y="11"/>
                    <a:pt x="51" y="9"/>
                  </a:cubicBezTo>
                  <a:cubicBezTo>
                    <a:pt x="49" y="8"/>
                    <a:pt x="51" y="6"/>
                    <a:pt x="49" y="6"/>
                  </a:cubicBezTo>
                  <a:cubicBezTo>
                    <a:pt x="46" y="6"/>
                    <a:pt x="49" y="4"/>
                    <a:pt x="46" y="3"/>
                  </a:cubicBezTo>
                  <a:cubicBezTo>
                    <a:pt x="44" y="3"/>
                    <a:pt x="46" y="4"/>
                    <a:pt x="43" y="3"/>
                  </a:cubicBezTo>
                  <a:cubicBezTo>
                    <a:pt x="43" y="3"/>
                    <a:pt x="43" y="3"/>
                    <a:pt x="41" y="3"/>
                  </a:cubicBezTo>
                  <a:cubicBezTo>
                    <a:pt x="40" y="2"/>
                    <a:pt x="40" y="1"/>
                    <a:pt x="39" y="1"/>
                  </a:cubicBezTo>
                  <a:cubicBezTo>
                    <a:pt x="37" y="1"/>
                    <a:pt x="37" y="2"/>
                    <a:pt x="36" y="1"/>
                  </a:cubicBezTo>
                  <a:cubicBezTo>
                    <a:pt x="35" y="1"/>
                    <a:pt x="33" y="0"/>
                    <a:pt x="31" y="0"/>
                  </a:cubicBezTo>
                  <a:cubicBezTo>
                    <a:pt x="28" y="1"/>
                    <a:pt x="30" y="1"/>
                    <a:pt x="28" y="1"/>
                  </a:cubicBezTo>
                  <a:cubicBezTo>
                    <a:pt x="27" y="1"/>
                    <a:pt x="28" y="0"/>
                    <a:pt x="25" y="0"/>
                  </a:cubicBezTo>
                  <a:cubicBezTo>
                    <a:pt x="23" y="1"/>
                    <a:pt x="24" y="0"/>
                    <a:pt x="22" y="0"/>
                  </a:cubicBezTo>
                  <a:cubicBezTo>
                    <a:pt x="20" y="1"/>
                    <a:pt x="20" y="1"/>
                    <a:pt x="18" y="1"/>
                  </a:cubicBezTo>
                  <a:cubicBezTo>
                    <a:pt x="16" y="2"/>
                    <a:pt x="18" y="1"/>
                    <a:pt x="15" y="2"/>
                  </a:cubicBezTo>
                  <a:cubicBezTo>
                    <a:pt x="15" y="2"/>
                    <a:pt x="14" y="2"/>
                    <a:pt x="12" y="4"/>
                  </a:cubicBezTo>
                  <a:cubicBezTo>
                    <a:pt x="12" y="4"/>
                    <a:pt x="10" y="4"/>
                    <a:pt x="10" y="6"/>
                  </a:cubicBezTo>
                  <a:cubicBezTo>
                    <a:pt x="10" y="6"/>
                    <a:pt x="8" y="7"/>
                    <a:pt x="7" y="8"/>
                  </a:cubicBezTo>
                  <a:cubicBezTo>
                    <a:pt x="7" y="8"/>
                    <a:pt x="5" y="10"/>
                    <a:pt x="5" y="12"/>
                  </a:cubicBezTo>
                  <a:cubicBezTo>
                    <a:pt x="5" y="14"/>
                    <a:pt x="3" y="12"/>
                    <a:pt x="3" y="14"/>
                  </a:cubicBezTo>
                  <a:cubicBezTo>
                    <a:pt x="2" y="17"/>
                    <a:pt x="2" y="15"/>
                    <a:pt x="1" y="17"/>
                  </a:cubicBezTo>
                  <a:cubicBezTo>
                    <a:pt x="1" y="19"/>
                    <a:pt x="2" y="18"/>
                    <a:pt x="1" y="21"/>
                  </a:cubicBezTo>
                  <a:cubicBezTo>
                    <a:pt x="0" y="24"/>
                    <a:pt x="0" y="26"/>
                    <a:pt x="0" y="26"/>
                  </a:cubicBezTo>
                  <a:close/>
                </a:path>
              </a:pathLst>
            </a:custGeom>
            <a:solidFill>
              <a:srgbClr val="2D2D2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6" name="Google Shape;8401;p179">
              <a:extLst>
                <a:ext uri="{FF2B5EF4-FFF2-40B4-BE49-F238E27FC236}">
                  <a16:creationId xmlns:a16="http://schemas.microsoft.com/office/drawing/2014/main" id="{24521A86-33C2-64BC-765F-C5674A3C047F}"/>
                </a:ext>
              </a:extLst>
            </p:cNvPr>
            <p:cNvSpPr/>
            <p:nvPr/>
          </p:nvSpPr>
          <p:spPr>
            <a:xfrm>
              <a:off x="8359145" y="858502"/>
              <a:ext cx="23455" cy="27719"/>
            </a:xfrm>
            <a:custGeom>
              <a:avLst/>
              <a:gdLst/>
              <a:ahLst/>
              <a:cxnLst/>
              <a:rect l="l" t="t" r="r" b="b"/>
              <a:pathLst>
                <a:path w="5" h="6" extrusionOk="0">
                  <a:moveTo>
                    <a:pt x="5" y="3"/>
                  </a:moveTo>
                  <a:cubicBezTo>
                    <a:pt x="5" y="5"/>
                    <a:pt x="4" y="6"/>
                    <a:pt x="3" y="6"/>
                  </a:cubicBezTo>
                  <a:cubicBezTo>
                    <a:pt x="1" y="6"/>
                    <a:pt x="0" y="5"/>
                    <a:pt x="0" y="4"/>
                  </a:cubicBezTo>
                  <a:cubicBezTo>
                    <a:pt x="0" y="2"/>
                    <a:pt x="1" y="1"/>
                    <a:pt x="2" y="1"/>
                  </a:cubicBezTo>
                  <a:cubicBezTo>
                    <a:pt x="3" y="0"/>
                    <a:pt x="4" y="2"/>
                    <a:pt x="5" y="3"/>
                  </a:cubicBezTo>
                  <a:close/>
                </a:path>
              </a:pathLst>
            </a:custGeom>
            <a:solidFill>
              <a:srgbClr val="BFBFB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7" name="Google Shape;8402;p179">
              <a:extLst>
                <a:ext uri="{FF2B5EF4-FFF2-40B4-BE49-F238E27FC236}">
                  <a16:creationId xmlns:a16="http://schemas.microsoft.com/office/drawing/2014/main" id="{06DBCAE1-DAB7-9A8F-DF06-10ED0814E3DE}"/>
                </a:ext>
              </a:extLst>
            </p:cNvPr>
            <p:cNvSpPr/>
            <p:nvPr/>
          </p:nvSpPr>
          <p:spPr>
            <a:xfrm>
              <a:off x="7804776" y="2397943"/>
              <a:ext cx="243070" cy="93816"/>
            </a:xfrm>
            <a:custGeom>
              <a:avLst/>
              <a:gdLst/>
              <a:ahLst/>
              <a:cxnLst/>
              <a:rect l="l" t="t" r="r" b="b"/>
              <a:pathLst>
                <a:path w="52" h="20" extrusionOk="0">
                  <a:moveTo>
                    <a:pt x="32" y="0"/>
                  </a:moveTo>
                  <a:cubicBezTo>
                    <a:pt x="32" y="0"/>
                    <a:pt x="17" y="11"/>
                    <a:pt x="12" y="11"/>
                  </a:cubicBezTo>
                  <a:cubicBezTo>
                    <a:pt x="0" y="12"/>
                    <a:pt x="2" y="20"/>
                    <a:pt x="2" y="20"/>
                  </a:cubicBezTo>
                  <a:cubicBezTo>
                    <a:pt x="2" y="20"/>
                    <a:pt x="42" y="20"/>
                    <a:pt x="49" y="20"/>
                  </a:cubicBezTo>
                  <a:cubicBezTo>
                    <a:pt x="50" y="20"/>
                    <a:pt x="51" y="19"/>
                    <a:pt x="51" y="17"/>
                  </a:cubicBezTo>
                  <a:cubicBezTo>
                    <a:pt x="52" y="9"/>
                    <a:pt x="49" y="1"/>
                    <a:pt x="49" y="1"/>
                  </a:cubicBezTo>
                  <a:lnTo>
                    <a:pt x="32" y="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8" name="Google Shape;8403;p179">
              <a:extLst>
                <a:ext uri="{FF2B5EF4-FFF2-40B4-BE49-F238E27FC236}">
                  <a16:creationId xmlns:a16="http://schemas.microsoft.com/office/drawing/2014/main" id="{916EDCB9-F91C-58C0-32AE-BBB91013AEFC}"/>
                </a:ext>
              </a:extLst>
            </p:cNvPr>
            <p:cNvSpPr/>
            <p:nvPr/>
          </p:nvSpPr>
          <p:spPr>
            <a:xfrm>
              <a:off x="7416718" y="2225235"/>
              <a:ext cx="243070" cy="136460"/>
            </a:xfrm>
            <a:custGeom>
              <a:avLst/>
              <a:gdLst/>
              <a:ahLst/>
              <a:cxnLst/>
              <a:rect l="l" t="t" r="r" b="b"/>
              <a:pathLst>
                <a:path w="52" h="29" extrusionOk="0">
                  <a:moveTo>
                    <a:pt x="28" y="2"/>
                  </a:moveTo>
                  <a:cubicBezTo>
                    <a:pt x="28" y="2"/>
                    <a:pt x="16" y="16"/>
                    <a:pt x="11" y="18"/>
                  </a:cubicBezTo>
                  <a:cubicBezTo>
                    <a:pt x="0" y="22"/>
                    <a:pt x="5" y="29"/>
                    <a:pt x="5" y="29"/>
                  </a:cubicBezTo>
                  <a:cubicBezTo>
                    <a:pt x="5" y="29"/>
                    <a:pt x="43" y="18"/>
                    <a:pt x="50" y="16"/>
                  </a:cubicBezTo>
                  <a:cubicBezTo>
                    <a:pt x="51" y="15"/>
                    <a:pt x="52" y="14"/>
                    <a:pt x="51" y="13"/>
                  </a:cubicBezTo>
                  <a:cubicBezTo>
                    <a:pt x="49" y="4"/>
                    <a:pt x="46" y="0"/>
                    <a:pt x="46" y="0"/>
                  </a:cubicBezTo>
                  <a:lnTo>
                    <a:pt x="28" y="2"/>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3944174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AEEE6DA-EE65-8EF3-0B77-A51497C269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33</a:t>
            </a:fld>
            <a:endParaRPr lang="en-GB"/>
          </a:p>
        </p:txBody>
      </p:sp>
      <p:sp>
        <p:nvSpPr>
          <p:cNvPr id="6" name="Slide Number Placeholder 2">
            <a:extLst>
              <a:ext uri="{FF2B5EF4-FFF2-40B4-BE49-F238E27FC236}">
                <a16:creationId xmlns:a16="http://schemas.microsoft.com/office/drawing/2014/main" id="{4959A4AE-CE39-464D-0D35-8DB7DDADDC9F}"/>
              </a:ext>
            </a:extLst>
          </p:cNvPr>
          <p:cNvSpPr txBox="1">
            <a:spLocks/>
          </p:cNvSpPr>
          <p:nvPr/>
        </p:nvSpPr>
        <p:spPr>
          <a:xfrm>
            <a:off x="6163867" y="4869180"/>
            <a:ext cx="2648100" cy="1029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dk1"/>
                </a:solidFill>
                <a:latin typeface="Arial"/>
                <a:ea typeface="Arial"/>
                <a:cs typeface="Arial"/>
                <a:sym typeface="Arial"/>
              </a:defRPr>
            </a:lvl9pPr>
          </a:lstStyle>
          <a:p>
            <a:fld id="{00000000-1234-1234-1234-123412341234}" type="slidenum">
              <a:rPr lang="en-GB" smtClean="0"/>
              <a:pPr/>
              <a:t>33</a:t>
            </a:fld>
            <a:endParaRPr lang="en-GB"/>
          </a:p>
        </p:txBody>
      </p:sp>
      <p:sp>
        <p:nvSpPr>
          <p:cNvPr id="2" name="Title 4">
            <a:extLst>
              <a:ext uri="{FF2B5EF4-FFF2-40B4-BE49-F238E27FC236}">
                <a16:creationId xmlns:a16="http://schemas.microsoft.com/office/drawing/2014/main" id="{4D2EF7C7-55BD-2F3B-696B-B15DFF6D7DD1}"/>
              </a:ext>
            </a:extLst>
          </p:cNvPr>
          <p:cNvSpPr txBox="1">
            <a:spLocks/>
          </p:cNvSpPr>
          <p:nvPr/>
        </p:nvSpPr>
        <p:spPr>
          <a:xfrm>
            <a:off x="197948" y="68829"/>
            <a:ext cx="5619192" cy="30647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a:solidFill>
                  <a:schemeClr val="bg1"/>
                </a:solidFill>
                <a:latin typeface="Georgia" panose="02040502050405020303" pitchFamily="18" charset="0"/>
              </a:rPr>
              <a:t>Tax Proposal</a:t>
            </a:r>
          </a:p>
        </p:txBody>
      </p:sp>
      <p:sp>
        <p:nvSpPr>
          <p:cNvPr id="14" name="TextBox 13">
            <a:extLst>
              <a:ext uri="{FF2B5EF4-FFF2-40B4-BE49-F238E27FC236}">
                <a16:creationId xmlns:a16="http://schemas.microsoft.com/office/drawing/2014/main" id="{29EDCE2D-CB2D-EC3F-B1D5-F18A0EFD336A}"/>
              </a:ext>
            </a:extLst>
          </p:cNvPr>
          <p:cNvSpPr txBox="1"/>
          <p:nvPr/>
        </p:nvSpPr>
        <p:spPr>
          <a:xfrm>
            <a:off x="140753" y="1413959"/>
            <a:ext cx="6023114" cy="3155094"/>
          </a:xfrm>
          <a:prstGeom prst="rect">
            <a:avLst/>
          </a:prstGeom>
          <a:noFill/>
          <a:ln>
            <a:solidFill>
              <a:schemeClr val="tx1"/>
            </a:solidFill>
            <a:prstDash val="sysDash"/>
          </a:ln>
        </p:spPr>
        <p:txBody>
          <a:bodyPr wrap="square">
            <a:spAutoFit/>
          </a:bodyPr>
          <a:lstStyle/>
          <a:p>
            <a:pPr marL="0" lvl="0" indent="0" algn="l" defTabSz="533400">
              <a:lnSpc>
                <a:spcPct val="90000"/>
              </a:lnSpc>
              <a:spcBef>
                <a:spcPct val="0"/>
              </a:spcBef>
              <a:spcAft>
                <a:spcPct val="15000"/>
              </a:spcAft>
              <a:buFont typeface="Arial" panose="020B0604020202020204" pitchFamily="34" charset="0"/>
              <a:buNone/>
            </a:pPr>
            <a:endParaRPr lang="en-GB" sz="1050" b="1" kern="1200">
              <a:latin typeface="Arial" panose="020B0604020202020204" pitchFamily="34" charset="0"/>
              <a:cs typeface="Arial" panose="020B0604020202020204" pitchFamily="34" charset="0"/>
            </a:endParaRPr>
          </a:p>
          <a:p>
            <a:pPr marL="304800" marR="0" lvl="0" indent="-304800" algn="l" defTabSz="533400" rtl="0">
              <a:lnSpc>
                <a:spcPct val="100000"/>
              </a:lnSpc>
              <a:spcBef>
                <a:spcPts val="0"/>
              </a:spcBef>
              <a:spcAft>
                <a:spcPts val="600"/>
              </a:spcAft>
              <a:buClr>
                <a:schemeClr val="dk1"/>
              </a:buClr>
              <a:buSzPts val="1200"/>
              <a:buFont typeface="Wingdings" panose="05000000000000000000" pitchFamily="2" charset="2"/>
              <a:buChar char="§"/>
            </a:pPr>
            <a:r>
              <a:rPr lang="en-GB" sz="1050" b="0" i="0" u="none" strike="noStrike" cap="none">
                <a:solidFill>
                  <a:schemeClr val="dk1"/>
                </a:solidFill>
                <a:latin typeface="Arial"/>
                <a:ea typeface="Arial"/>
                <a:cs typeface="Arial"/>
                <a:sym typeface="Arial"/>
              </a:rPr>
              <a:t>The lack of definition of REIV in the Tax Law Amendment Act 2024 creates inconsistency and confusion.</a:t>
            </a:r>
          </a:p>
          <a:p>
            <a:pPr marL="304800" marR="0" lvl="0" indent="-304800" algn="l" defTabSz="533400" rtl="0">
              <a:lnSpc>
                <a:spcPct val="100000"/>
              </a:lnSpc>
              <a:spcBef>
                <a:spcPts val="0"/>
              </a:spcBef>
              <a:spcAft>
                <a:spcPts val="600"/>
              </a:spcAft>
              <a:buClr>
                <a:schemeClr val="dk1"/>
              </a:buClr>
              <a:buSzPts val="1200"/>
              <a:buFont typeface="Wingdings" panose="05000000000000000000" pitchFamily="2" charset="2"/>
              <a:buChar char="§"/>
            </a:pPr>
            <a:r>
              <a:rPr lang="en-GB" sz="1050" kern="1200">
                <a:latin typeface="Arial"/>
                <a:cs typeface="Arial"/>
              </a:rPr>
              <a:t>For ATC Kenya, this inconsistency will lead to unnecessary administrative and compliance burdens as a REIV subsidiary and creates a scenario where Kenya taxes ATC and USA does not and vice versa.</a:t>
            </a:r>
            <a:endParaRPr lang="en-GB" sz="1050" b="0" i="0" u="none" strike="noStrike" cap="none">
              <a:solidFill>
                <a:schemeClr val="dk1"/>
              </a:solidFill>
              <a:latin typeface="Arial"/>
              <a:ea typeface="Arial"/>
              <a:cs typeface="Arial"/>
              <a:sym typeface="Arial"/>
            </a:endParaRPr>
          </a:p>
          <a:p>
            <a:pPr marL="304800" marR="0" lvl="0" indent="-304800" algn="l" defTabSz="533400" rtl="0">
              <a:lnSpc>
                <a:spcPct val="100000"/>
              </a:lnSpc>
              <a:spcBef>
                <a:spcPts val="0"/>
              </a:spcBef>
              <a:spcAft>
                <a:spcPts val="600"/>
              </a:spcAft>
              <a:buClr>
                <a:schemeClr val="dk1"/>
              </a:buClr>
              <a:buSzPts val="1200"/>
              <a:buFont typeface="Wingdings" panose="05000000000000000000" pitchFamily="2" charset="2"/>
              <a:buChar char="§"/>
            </a:pPr>
            <a:r>
              <a:rPr lang="en-GB" sz="1050" kern="1200">
                <a:latin typeface="Arial"/>
                <a:cs typeface="Arial"/>
              </a:rPr>
              <a:t>Additionally, according to the </a:t>
            </a:r>
            <a:r>
              <a:rPr lang="en-GB" sz="1050" kern="1200" err="1">
                <a:latin typeface="Arial"/>
                <a:cs typeface="Arial"/>
              </a:rPr>
              <a:t>GloBE</a:t>
            </a:r>
            <a:r>
              <a:rPr lang="en-GB" sz="1050" kern="1200">
                <a:latin typeface="Arial"/>
                <a:cs typeface="Arial"/>
              </a:rPr>
              <a:t> rules, if a subsidiary  of a REIV company which is 95% or more owned by the ultimate parent entity (UPE), it is also excluded from the global minimum top-up tax requirements. However, the current provision in the Tax Laws (Amendment) Act 2024 does not reflect this aspect of the </a:t>
            </a:r>
            <a:r>
              <a:rPr lang="en-GB" sz="1050" kern="1200" err="1">
                <a:latin typeface="Arial"/>
                <a:cs typeface="Arial"/>
              </a:rPr>
              <a:t>GloBE</a:t>
            </a:r>
            <a:r>
              <a:rPr lang="en-GB" sz="1050" kern="1200">
                <a:latin typeface="Arial"/>
                <a:cs typeface="Arial"/>
              </a:rPr>
              <a:t> rules.</a:t>
            </a:r>
            <a:endParaRPr lang="en-GB" sz="1050" b="0" i="0" u="none" strike="noStrike" cap="none">
              <a:solidFill>
                <a:schemeClr val="dk1"/>
              </a:solidFill>
              <a:latin typeface="Arial"/>
              <a:ea typeface="Arial"/>
              <a:cs typeface="Arial"/>
              <a:sym typeface="Arial"/>
            </a:endParaRPr>
          </a:p>
          <a:p>
            <a:pPr marL="304800" marR="0" lvl="0" indent="-304800" algn="l" defTabSz="533400" rtl="0">
              <a:lnSpc>
                <a:spcPct val="100000"/>
              </a:lnSpc>
              <a:spcBef>
                <a:spcPts val="0"/>
              </a:spcBef>
              <a:spcAft>
                <a:spcPts val="600"/>
              </a:spcAft>
              <a:buClr>
                <a:schemeClr val="dk1"/>
              </a:buClr>
              <a:buSzPts val="1200"/>
              <a:buFont typeface="Wingdings" panose="05000000000000000000" pitchFamily="2" charset="2"/>
              <a:buChar char="§"/>
            </a:pPr>
            <a:r>
              <a:rPr lang="en-GB" sz="1050" kern="1200">
                <a:solidFill>
                  <a:srgbClr val="000000">
                    <a:hueOff val="0"/>
                    <a:satOff val="0"/>
                    <a:lumOff val="0"/>
                    <a:alphaOff val="0"/>
                  </a:srgbClr>
                </a:solidFill>
                <a:latin typeface="Arial"/>
                <a:ea typeface="+mn-ea"/>
                <a:cs typeface="Arial"/>
              </a:rPr>
              <a:t>As ATC Kenya is effectively an extension of the UPE based in the USA and serves the same purpose, consideration should be made for a subsidiary of a REIV to be excluded from the minimum top-up tax based on the </a:t>
            </a:r>
            <a:r>
              <a:rPr lang="en-GB" sz="1050" kern="1200" err="1">
                <a:solidFill>
                  <a:srgbClr val="000000">
                    <a:hueOff val="0"/>
                    <a:satOff val="0"/>
                    <a:lumOff val="0"/>
                    <a:alphaOff val="0"/>
                  </a:srgbClr>
                </a:solidFill>
                <a:latin typeface="Arial"/>
                <a:ea typeface="+mn-ea"/>
                <a:cs typeface="Arial"/>
              </a:rPr>
              <a:t>GloBE</a:t>
            </a:r>
            <a:r>
              <a:rPr lang="en-GB" sz="1050" kern="1200">
                <a:solidFill>
                  <a:srgbClr val="000000">
                    <a:hueOff val="0"/>
                    <a:satOff val="0"/>
                    <a:lumOff val="0"/>
                    <a:alphaOff val="0"/>
                  </a:srgbClr>
                </a:solidFill>
                <a:latin typeface="Arial"/>
                <a:ea typeface="+mn-ea"/>
                <a:cs typeface="Arial"/>
              </a:rPr>
              <a:t> rules.</a:t>
            </a:r>
            <a:endParaRPr lang="en-GB" sz="1050" b="0" i="0" u="none" strike="noStrike" cap="none">
              <a:solidFill>
                <a:schemeClr val="dk1"/>
              </a:solidFill>
              <a:latin typeface="Arial"/>
              <a:ea typeface="Arial"/>
              <a:cs typeface="Arial"/>
              <a:sym typeface="Arial"/>
            </a:endParaRPr>
          </a:p>
          <a:p>
            <a:pPr marL="304800" marR="0" lvl="0" indent="-304800" algn="l" defTabSz="533400" rtl="0">
              <a:lnSpc>
                <a:spcPct val="100000"/>
              </a:lnSpc>
              <a:spcBef>
                <a:spcPts val="0"/>
              </a:spcBef>
              <a:spcAft>
                <a:spcPts val="600"/>
              </a:spcAft>
              <a:buClr>
                <a:schemeClr val="dk1"/>
              </a:buClr>
              <a:buSzPts val="1200"/>
              <a:buFont typeface="Wingdings" panose="05000000000000000000" pitchFamily="2" charset="2"/>
              <a:buChar char="§"/>
            </a:pPr>
            <a:r>
              <a:rPr lang="en-GB" sz="1050" kern="1200">
                <a:latin typeface="Arial"/>
                <a:cs typeface="Arial"/>
              </a:rPr>
              <a:t>By not aligning the country's legislation with the </a:t>
            </a:r>
            <a:r>
              <a:rPr lang="en-GB" sz="1050" kern="1200" err="1">
                <a:latin typeface="Arial"/>
                <a:cs typeface="Arial"/>
              </a:rPr>
              <a:t>GloBE</a:t>
            </a:r>
            <a:r>
              <a:rPr lang="en-GB" sz="1050" kern="1200">
                <a:latin typeface="Arial"/>
                <a:cs typeface="Arial"/>
              </a:rPr>
              <a:t> rules on subsidiary exclusions, the global minimum top up tax could be applied unevenly and disproportionately to certain entities within a corporate group. This will put ATC Kenya at a competitive disadvantage compared to other excluded entities, in different jurisdiction.</a:t>
            </a:r>
            <a:endParaRPr lang="en-GB" sz="1050" b="0" i="0" u="none" strike="noStrike" cap="none">
              <a:solidFill>
                <a:schemeClr val="dk1"/>
              </a:solidFill>
              <a:latin typeface="Arial"/>
              <a:ea typeface="Arial"/>
              <a:cs typeface="Arial"/>
              <a:sym typeface="Arial"/>
            </a:endParaRPr>
          </a:p>
        </p:txBody>
      </p:sp>
      <p:sp>
        <p:nvSpPr>
          <p:cNvPr id="15" name="Rectangle 14">
            <a:extLst>
              <a:ext uri="{FF2B5EF4-FFF2-40B4-BE49-F238E27FC236}">
                <a16:creationId xmlns:a16="http://schemas.microsoft.com/office/drawing/2014/main" id="{6D5A2249-7901-DA91-5134-678A40D20509}"/>
              </a:ext>
            </a:extLst>
          </p:cNvPr>
          <p:cNvSpPr/>
          <p:nvPr/>
        </p:nvSpPr>
        <p:spPr>
          <a:xfrm>
            <a:off x="140753" y="1107480"/>
            <a:ext cx="2028417" cy="30647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Justification</a:t>
            </a:r>
          </a:p>
        </p:txBody>
      </p:sp>
      <p:pic>
        <p:nvPicPr>
          <p:cNvPr id="16" name="Google Shape;628;p71">
            <a:extLst>
              <a:ext uri="{FF2B5EF4-FFF2-40B4-BE49-F238E27FC236}">
                <a16:creationId xmlns:a16="http://schemas.microsoft.com/office/drawing/2014/main" id="{35870663-4EF2-381A-5162-E8727A987A8E}"/>
              </a:ext>
            </a:extLst>
          </p:cNvPr>
          <p:cNvPicPr preferRelativeResize="0"/>
          <p:nvPr/>
        </p:nvPicPr>
        <p:blipFill rotWithShape="1">
          <a:blip r:embed="rId2">
            <a:alphaModFix/>
          </a:blip>
          <a:srcRect/>
          <a:stretch/>
        </p:blipFill>
        <p:spPr>
          <a:xfrm>
            <a:off x="6965342" y="1097955"/>
            <a:ext cx="1439186" cy="3527432"/>
          </a:xfrm>
          <a:prstGeom prst="rect">
            <a:avLst/>
          </a:prstGeom>
          <a:noFill/>
          <a:ln>
            <a:noFill/>
          </a:ln>
        </p:spPr>
      </p:pic>
    </p:spTree>
    <p:extLst>
      <p:ext uri="{BB962C8B-B14F-4D97-AF65-F5344CB8AC3E}">
        <p14:creationId xmlns:p14="http://schemas.microsoft.com/office/powerpoint/2010/main" val="27262807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grpSp>
        <p:nvGrpSpPr>
          <p:cNvPr id="617" name="Google Shape;617;p11"/>
          <p:cNvGrpSpPr/>
          <p:nvPr/>
        </p:nvGrpSpPr>
        <p:grpSpPr>
          <a:xfrm>
            <a:off x="5429248" y="4404460"/>
            <a:ext cx="216125" cy="247000"/>
            <a:chOff x="8007537" y="1393598"/>
            <a:chExt cx="391885" cy="447869"/>
          </a:xfrm>
        </p:grpSpPr>
        <p:sp>
          <p:nvSpPr>
            <p:cNvPr id="618" name="Google Shape;618;p11"/>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9" name="Google Shape;619;p11"/>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21" name="Google Shape;621;p11"/>
          <p:cNvGrpSpPr/>
          <p:nvPr/>
        </p:nvGrpSpPr>
        <p:grpSpPr>
          <a:xfrm>
            <a:off x="8540812" y="4404460"/>
            <a:ext cx="216125" cy="247000"/>
            <a:chOff x="8007537" y="1393598"/>
            <a:chExt cx="391885" cy="447869"/>
          </a:xfrm>
        </p:grpSpPr>
        <p:sp>
          <p:nvSpPr>
            <p:cNvPr id="622" name="Google Shape;622;p11"/>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23" name="Google Shape;623;p11"/>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2" name="Group 1">
            <a:extLst>
              <a:ext uri="{FF2B5EF4-FFF2-40B4-BE49-F238E27FC236}">
                <a16:creationId xmlns:a16="http://schemas.microsoft.com/office/drawing/2014/main" id="{F1659E33-B8D2-5562-9095-7A3CF720B3EB}"/>
              </a:ext>
            </a:extLst>
          </p:cNvPr>
          <p:cNvGrpSpPr/>
          <p:nvPr/>
        </p:nvGrpSpPr>
        <p:grpSpPr>
          <a:xfrm>
            <a:off x="589646" y="1095732"/>
            <a:ext cx="7250853" cy="3483655"/>
            <a:chOff x="305166" y="1037657"/>
            <a:chExt cx="5447673" cy="3483655"/>
          </a:xfrm>
        </p:grpSpPr>
        <p:sp>
          <p:nvSpPr>
            <p:cNvPr id="611" name="Google Shape;611;p11"/>
            <p:cNvSpPr txBox="1"/>
            <p:nvPr/>
          </p:nvSpPr>
          <p:spPr>
            <a:xfrm>
              <a:off x="305166" y="1579418"/>
              <a:ext cx="2623888" cy="2941894"/>
            </a:xfrm>
            <a:prstGeom prst="rect">
              <a:avLst/>
            </a:prstGeom>
            <a:noFill/>
            <a:ln>
              <a:solidFill>
                <a:schemeClr val="accent5"/>
              </a:solidFill>
            </a:ln>
          </p:spPr>
          <p:txBody>
            <a:bodyPr spcFirstLastPara="1" wrap="square" lIns="0" tIns="0" rIns="0" bIns="0" anchor="t" anchorCtr="0">
              <a:noAutofit/>
            </a:bodyPr>
            <a:lstStyle/>
            <a:p>
              <a:pPr marL="342900" indent="-285750">
                <a:spcBef>
                  <a:spcPts val="1000"/>
                </a:spcBef>
                <a:buClrTx/>
                <a:buSzPts val="900"/>
                <a:buFont typeface="Arial"/>
                <a:buChar char="●"/>
              </a:pPr>
              <a:r>
                <a:rPr lang="en-US" sz="1100">
                  <a:solidFill>
                    <a:schemeClr val="tx1"/>
                  </a:solidFill>
                </a:rPr>
                <a:t>The United Kingdom Finance (No. 2) Act 2023 (c.30), Part 4 - Domestic Top-up Tax, provides for a tax payable by qualifying entities located in the United Kingdom whose tax rate is less than 15%. </a:t>
              </a:r>
            </a:p>
            <a:p>
              <a:pPr marL="342900" indent="-285750">
                <a:spcBef>
                  <a:spcPts val="1000"/>
                </a:spcBef>
                <a:buClrTx/>
                <a:buSzPts val="900"/>
                <a:buFont typeface="Arial"/>
                <a:buChar char="●"/>
              </a:pPr>
              <a:r>
                <a:rPr lang="en-US" sz="1100">
                  <a:solidFill>
                    <a:schemeClr val="tx1"/>
                  </a:solidFill>
                </a:rPr>
                <a:t>However, the law exempts the Domestic Top-up Tax (DTT) for the ultimate parent of a multinational group or would be but for the fact they do not produce consolidated financial statements that include the assets, liabilities, income, expenses, and cash flows of entities in which they have ownership interests, such as</a:t>
              </a:r>
              <a:r>
                <a:rPr lang="en-GB" sz="1100">
                  <a:solidFill>
                    <a:schemeClr val="tx1"/>
                  </a:solidFill>
                </a:rPr>
                <a:t>– an investment fund, a UK REIT and an overseas REIT equivalent.</a:t>
              </a:r>
            </a:p>
            <a:p>
              <a:pPr marL="342900" indent="-285750">
                <a:lnSpc>
                  <a:spcPct val="115000"/>
                </a:lnSpc>
                <a:spcBef>
                  <a:spcPts val="1000"/>
                </a:spcBef>
                <a:buClr>
                  <a:schemeClr val="lt1"/>
                </a:buClr>
                <a:buSzPts val="900"/>
                <a:buFont typeface="Arial"/>
                <a:buChar char="●"/>
              </a:pPr>
              <a:endParaRPr lang="en-US" sz="1200">
                <a:solidFill>
                  <a:schemeClr val="bg1"/>
                </a:solidFill>
              </a:endParaRPr>
            </a:p>
            <a:p>
              <a:pPr marL="214313" marR="0" lvl="0" indent="-214313" algn="l" rtl="0">
                <a:lnSpc>
                  <a:spcPct val="100000"/>
                </a:lnSpc>
                <a:spcBef>
                  <a:spcPts val="0"/>
                </a:spcBef>
                <a:spcAft>
                  <a:spcPts val="0"/>
                </a:spcAft>
                <a:buClr>
                  <a:srgbClr val="000000"/>
                </a:buClr>
                <a:buSzPts val="1200"/>
                <a:buFont typeface="Arial"/>
                <a:buNone/>
              </a:pPr>
              <a:endParaRPr sz="1200" b="0" i="0" u="none" strike="noStrike" cap="none">
                <a:solidFill>
                  <a:schemeClr val="accent1"/>
                </a:solidFill>
                <a:latin typeface="Arial"/>
                <a:ea typeface="Arial"/>
                <a:cs typeface="Arial"/>
                <a:sym typeface="Arial"/>
              </a:endParaRPr>
            </a:p>
          </p:txBody>
        </p:sp>
        <p:sp>
          <p:nvSpPr>
            <p:cNvPr id="612" name="Google Shape;612;p11"/>
            <p:cNvSpPr txBox="1"/>
            <p:nvPr/>
          </p:nvSpPr>
          <p:spPr>
            <a:xfrm>
              <a:off x="305166" y="1037657"/>
              <a:ext cx="2623888" cy="541760"/>
            </a:xfrm>
            <a:prstGeom prst="rect">
              <a:avLst/>
            </a:prstGeom>
            <a:solidFill>
              <a:schemeClr val="accent5"/>
            </a:solidFill>
            <a:ln w="9525" cap="flat" cmpd="sng">
              <a:solidFill>
                <a:schemeClr val="accent3"/>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350"/>
                <a:buFont typeface="Arial"/>
                <a:buNone/>
              </a:pPr>
              <a:r>
                <a:rPr lang="en-US" sz="1350" b="1">
                  <a:solidFill>
                    <a:schemeClr val="bg1"/>
                  </a:solidFill>
                </a:rPr>
                <a:t>United Kingdom</a:t>
              </a:r>
              <a:endParaRPr sz="1050" b="0" i="0" u="none" strike="noStrike" cap="none">
                <a:solidFill>
                  <a:schemeClr val="bg1"/>
                </a:solidFill>
                <a:latin typeface="Arial"/>
                <a:ea typeface="Arial"/>
                <a:cs typeface="Arial"/>
                <a:sym typeface="Arial"/>
              </a:endParaRPr>
            </a:p>
          </p:txBody>
        </p:sp>
        <p:sp>
          <p:nvSpPr>
            <p:cNvPr id="616" name="Google Shape;616;p11"/>
            <p:cNvSpPr txBox="1"/>
            <p:nvPr/>
          </p:nvSpPr>
          <p:spPr>
            <a:xfrm>
              <a:off x="3213751" y="1565418"/>
              <a:ext cx="2539088" cy="2955894"/>
            </a:xfrm>
            <a:prstGeom prst="rect">
              <a:avLst/>
            </a:prstGeom>
            <a:noFill/>
            <a:ln>
              <a:solidFill>
                <a:schemeClr val="accent2"/>
              </a:solidFill>
            </a:ln>
          </p:spPr>
          <p:txBody>
            <a:bodyPr spcFirstLastPara="1" wrap="square" lIns="0" tIns="0" rIns="0" bIns="0" anchor="t" anchorCtr="0">
              <a:noAutofit/>
            </a:bodyPr>
            <a:lstStyle/>
            <a:p>
              <a:pPr marL="342900" indent="-285750">
                <a:spcBef>
                  <a:spcPts val="1000"/>
                </a:spcBef>
                <a:buClrTx/>
                <a:buSzPts val="900"/>
                <a:buFont typeface="Arial"/>
                <a:buChar char="●"/>
              </a:pPr>
              <a:r>
                <a:rPr lang="en-US" sz="1100">
                  <a:solidFill>
                    <a:schemeClr val="tx1"/>
                  </a:solidFill>
                </a:rPr>
                <a:t>Recent tax developments in South Africa state that Governmental Entities, International </a:t>
              </a:r>
              <a:r>
                <a:rPr lang="en-US" sz="1100" err="1">
                  <a:solidFill>
                    <a:schemeClr val="tx1"/>
                  </a:solidFill>
                </a:rPr>
                <a:t>Organisations</a:t>
              </a:r>
              <a:r>
                <a:rPr lang="en-US" sz="1100">
                  <a:solidFill>
                    <a:schemeClr val="tx1"/>
                  </a:solidFill>
                </a:rPr>
                <a:t>, Non-profit </a:t>
              </a:r>
              <a:r>
                <a:rPr lang="en-US" sz="1100" err="1">
                  <a:solidFill>
                    <a:schemeClr val="tx1"/>
                  </a:solidFill>
                </a:rPr>
                <a:t>Organisations</a:t>
              </a:r>
              <a:r>
                <a:rPr lang="en-US" sz="1100">
                  <a:solidFill>
                    <a:schemeClr val="tx1"/>
                  </a:solidFill>
                </a:rPr>
                <a:t>, Pension Funds, and Real Estate Investment Vehicles (REIVs) are excluded from the operative provisions of the </a:t>
              </a:r>
              <a:r>
                <a:rPr lang="en-US" sz="1100" err="1">
                  <a:solidFill>
                    <a:schemeClr val="tx1"/>
                  </a:solidFill>
                </a:rPr>
                <a:t>GloBE</a:t>
              </a:r>
              <a:r>
                <a:rPr lang="en-US" sz="1100">
                  <a:solidFill>
                    <a:schemeClr val="tx1"/>
                  </a:solidFill>
                </a:rPr>
                <a:t> Rules. </a:t>
              </a:r>
            </a:p>
            <a:p>
              <a:pPr marL="342900" indent="-285750">
                <a:spcBef>
                  <a:spcPts val="1000"/>
                </a:spcBef>
                <a:buClrTx/>
                <a:buSzPts val="900"/>
                <a:buFont typeface="Arial"/>
                <a:buChar char="●"/>
              </a:pPr>
              <a:r>
                <a:rPr lang="en-US" sz="1100">
                  <a:solidFill>
                    <a:schemeClr val="tx1"/>
                  </a:solidFill>
                </a:rPr>
                <a:t>An entity owned by an excluded entity also qualifies as an excluded entity if it meets the criteria relating to ownership, assets and income.</a:t>
              </a:r>
            </a:p>
          </p:txBody>
        </p:sp>
        <p:sp>
          <p:nvSpPr>
            <p:cNvPr id="624" name="Google Shape;624;p11"/>
            <p:cNvSpPr txBox="1"/>
            <p:nvPr/>
          </p:nvSpPr>
          <p:spPr>
            <a:xfrm>
              <a:off x="3213751" y="1037659"/>
              <a:ext cx="2539088" cy="541760"/>
            </a:xfrm>
            <a:prstGeom prst="rect">
              <a:avLst/>
            </a:prstGeom>
            <a:solidFill>
              <a:schemeClr val="accent2"/>
            </a:solidFill>
            <a:ln w="9525"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350"/>
                <a:buFont typeface="Arial"/>
                <a:buNone/>
              </a:pPr>
              <a:r>
                <a:rPr lang="en-US" sz="1350" b="1">
                  <a:solidFill>
                    <a:schemeClr val="bg1"/>
                  </a:solidFill>
                </a:rPr>
                <a:t>South Africa</a:t>
              </a:r>
              <a:endParaRPr sz="1050" b="0" i="0" u="none" strike="noStrike" cap="none">
                <a:solidFill>
                  <a:schemeClr val="bg1"/>
                </a:solidFill>
                <a:latin typeface="Arial"/>
                <a:ea typeface="Arial"/>
                <a:cs typeface="Arial"/>
                <a:sym typeface="Arial"/>
              </a:endParaRPr>
            </a:p>
          </p:txBody>
        </p:sp>
      </p:grpSp>
      <p:sp>
        <p:nvSpPr>
          <p:cNvPr id="5" name="Slide Number Placeholder 4">
            <a:extLst>
              <a:ext uri="{FF2B5EF4-FFF2-40B4-BE49-F238E27FC236}">
                <a16:creationId xmlns:a16="http://schemas.microsoft.com/office/drawing/2014/main" id="{D76AA197-485D-BC1A-ABE9-C9D9CE7EAA1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34</a:t>
            </a:fld>
            <a:endParaRPr lang="en-GB"/>
          </a:p>
        </p:txBody>
      </p:sp>
      <p:sp>
        <p:nvSpPr>
          <p:cNvPr id="6" name="TextBox 5">
            <a:extLst>
              <a:ext uri="{FF2B5EF4-FFF2-40B4-BE49-F238E27FC236}">
                <a16:creationId xmlns:a16="http://schemas.microsoft.com/office/drawing/2014/main" id="{74865169-0B76-FE8B-E65E-91753F5B7C33}"/>
              </a:ext>
            </a:extLst>
          </p:cNvPr>
          <p:cNvSpPr txBox="1"/>
          <p:nvPr/>
        </p:nvSpPr>
        <p:spPr>
          <a:xfrm>
            <a:off x="49843" y="100554"/>
            <a:ext cx="4572000" cy="400110"/>
          </a:xfrm>
          <a:prstGeom prst="rect">
            <a:avLst/>
          </a:prstGeom>
          <a:noFill/>
        </p:spPr>
        <p:txBody>
          <a:bodyPr wrap="square">
            <a:spAutoFit/>
          </a:bodyPr>
          <a:lstStyle/>
          <a:p>
            <a:r>
              <a:rPr lang="en-US" sz="2000">
                <a:solidFill>
                  <a:schemeClr val="bg1"/>
                </a:solidFill>
                <a:latin typeface="Georgia" panose="02040502050405020303" pitchFamily="18" charset="0"/>
              </a:rPr>
              <a:t>Best practices</a:t>
            </a:r>
            <a:endParaRPr lang="en-GB" sz="2000">
              <a:solidFill>
                <a:schemeClr val="bg1"/>
              </a:solidFill>
              <a:latin typeface="Georgia" panose="02040502050405020303" pitchFamily="18" charset="0"/>
            </a:endParaRPr>
          </a:p>
        </p:txBody>
      </p:sp>
    </p:spTree>
    <p:extLst>
      <p:ext uri="{BB962C8B-B14F-4D97-AF65-F5344CB8AC3E}">
        <p14:creationId xmlns:p14="http://schemas.microsoft.com/office/powerpoint/2010/main" val="29728391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08">
          <a:extLst>
            <a:ext uri="{FF2B5EF4-FFF2-40B4-BE49-F238E27FC236}">
              <a16:creationId xmlns:a16="http://schemas.microsoft.com/office/drawing/2014/main" id="{508995BA-3CD2-E026-3D73-18F376D29F83}"/>
            </a:ext>
          </a:extLst>
        </p:cNvPr>
        <p:cNvGrpSpPr/>
        <p:nvPr/>
      </p:nvGrpSpPr>
      <p:grpSpPr>
        <a:xfrm>
          <a:off x="0" y="0"/>
          <a:ext cx="0" cy="0"/>
          <a:chOff x="0" y="0"/>
          <a:chExt cx="0" cy="0"/>
        </a:xfrm>
      </p:grpSpPr>
      <p:grpSp>
        <p:nvGrpSpPr>
          <p:cNvPr id="617" name="Google Shape;617;p11">
            <a:extLst>
              <a:ext uri="{FF2B5EF4-FFF2-40B4-BE49-F238E27FC236}">
                <a16:creationId xmlns:a16="http://schemas.microsoft.com/office/drawing/2014/main" id="{E8647010-FF54-B1E1-5E94-BCED9F5EE830}"/>
              </a:ext>
            </a:extLst>
          </p:cNvPr>
          <p:cNvGrpSpPr/>
          <p:nvPr/>
        </p:nvGrpSpPr>
        <p:grpSpPr>
          <a:xfrm>
            <a:off x="5429248" y="4404460"/>
            <a:ext cx="216125" cy="247000"/>
            <a:chOff x="8007537" y="1393598"/>
            <a:chExt cx="391885" cy="447869"/>
          </a:xfrm>
        </p:grpSpPr>
        <p:sp>
          <p:nvSpPr>
            <p:cNvPr id="618" name="Google Shape;618;p11">
              <a:extLst>
                <a:ext uri="{FF2B5EF4-FFF2-40B4-BE49-F238E27FC236}">
                  <a16:creationId xmlns:a16="http://schemas.microsoft.com/office/drawing/2014/main" id="{F7215A00-7744-835F-C339-15DE91E47D9C}"/>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19" name="Google Shape;619;p11">
              <a:extLst>
                <a:ext uri="{FF2B5EF4-FFF2-40B4-BE49-F238E27FC236}">
                  <a16:creationId xmlns:a16="http://schemas.microsoft.com/office/drawing/2014/main" id="{ED647F53-3AF3-0B14-E61A-F25618975722}"/>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621" name="Google Shape;621;p11">
            <a:extLst>
              <a:ext uri="{FF2B5EF4-FFF2-40B4-BE49-F238E27FC236}">
                <a16:creationId xmlns:a16="http://schemas.microsoft.com/office/drawing/2014/main" id="{69ECF911-90B6-0CA9-90B7-95C321ABDFBC}"/>
              </a:ext>
            </a:extLst>
          </p:cNvPr>
          <p:cNvGrpSpPr/>
          <p:nvPr/>
        </p:nvGrpSpPr>
        <p:grpSpPr>
          <a:xfrm>
            <a:off x="8540812" y="4404460"/>
            <a:ext cx="216125" cy="247000"/>
            <a:chOff x="8007537" y="1393598"/>
            <a:chExt cx="391885" cy="447869"/>
          </a:xfrm>
        </p:grpSpPr>
        <p:sp>
          <p:nvSpPr>
            <p:cNvPr id="622" name="Google Shape;622;p11">
              <a:extLst>
                <a:ext uri="{FF2B5EF4-FFF2-40B4-BE49-F238E27FC236}">
                  <a16:creationId xmlns:a16="http://schemas.microsoft.com/office/drawing/2014/main" id="{8D3E3FC6-AE97-872E-90A4-9A9CEC914B93}"/>
                </a:ext>
              </a:extLst>
            </p:cNvPr>
            <p:cNvSpPr/>
            <p:nvPr/>
          </p:nvSpPr>
          <p:spPr>
            <a:xfrm>
              <a:off x="8007537" y="1393598"/>
              <a:ext cx="391885" cy="447869"/>
            </a:xfrm>
            <a:custGeom>
              <a:avLst/>
              <a:gdLst/>
              <a:ahLst/>
              <a:cxnLst/>
              <a:rect l="l" t="t" r="r" b="b"/>
              <a:pathLst>
                <a:path w="391885" h="447869" extrusionOk="0">
                  <a:moveTo>
                    <a:pt x="321906" y="55984"/>
                  </a:moveTo>
                  <a:lnTo>
                    <a:pt x="321906" y="0"/>
                  </a:lnTo>
                  <a:lnTo>
                    <a:pt x="293914" y="0"/>
                  </a:lnTo>
                  <a:lnTo>
                    <a:pt x="293914" y="55984"/>
                  </a:lnTo>
                  <a:lnTo>
                    <a:pt x="97971" y="55984"/>
                  </a:lnTo>
                  <a:lnTo>
                    <a:pt x="97971" y="0"/>
                  </a:lnTo>
                  <a:lnTo>
                    <a:pt x="69980" y="0"/>
                  </a:lnTo>
                  <a:lnTo>
                    <a:pt x="69980" y="55984"/>
                  </a:lnTo>
                  <a:lnTo>
                    <a:pt x="0" y="55984"/>
                  </a:lnTo>
                  <a:lnTo>
                    <a:pt x="0" y="419878"/>
                  </a:lnTo>
                  <a:cubicBezTo>
                    <a:pt x="0" y="435337"/>
                    <a:pt x="12502" y="447869"/>
                    <a:pt x="27992" y="447869"/>
                  </a:cubicBezTo>
                  <a:lnTo>
                    <a:pt x="363894" y="447869"/>
                  </a:lnTo>
                  <a:cubicBezTo>
                    <a:pt x="379320" y="447904"/>
                    <a:pt x="391823" y="435427"/>
                    <a:pt x="391886" y="420002"/>
                  </a:cubicBezTo>
                  <a:cubicBezTo>
                    <a:pt x="391886" y="419960"/>
                    <a:pt x="391886" y="419919"/>
                    <a:pt x="391886" y="419878"/>
                  </a:cubicBezTo>
                  <a:lnTo>
                    <a:pt x="391886" y="55984"/>
                  </a:lnTo>
                  <a:close/>
                  <a:moveTo>
                    <a:pt x="363894" y="419878"/>
                  </a:moveTo>
                  <a:lnTo>
                    <a:pt x="27992" y="419878"/>
                  </a:lnTo>
                  <a:lnTo>
                    <a:pt x="27992" y="167951"/>
                  </a:lnTo>
                  <a:lnTo>
                    <a:pt x="363894" y="167951"/>
                  </a:lnTo>
                  <a:close/>
                  <a:moveTo>
                    <a:pt x="363894" y="139959"/>
                  </a:moveTo>
                  <a:lnTo>
                    <a:pt x="27992" y="139959"/>
                  </a:lnTo>
                  <a:lnTo>
                    <a:pt x="27992" y="83976"/>
                  </a:lnTo>
                  <a:lnTo>
                    <a:pt x="363894" y="83976"/>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sp>
          <p:nvSpPr>
            <p:cNvPr id="623" name="Google Shape;623;p11">
              <a:extLst>
                <a:ext uri="{FF2B5EF4-FFF2-40B4-BE49-F238E27FC236}">
                  <a16:creationId xmlns:a16="http://schemas.microsoft.com/office/drawing/2014/main" id="{0DD224F3-8B9A-77F7-8A9A-F06BF5E843AE}"/>
                </a:ext>
              </a:extLst>
            </p:cNvPr>
            <p:cNvSpPr/>
            <p:nvPr/>
          </p:nvSpPr>
          <p:spPr>
            <a:xfrm>
              <a:off x="8105447" y="1610068"/>
              <a:ext cx="196066" cy="151777"/>
            </a:xfrm>
            <a:custGeom>
              <a:avLst/>
              <a:gdLst/>
              <a:ahLst/>
              <a:cxnLst/>
              <a:rect l="l" t="t" r="r" b="b"/>
              <a:pathLst>
                <a:path w="196066" h="151777" extrusionOk="0">
                  <a:moveTo>
                    <a:pt x="196067" y="19781"/>
                  </a:moveTo>
                  <a:lnTo>
                    <a:pt x="176286" y="0"/>
                  </a:lnTo>
                  <a:lnTo>
                    <a:pt x="64506" y="112216"/>
                  </a:lnTo>
                  <a:lnTo>
                    <a:pt x="19780" y="67429"/>
                  </a:lnTo>
                  <a:lnTo>
                    <a:pt x="0" y="87210"/>
                  </a:lnTo>
                  <a:lnTo>
                    <a:pt x="64568" y="151778"/>
                  </a:lnTo>
                  <a:lnTo>
                    <a:pt x="196067" y="19781"/>
                  </a:ln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Arial"/>
                <a:ea typeface="Arial"/>
                <a:cs typeface="Arial"/>
                <a:sym typeface="Arial"/>
              </a:endParaRPr>
            </a:p>
          </p:txBody>
        </p:sp>
      </p:grpSp>
      <p:grpSp>
        <p:nvGrpSpPr>
          <p:cNvPr id="2" name="Group 1">
            <a:extLst>
              <a:ext uri="{FF2B5EF4-FFF2-40B4-BE49-F238E27FC236}">
                <a16:creationId xmlns:a16="http://schemas.microsoft.com/office/drawing/2014/main" id="{DD3E46C7-1ECE-CDA5-A4A3-7387E944F7BE}"/>
              </a:ext>
            </a:extLst>
          </p:cNvPr>
          <p:cNvGrpSpPr/>
          <p:nvPr/>
        </p:nvGrpSpPr>
        <p:grpSpPr>
          <a:xfrm>
            <a:off x="589646" y="1095732"/>
            <a:ext cx="7250853" cy="3483655"/>
            <a:chOff x="305166" y="1037657"/>
            <a:chExt cx="5447673" cy="3483655"/>
          </a:xfrm>
        </p:grpSpPr>
        <p:sp>
          <p:nvSpPr>
            <p:cNvPr id="611" name="Google Shape;611;p11">
              <a:extLst>
                <a:ext uri="{FF2B5EF4-FFF2-40B4-BE49-F238E27FC236}">
                  <a16:creationId xmlns:a16="http://schemas.microsoft.com/office/drawing/2014/main" id="{AF13DAD3-41A8-C8FE-0826-764A3D18F4C9}"/>
                </a:ext>
              </a:extLst>
            </p:cNvPr>
            <p:cNvSpPr txBox="1"/>
            <p:nvPr/>
          </p:nvSpPr>
          <p:spPr>
            <a:xfrm>
              <a:off x="305166" y="1579418"/>
              <a:ext cx="2623888" cy="2941894"/>
            </a:xfrm>
            <a:prstGeom prst="rect">
              <a:avLst/>
            </a:prstGeom>
            <a:noFill/>
            <a:ln>
              <a:solidFill>
                <a:schemeClr val="accent4"/>
              </a:solidFill>
            </a:ln>
          </p:spPr>
          <p:txBody>
            <a:bodyPr spcFirstLastPara="1" wrap="square" lIns="0" tIns="0" rIns="0" bIns="0" anchor="t" anchorCtr="0">
              <a:noAutofit/>
            </a:bodyPr>
            <a:lstStyle/>
            <a:p>
              <a:pPr marL="342900" indent="-285750">
                <a:spcBef>
                  <a:spcPts val="1000"/>
                </a:spcBef>
                <a:buClrTx/>
                <a:buSzPts val="900"/>
                <a:buFont typeface="Arial"/>
                <a:buChar char="●"/>
              </a:pPr>
              <a:r>
                <a:rPr lang="en-US" sz="1100">
                  <a:solidFill>
                    <a:schemeClr val="tx1"/>
                  </a:solidFill>
                </a:rPr>
                <a:t>Malaysia adopted the OECD </a:t>
              </a:r>
              <a:r>
                <a:rPr lang="en-US" sz="1100" err="1">
                  <a:solidFill>
                    <a:schemeClr val="tx1"/>
                  </a:solidFill>
                </a:rPr>
                <a:t>GloBE</a:t>
              </a:r>
              <a:r>
                <a:rPr lang="en-US" sz="1100">
                  <a:solidFill>
                    <a:schemeClr val="tx1"/>
                  </a:solidFill>
                </a:rPr>
                <a:t> Model Rules under Pillar Two and implemented a Domestic Top-Up Tax (DTT) starting from 1 January 2025. Part XI will apply to Malaysian Constituent Entities, including Labuan entities, that are members of a multinational enterprise (MNE) group with annual revenue of EUR 750 million or more in at least two of the four immediately preceding financial years.</a:t>
              </a:r>
            </a:p>
            <a:p>
              <a:pPr marL="342900" indent="-285750">
                <a:spcBef>
                  <a:spcPts val="1000"/>
                </a:spcBef>
                <a:buClrTx/>
                <a:buSzPts val="900"/>
                <a:buFont typeface="Arial"/>
                <a:buChar char="●"/>
              </a:pPr>
              <a:r>
                <a:rPr lang="en-US" sz="1100">
                  <a:solidFill>
                    <a:schemeClr val="tx1"/>
                  </a:solidFill>
                </a:rPr>
                <a:t>However, real estate investment vehicles (REIVs) that are ultimate parent entities (UPEs) and entities that are at least 95% owned by one or more excluded entities, other than a pension service entity, are exempt.</a:t>
              </a:r>
            </a:p>
            <a:p>
              <a:pPr marL="342900" indent="-285750">
                <a:lnSpc>
                  <a:spcPct val="115000"/>
                </a:lnSpc>
                <a:spcBef>
                  <a:spcPts val="1000"/>
                </a:spcBef>
                <a:buClr>
                  <a:schemeClr val="lt1"/>
                </a:buClr>
                <a:buSzPts val="900"/>
                <a:buFont typeface="Arial"/>
                <a:buChar char="●"/>
              </a:pPr>
              <a:endParaRPr lang="en-US" sz="1100">
                <a:solidFill>
                  <a:schemeClr val="tx1"/>
                </a:solidFill>
              </a:endParaRPr>
            </a:p>
            <a:p>
              <a:pPr marL="342900" indent="-285750">
                <a:lnSpc>
                  <a:spcPct val="115000"/>
                </a:lnSpc>
                <a:spcBef>
                  <a:spcPts val="1000"/>
                </a:spcBef>
                <a:buClr>
                  <a:schemeClr val="lt1"/>
                </a:buClr>
                <a:buSzPts val="900"/>
                <a:buFont typeface="Arial"/>
                <a:buChar char="●"/>
              </a:pPr>
              <a:endParaRPr lang="en-US" sz="1100">
                <a:solidFill>
                  <a:schemeClr val="tx1"/>
                </a:solidFill>
              </a:endParaRPr>
            </a:p>
            <a:p>
              <a:pPr marL="214313" marR="0" lvl="0" indent="-214313" algn="l" rtl="0">
                <a:lnSpc>
                  <a:spcPct val="100000"/>
                </a:lnSpc>
                <a:spcBef>
                  <a:spcPts val="0"/>
                </a:spcBef>
                <a:spcAft>
                  <a:spcPts val="0"/>
                </a:spcAft>
                <a:buClr>
                  <a:srgbClr val="000000"/>
                </a:buClr>
                <a:buSzPts val="1200"/>
                <a:buFont typeface="Arial"/>
                <a:buNone/>
              </a:pPr>
              <a:endParaRPr sz="1200" b="0" i="0" u="none" strike="noStrike" cap="none">
                <a:solidFill>
                  <a:schemeClr val="accent1"/>
                </a:solidFill>
                <a:latin typeface="Arial"/>
                <a:ea typeface="Arial"/>
                <a:cs typeface="Arial"/>
                <a:sym typeface="Arial"/>
              </a:endParaRPr>
            </a:p>
          </p:txBody>
        </p:sp>
        <p:sp>
          <p:nvSpPr>
            <p:cNvPr id="612" name="Google Shape;612;p11">
              <a:extLst>
                <a:ext uri="{FF2B5EF4-FFF2-40B4-BE49-F238E27FC236}">
                  <a16:creationId xmlns:a16="http://schemas.microsoft.com/office/drawing/2014/main" id="{3A0DFD37-D818-0DF0-D59D-185B8FB7A78A}"/>
                </a:ext>
              </a:extLst>
            </p:cNvPr>
            <p:cNvSpPr txBox="1"/>
            <p:nvPr/>
          </p:nvSpPr>
          <p:spPr>
            <a:xfrm>
              <a:off x="305166" y="1037657"/>
              <a:ext cx="2623888" cy="541760"/>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350"/>
                <a:buFont typeface="Arial"/>
                <a:buNone/>
              </a:pPr>
              <a:r>
                <a:rPr lang="en-US" sz="1350" b="1" i="0" u="none" strike="noStrike" cap="none">
                  <a:solidFill>
                    <a:schemeClr val="bg1"/>
                  </a:solidFill>
                  <a:latin typeface="Arial"/>
                  <a:ea typeface="Arial"/>
                  <a:cs typeface="Arial"/>
                  <a:sym typeface="Arial"/>
                </a:rPr>
                <a:t>Malaysia</a:t>
              </a:r>
              <a:endParaRPr sz="1050" b="0" i="0" u="none" strike="noStrike" cap="none">
                <a:solidFill>
                  <a:schemeClr val="bg1"/>
                </a:solidFill>
                <a:latin typeface="Arial"/>
                <a:ea typeface="Arial"/>
                <a:cs typeface="Arial"/>
                <a:sym typeface="Arial"/>
              </a:endParaRPr>
            </a:p>
          </p:txBody>
        </p:sp>
        <p:sp>
          <p:nvSpPr>
            <p:cNvPr id="616" name="Google Shape;616;p11">
              <a:extLst>
                <a:ext uri="{FF2B5EF4-FFF2-40B4-BE49-F238E27FC236}">
                  <a16:creationId xmlns:a16="http://schemas.microsoft.com/office/drawing/2014/main" id="{71A8E4B4-4DAC-CA3E-FDC9-CE74762FF5BC}"/>
                </a:ext>
              </a:extLst>
            </p:cNvPr>
            <p:cNvSpPr txBox="1"/>
            <p:nvPr/>
          </p:nvSpPr>
          <p:spPr>
            <a:xfrm>
              <a:off x="3213751" y="1565418"/>
              <a:ext cx="2539088" cy="2955894"/>
            </a:xfrm>
            <a:prstGeom prst="rect">
              <a:avLst/>
            </a:prstGeom>
            <a:noFill/>
            <a:ln>
              <a:solidFill>
                <a:schemeClr val="tx1"/>
              </a:solidFill>
            </a:ln>
          </p:spPr>
          <p:txBody>
            <a:bodyPr spcFirstLastPara="1" wrap="square" lIns="0" tIns="0" rIns="0" bIns="0" anchor="t" anchorCtr="0">
              <a:noAutofit/>
            </a:bodyPr>
            <a:lstStyle/>
            <a:p>
              <a:pPr marL="342900" indent="-285750">
                <a:spcBef>
                  <a:spcPts val="1000"/>
                </a:spcBef>
                <a:buClrTx/>
                <a:buSzPts val="900"/>
                <a:buFont typeface="Arial"/>
                <a:buChar char="●"/>
              </a:pPr>
              <a:r>
                <a:rPr lang="en-GB" sz="1100">
                  <a:solidFill>
                    <a:schemeClr val="tx1"/>
                  </a:solidFill>
                </a:rPr>
                <a:t>The Canadian legislative proposals relating to the Global Minimum Tax Act exclude real estate investment vehicle (REIV) ultimate parent entities (UPEs). Additionally, throughout the fiscal year, ownership interests in the entity must have a fair market value equal to at least 95% of the fair market value of all ownership interests in the entity. These interests must be held directly, or indirectly through one or more excluded entities, by one or more primary excluded entities (excluding pension funds that are pension service entities).</a:t>
              </a:r>
            </a:p>
            <a:p>
              <a:pPr marL="57150">
                <a:lnSpc>
                  <a:spcPct val="115000"/>
                </a:lnSpc>
                <a:spcBef>
                  <a:spcPts val="1000"/>
                </a:spcBef>
                <a:buClrTx/>
                <a:buSzPts val="900"/>
              </a:pPr>
              <a:endParaRPr lang="en-US" sz="1100">
                <a:solidFill>
                  <a:schemeClr val="tx1"/>
                </a:solidFill>
              </a:endParaRPr>
            </a:p>
          </p:txBody>
        </p:sp>
        <p:sp>
          <p:nvSpPr>
            <p:cNvPr id="624" name="Google Shape;624;p11">
              <a:extLst>
                <a:ext uri="{FF2B5EF4-FFF2-40B4-BE49-F238E27FC236}">
                  <a16:creationId xmlns:a16="http://schemas.microsoft.com/office/drawing/2014/main" id="{62F97B49-7258-B8C7-2F32-95A7150EB7A8}"/>
                </a:ext>
              </a:extLst>
            </p:cNvPr>
            <p:cNvSpPr txBox="1"/>
            <p:nvPr/>
          </p:nvSpPr>
          <p:spPr>
            <a:xfrm>
              <a:off x="3213751" y="1037659"/>
              <a:ext cx="2539088" cy="541760"/>
            </a:xfrm>
            <a:prstGeom prst="rect">
              <a:avLst/>
            </a:prstGeom>
            <a:solidFill>
              <a:schemeClr val="tx1"/>
            </a:solidFill>
            <a:ln w="9525" cap="flat" cmpd="sng">
              <a:solidFill>
                <a:schemeClr val="tx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350"/>
                <a:buFont typeface="Arial"/>
                <a:buNone/>
              </a:pPr>
              <a:r>
                <a:rPr lang="en-US" sz="1350" b="1">
                  <a:solidFill>
                    <a:schemeClr val="bg1"/>
                  </a:solidFill>
                </a:rPr>
                <a:t>Canada</a:t>
              </a:r>
              <a:endParaRPr sz="1050" b="0" i="0" u="none" strike="noStrike" cap="none">
                <a:solidFill>
                  <a:schemeClr val="bg1"/>
                </a:solidFill>
                <a:latin typeface="Arial"/>
                <a:ea typeface="Arial"/>
                <a:cs typeface="Arial"/>
                <a:sym typeface="Arial"/>
              </a:endParaRPr>
            </a:p>
          </p:txBody>
        </p:sp>
      </p:grpSp>
      <p:sp>
        <p:nvSpPr>
          <p:cNvPr id="5" name="Slide Number Placeholder 4">
            <a:extLst>
              <a:ext uri="{FF2B5EF4-FFF2-40B4-BE49-F238E27FC236}">
                <a16:creationId xmlns:a16="http://schemas.microsoft.com/office/drawing/2014/main" id="{D4C02A7A-214D-DA61-DC7D-55E5FE92C71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35</a:t>
            </a:fld>
            <a:endParaRPr lang="en-GB"/>
          </a:p>
        </p:txBody>
      </p:sp>
      <p:sp>
        <p:nvSpPr>
          <p:cNvPr id="6" name="TextBox 5">
            <a:extLst>
              <a:ext uri="{FF2B5EF4-FFF2-40B4-BE49-F238E27FC236}">
                <a16:creationId xmlns:a16="http://schemas.microsoft.com/office/drawing/2014/main" id="{1D2A999C-F757-AF41-B0B8-68F5ADD45C40}"/>
              </a:ext>
            </a:extLst>
          </p:cNvPr>
          <p:cNvSpPr txBox="1"/>
          <p:nvPr/>
        </p:nvSpPr>
        <p:spPr>
          <a:xfrm>
            <a:off x="49843" y="100554"/>
            <a:ext cx="4572000" cy="400110"/>
          </a:xfrm>
          <a:prstGeom prst="rect">
            <a:avLst/>
          </a:prstGeom>
          <a:noFill/>
        </p:spPr>
        <p:txBody>
          <a:bodyPr wrap="square">
            <a:spAutoFit/>
          </a:bodyPr>
          <a:lstStyle/>
          <a:p>
            <a:r>
              <a:rPr lang="en-US" sz="2000">
                <a:solidFill>
                  <a:schemeClr val="bg1"/>
                </a:solidFill>
                <a:latin typeface="Georgia" panose="02040502050405020303" pitchFamily="18" charset="0"/>
              </a:rPr>
              <a:t>Best practices</a:t>
            </a:r>
            <a:endParaRPr lang="en-GB" sz="2000">
              <a:solidFill>
                <a:schemeClr val="bg1"/>
              </a:solidFill>
              <a:latin typeface="Georgia" panose="02040502050405020303" pitchFamily="18" charset="0"/>
            </a:endParaRPr>
          </a:p>
        </p:txBody>
      </p:sp>
    </p:spTree>
    <p:extLst>
      <p:ext uri="{BB962C8B-B14F-4D97-AF65-F5344CB8AC3E}">
        <p14:creationId xmlns:p14="http://schemas.microsoft.com/office/powerpoint/2010/main" val="26007602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DDAE8B-22EE-49CB-993F-91ADCBA7C97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9143999" cy="5143500"/>
          </a:xfrm>
          <a:prstGeom prst="rect">
            <a:avLst/>
          </a:prstGeom>
        </p:spPr>
      </p:pic>
      <p:sp>
        <p:nvSpPr>
          <p:cNvPr id="7" name="Google Shape;2881;p79">
            <a:extLst>
              <a:ext uri="{FF2B5EF4-FFF2-40B4-BE49-F238E27FC236}">
                <a16:creationId xmlns:a16="http://schemas.microsoft.com/office/drawing/2014/main" id="{A6A6A9C8-2344-423C-93BB-4470BFCA5718}"/>
              </a:ext>
            </a:extLst>
          </p:cNvPr>
          <p:cNvSpPr txBox="1">
            <a:spLocks/>
          </p:cNvSpPr>
          <p:nvPr/>
        </p:nvSpPr>
        <p:spPr>
          <a:xfrm>
            <a:off x="1" y="2571751"/>
            <a:ext cx="9143999" cy="553235"/>
          </a:xfrm>
          <a:prstGeom prst="rect">
            <a:avLst/>
          </a:prstGeom>
          <a:solidFill>
            <a:schemeClr val="accent4"/>
          </a:solid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85000"/>
              </a:lnSpc>
              <a:spcBef>
                <a:spcPts val="0"/>
              </a:spcBef>
              <a:spcAft>
                <a:spcPts val="0"/>
              </a:spcAft>
              <a:buClr>
                <a:schemeClr val="lt1"/>
              </a:buClr>
              <a:buSzPts val="2400"/>
              <a:buFont typeface="Georgia"/>
              <a:buNone/>
              <a:defRPr sz="3200" b="0" i="0" u="none" strike="noStrike" cap="none">
                <a:solidFill>
                  <a:schemeClr val="lt1"/>
                </a:solidFill>
                <a:latin typeface="Georgia"/>
                <a:ea typeface="Georgia"/>
                <a:cs typeface="Georgia"/>
                <a:sym typeface="Georgia"/>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pPr algn="ctr"/>
            <a:r>
              <a:rPr lang="en-US" sz="2400">
                <a:solidFill>
                  <a:schemeClr val="bg1"/>
                </a:solidFill>
              </a:rPr>
              <a:t>Q&amp;A</a:t>
            </a:r>
          </a:p>
        </p:txBody>
      </p:sp>
      <p:sp>
        <p:nvSpPr>
          <p:cNvPr id="2" name="Slide Number Placeholder 1">
            <a:extLst>
              <a:ext uri="{FF2B5EF4-FFF2-40B4-BE49-F238E27FC236}">
                <a16:creationId xmlns:a16="http://schemas.microsoft.com/office/drawing/2014/main" id="{765097A0-F8B8-1B73-DD95-ADCA6F597F2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36</a:t>
            </a:fld>
            <a:endParaRPr lang="en-GB"/>
          </a:p>
        </p:txBody>
      </p:sp>
    </p:spTree>
    <p:extLst>
      <p:ext uri="{BB962C8B-B14F-4D97-AF65-F5344CB8AC3E}">
        <p14:creationId xmlns:p14="http://schemas.microsoft.com/office/powerpoint/2010/main" val="11812283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29"/>
        <p:cNvGrpSpPr/>
        <p:nvPr/>
      </p:nvGrpSpPr>
      <p:grpSpPr>
        <a:xfrm>
          <a:off x="0" y="0"/>
          <a:ext cx="0" cy="0"/>
          <a:chOff x="0" y="0"/>
          <a:chExt cx="0" cy="0"/>
        </a:xfrm>
      </p:grpSpPr>
      <p:sp>
        <p:nvSpPr>
          <p:cNvPr id="1230" name="Google Shape;1230;p135"/>
          <p:cNvSpPr txBox="1">
            <a:spLocks noGrp="1"/>
          </p:cNvSpPr>
          <p:nvPr>
            <p:ph type="ctrTitle"/>
          </p:nvPr>
        </p:nvSpPr>
        <p:spPr>
          <a:xfrm>
            <a:off x="376022" y="305087"/>
            <a:ext cx="2897394" cy="1830481"/>
          </a:xfrm>
          <a:prstGeom prst="rect">
            <a:avLst/>
          </a:prstGeom>
          <a:noFill/>
          <a:ln>
            <a:noFill/>
          </a:ln>
        </p:spPr>
        <p:txBody>
          <a:bodyPr spcFirstLastPara="1" vert="horz" wrap="square" lIns="0" tIns="0" rIns="0" bIns="0" rtlCol="0" anchor="b" anchorCtr="0">
            <a:noAutofit/>
          </a:bodyPr>
          <a:lstStyle/>
          <a:p>
            <a:r>
              <a:rPr lang="en-GB"/>
              <a:t>Thank you</a:t>
            </a:r>
          </a:p>
        </p:txBody>
      </p:sp>
      <p:sp>
        <p:nvSpPr>
          <p:cNvPr id="1231" name="Google Shape;1231;p135"/>
          <p:cNvSpPr txBox="1">
            <a:spLocks noGrp="1"/>
          </p:cNvSpPr>
          <p:nvPr>
            <p:ph type="body" idx="1"/>
          </p:nvPr>
        </p:nvSpPr>
        <p:spPr>
          <a:xfrm>
            <a:off x="143124" y="4374539"/>
            <a:ext cx="9072437" cy="998444"/>
          </a:xfrm>
          <a:prstGeom prst="rect">
            <a:avLst/>
          </a:prstGeom>
          <a:noFill/>
          <a:ln>
            <a:noFill/>
          </a:ln>
        </p:spPr>
        <p:txBody>
          <a:bodyPr spcFirstLastPara="1" vert="horz" wrap="square" lIns="0" tIns="0" rIns="0" bIns="0" rtlCol="0" anchor="t" anchorCtr="0">
            <a:noAutofit/>
          </a:bodyPr>
          <a:lstStyle/>
          <a:p>
            <a:pPr marL="0" indent="0"/>
            <a:r>
              <a:rPr lang="en-GB"/>
              <a:t>© 2025 PwC. All rights reserved. Not for further distribution without the permission of PwC. “PwC” refers to the network of member firms of PricewaterhouseCoopers International Limited (</a:t>
            </a:r>
            <a:r>
              <a:rPr lang="en-GB" err="1"/>
              <a:t>PwCIL</a:t>
            </a:r>
            <a:r>
              <a:rPr lang="en-GB"/>
              <a:t>), or, as the context requires, individual member firms of the PwC network. Each member firm is a separate legal entity and does not act as agent of </a:t>
            </a:r>
            <a:r>
              <a:rPr lang="en-GB" err="1"/>
              <a:t>PwCIL</a:t>
            </a:r>
            <a:r>
              <a:rPr lang="en-GB"/>
              <a:t> or any other member firm. </a:t>
            </a:r>
            <a:r>
              <a:rPr lang="en-GB" err="1"/>
              <a:t>PwCIL</a:t>
            </a:r>
            <a:r>
              <a:rPr lang="en-GB"/>
              <a:t> does not provide any services to clients. </a:t>
            </a:r>
            <a:r>
              <a:rPr lang="en-GB" err="1"/>
              <a:t>PwCIL</a:t>
            </a:r>
            <a:r>
              <a:rPr lang="en-GB"/>
              <a:t> is not responsible or liable for the acts or omissions of any of its member firms nor can it control the exercise of their professional judgment or bind them in any way. No member firm is responsible or liable for the acts or omissions of any other member firm nor can it control the exercise of another member firm’s professional judgment or bind another member firm or </a:t>
            </a:r>
            <a:r>
              <a:rPr lang="en-GB" err="1"/>
              <a:t>PwCIL</a:t>
            </a:r>
            <a:r>
              <a:rPr lang="en-GB"/>
              <a:t> in any way.</a:t>
            </a:r>
          </a:p>
        </p:txBody>
      </p:sp>
    </p:spTree>
    <p:custDataLst>
      <p:tags r:id="rId1"/>
    </p:custDataLst>
    <p:extLst>
      <p:ext uri="{BB962C8B-B14F-4D97-AF65-F5344CB8AC3E}">
        <p14:creationId xmlns:p14="http://schemas.microsoft.com/office/powerpoint/2010/main" val="3786232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uple of metal towers&#10;&#10;AI-generated content may be incorrect.">
            <a:extLst>
              <a:ext uri="{FF2B5EF4-FFF2-40B4-BE49-F238E27FC236}">
                <a16:creationId xmlns:a16="http://schemas.microsoft.com/office/drawing/2014/main" id="{E792137B-8EBF-19C4-4466-EC43E9D26936}"/>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000375" y="0"/>
            <a:ext cx="6143625" cy="3221831"/>
          </a:xfrm>
          <a:prstGeom prst="rect">
            <a:avLst/>
          </a:prstGeom>
        </p:spPr>
      </p:pic>
      <p:sp>
        <p:nvSpPr>
          <p:cNvPr id="3" name="Title 4">
            <a:extLst>
              <a:ext uri="{FF2B5EF4-FFF2-40B4-BE49-F238E27FC236}">
                <a16:creationId xmlns:a16="http://schemas.microsoft.com/office/drawing/2014/main" id="{EDF78C1B-D759-D2E5-A603-5BA774A964B7}"/>
              </a:ext>
            </a:extLst>
          </p:cNvPr>
          <p:cNvSpPr>
            <a:spLocks noGrp="1"/>
          </p:cNvSpPr>
          <p:nvPr>
            <p:ph type="body" sz="quarter" idx="10"/>
          </p:nvPr>
        </p:nvSpPr>
        <p:spPr>
          <a:xfrm>
            <a:off x="0" y="408900"/>
            <a:ext cx="2988756" cy="1657350"/>
          </a:xfrm>
        </p:spPr>
        <p:txBody>
          <a:bodyPr/>
          <a:lstStyle/>
          <a:p>
            <a:pPr marL="152400" indent="0">
              <a:buNone/>
            </a:pPr>
            <a:r>
              <a:rPr lang="en-GB" sz="3200">
                <a:latin typeface="Georgia" panose="02040502050405020303" pitchFamily="18" charset="0"/>
              </a:rPr>
              <a:t>Overview of ATC and its contributions to the economy and society</a:t>
            </a:r>
          </a:p>
        </p:txBody>
      </p:sp>
    </p:spTree>
    <p:extLst>
      <p:ext uri="{BB962C8B-B14F-4D97-AF65-F5344CB8AC3E}">
        <p14:creationId xmlns:p14="http://schemas.microsoft.com/office/powerpoint/2010/main" val="4073328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12" name="Slide Number Placeholder 11">
            <a:extLst>
              <a:ext uri="{FF2B5EF4-FFF2-40B4-BE49-F238E27FC236}">
                <a16:creationId xmlns:a16="http://schemas.microsoft.com/office/drawing/2014/main" id="{C719BA21-739A-411C-15D3-1780D0630B8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a:t>
            </a:fld>
            <a:endParaRPr lang="en-GB"/>
          </a:p>
        </p:txBody>
      </p:sp>
      <p:sp>
        <p:nvSpPr>
          <p:cNvPr id="4" name="TextBox 3">
            <a:extLst>
              <a:ext uri="{FF2B5EF4-FFF2-40B4-BE49-F238E27FC236}">
                <a16:creationId xmlns:a16="http://schemas.microsoft.com/office/drawing/2014/main" id="{ADE99C13-0730-D746-CAD0-A89D2780E428}"/>
              </a:ext>
            </a:extLst>
          </p:cNvPr>
          <p:cNvSpPr txBox="1"/>
          <p:nvPr/>
        </p:nvSpPr>
        <p:spPr>
          <a:xfrm>
            <a:off x="157943" y="59472"/>
            <a:ext cx="5966460" cy="400110"/>
          </a:xfrm>
          <a:prstGeom prst="rect">
            <a:avLst/>
          </a:prstGeom>
          <a:noFill/>
        </p:spPr>
        <p:txBody>
          <a:bodyPr wrap="square">
            <a:spAutoFit/>
          </a:bodyPr>
          <a:lstStyle/>
          <a:p>
            <a:r>
              <a:rPr lang="en-US" sz="2000">
                <a:solidFill>
                  <a:schemeClr val="bg1"/>
                </a:solidFill>
                <a:latin typeface="Georgia" panose="02040502050405020303" pitchFamily="18" charset="0"/>
              </a:rPr>
              <a:t>ATC Kenya Operations Limited – Overview</a:t>
            </a:r>
          </a:p>
        </p:txBody>
      </p:sp>
      <p:grpSp>
        <p:nvGrpSpPr>
          <p:cNvPr id="13" name="Group 12">
            <a:extLst>
              <a:ext uri="{FF2B5EF4-FFF2-40B4-BE49-F238E27FC236}">
                <a16:creationId xmlns:a16="http://schemas.microsoft.com/office/drawing/2014/main" id="{DBE2F5C0-676D-52E7-D3E7-352661D9CBCC}"/>
              </a:ext>
            </a:extLst>
          </p:cNvPr>
          <p:cNvGrpSpPr/>
          <p:nvPr/>
        </p:nvGrpSpPr>
        <p:grpSpPr>
          <a:xfrm>
            <a:off x="469864" y="953973"/>
            <a:ext cx="1982539" cy="1981411"/>
            <a:chOff x="626485" y="1332923"/>
            <a:chExt cx="2643385" cy="2651163"/>
          </a:xfrm>
        </p:grpSpPr>
        <p:grpSp>
          <p:nvGrpSpPr>
            <p:cNvPr id="14" name="Google Shape;5855;p106">
              <a:extLst>
                <a:ext uri="{FF2B5EF4-FFF2-40B4-BE49-F238E27FC236}">
                  <a16:creationId xmlns:a16="http://schemas.microsoft.com/office/drawing/2014/main" id="{754B3221-F574-04FC-45D2-92EBAEE84499}"/>
                </a:ext>
              </a:extLst>
            </p:cNvPr>
            <p:cNvGrpSpPr/>
            <p:nvPr/>
          </p:nvGrpSpPr>
          <p:grpSpPr>
            <a:xfrm>
              <a:off x="626485" y="1332923"/>
              <a:ext cx="2643385" cy="2651163"/>
              <a:chOff x="2772" y="2242"/>
              <a:chExt cx="1094" cy="1068"/>
            </a:xfrm>
            <a:solidFill>
              <a:schemeClr val="accent2"/>
            </a:solidFill>
          </p:grpSpPr>
          <p:sp>
            <p:nvSpPr>
              <p:cNvPr id="16" name="Google Shape;5856;p106">
                <a:extLst>
                  <a:ext uri="{FF2B5EF4-FFF2-40B4-BE49-F238E27FC236}">
                    <a16:creationId xmlns:a16="http://schemas.microsoft.com/office/drawing/2014/main" id="{9CC45659-42D4-0482-E76B-798F4846C3CB}"/>
                  </a:ext>
                </a:extLst>
              </p:cNvPr>
              <p:cNvSpPr/>
              <p:nvPr/>
            </p:nvSpPr>
            <p:spPr>
              <a:xfrm>
                <a:off x="3319" y="2242"/>
                <a:ext cx="411" cy="525"/>
              </a:xfrm>
              <a:custGeom>
                <a:avLst/>
                <a:gdLst/>
                <a:ahLst/>
                <a:cxnLst/>
                <a:rect l="l" t="t" r="r" b="b"/>
                <a:pathLst>
                  <a:path w="1095" h="1400" extrusionOk="0">
                    <a:moveTo>
                      <a:pt x="1095" y="528"/>
                    </a:moveTo>
                    <a:cubicBezTo>
                      <a:pt x="829" y="194"/>
                      <a:pt x="427" y="0"/>
                      <a:pt x="0" y="0"/>
                    </a:cubicBezTo>
                    <a:lnTo>
                      <a:pt x="0" y="1400"/>
                    </a:lnTo>
                    <a:lnTo>
                      <a:pt x="1095" y="528"/>
                    </a:lnTo>
                    <a:close/>
                  </a:path>
                </a:pathLst>
              </a:custGeom>
              <a:grpFill/>
              <a:ln w="9525" cap="flat" cmpd="sng">
                <a:solidFill>
                  <a:schemeClr val="accent2"/>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17" name="Google Shape;5857;p106">
                <a:extLst>
                  <a:ext uri="{FF2B5EF4-FFF2-40B4-BE49-F238E27FC236}">
                    <a16:creationId xmlns:a16="http://schemas.microsoft.com/office/drawing/2014/main" id="{5C3EC92E-1342-4C24-11C3-F890C41E3002}"/>
                  </a:ext>
                </a:extLst>
              </p:cNvPr>
              <p:cNvSpPr/>
              <p:nvPr/>
            </p:nvSpPr>
            <p:spPr>
              <a:xfrm>
                <a:off x="3319" y="2440"/>
                <a:ext cx="547" cy="444"/>
              </a:xfrm>
              <a:custGeom>
                <a:avLst/>
                <a:gdLst/>
                <a:ahLst/>
                <a:cxnLst/>
                <a:rect l="l" t="t" r="r" b="b"/>
                <a:pathLst>
                  <a:path w="1460" h="1184" extrusionOk="0">
                    <a:moveTo>
                      <a:pt x="1365" y="1184"/>
                    </a:moveTo>
                    <a:cubicBezTo>
                      <a:pt x="1460" y="769"/>
                      <a:pt x="1361" y="333"/>
                      <a:pt x="1095" y="0"/>
                    </a:cubicBezTo>
                    <a:lnTo>
                      <a:pt x="0" y="872"/>
                    </a:lnTo>
                    <a:lnTo>
                      <a:pt x="1365" y="1184"/>
                    </a:lnTo>
                    <a:close/>
                  </a:path>
                </a:pathLst>
              </a:custGeom>
              <a:grpFill/>
              <a:ln w="9525" cap="flat" cmpd="sng">
                <a:solidFill>
                  <a:schemeClr val="accent2"/>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18" name="Google Shape;5858;p106">
                <a:extLst>
                  <a:ext uri="{FF2B5EF4-FFF2-40B4-BE49-F238E27FC236}">
                    <a16:creationId xmlns:a16="http://schemas.microsoft.com/office/drawing/2014/main" id="{B67012A8-36C9-BF66-9FFC-30015BDAE4A4}"/>
                  </a:ext>
                </a:extLst>
              </p:cNvPr>
              <p:cNvSpPr/>
              <p:nvPr/>
            </p:nvSpPr>
            <p:spPr>
              <a:xfrm>
                <a:off x="3319" y="2767"/>
                <a:ext cx="512" cy="473"/>
              </a:xfrm>
              <a:custGeom>
                <a:avLst/>
                <a:gdLst/>
                <a:ahLst/>
                <a:cxnLst/>
                <a:rect l="l" t="t" r="r" b="b"/>
                <a:pathLst>
                  <a:path w="1365" h="1262" extrusionOk="0">
                    <a:moveTo>
                      <a:pt x="608" y="1262"/>
                    </a:moveTo>
                    <a:cubicBezTo>
                      <a:pt x="992" y="1077"/>
                      <a:pt x="1271" y="727"/>
                      <a:pt x="1365" y="312"/>
                    </a:cubicBezTo>
                    <a:lnTo>
                      <a:pt x="0" y="0"/>
                    </a:lnTo>
                    <a:lnTo>
                      <a:pt x="608" y="1262"/>
                    </a:lnTo>
                    <a:close/>
                  </a:path>
                </a:pathLst>
              </a:custGeom>
              <a:grpFill/>
              <a:ln w="9525" cap="flat" cmpd="sng">
                <a:solidFill>
                  <a:schemeClr val="accent2"/>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19" name="Google Shape;5859;p106">
                <a:extLst>
                  <a:ext uri="{FF2B5EF4-FFF2-40B4-BE49-F238E27FC236}">
                    <a16:creationId xmlns:a16="http://schemas.microsoft.com/office/drawing/2014/main" id="{D3B7A14B-9729-61F8-149E-0E98C590D306}"/>
                  </a:ext>
                </a:extLst>
              </p:cNvPr>
              <p:cNvSpPr/>
              <p:nvPr/>
            </p:nvSpPr>
            <p:spPr>
              <a:xfrm>
                <a:off x="3091" y="2767"/>
                <a:ext cx="456" cy="543"/>
              </a:xfrm>
              <a:custGeom>
                <a:avLst/>
                <a:gdLst/>
                <a:ahLst/>
                <a:cxnLst/>
                <a:rect l="l" t="t" r="r" b="b"/>
                <a:pathLst>
                  <a:path w="1215" h="1447" extrusionOk="0">
                    <a:moveTo>
                      <a:pt x="0" y="1262"/>
                    </a:moveTo>
                    <a:cubicBezTo>
                      <a:pt x="384" y="1447"/>
                      <a:pt x="831" y="1447"/>
                      <a:pt x="1215" y="1262"/>
                    </a:cubicBezTo>
                    <a:lnTo>
                      <a:pt x="607" y="0"/>
                    </a:lnTo>
                    <a:lnTo>
                      <a:pt x="0" y="1262"/>
                    </a:lnTo>
                    <a:close/>
                  </a:path>
                </a:pathLst>
              </a:custGeom>
              <a:grpFill/>
              <a:ln w="9525" cap="flat" cmpd="sng">
                <a:solidFill>
                  <a:schemeClr val="accent2"/>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20" name="Google Shape;5860;p106">
                <a:extLst>
                  <a:ext uri="{FF2B5EF4-FFF2-40B4-BE49-F238E27FC236}">
                    <a16:creationId xmlns:a16="http://schemas.microsoft.com/office/drawing/2014/main" id="{4005F08C-AFD6-E02E-3989-A7372E5247E8}"/>
                  </a:ext>
                </a:extLst>
              </p:cNvPr>
              <p:cNvSpPr/>
              <p:nvPr/>
            </p:nvSpPr>
            <p:spPr>
              <a:xfrm>
                <a:off x="2807" y="2767"/>
                <a:ext cx="512" cy="473"/>
              </a:xfrm>
              <a:custGeom>
                <a:avLst/>
                <a:gdLst/>
                <a:ahLst/>
                <a:cxnLst/>
                <a:rect l="l" t="t" r="r" b="b"/>
                <a:pathLst>
                  <a:path w="1364" h="1262" extrusionOk="0">
                    <a:moveTo>
                      <a:pt x="0" y="312"/>
                    </a:moveTo>
                    <a:cubicBezTo>
                      <a:pt x="94" y="727"/>
                      <a:pt x="373" y="1077"/>
                      <a:pt x="757" y="1262"/>
                    </a:cubicBezTo>
                    <a:lnTo>
                      <a:pt x="1364" y="0"/>
                    </a:lnTo>
                    <a:lnTo>
                      <a:pt x="0" y="312"/>
                    </a:lnTo>
                    <a:close/>
                  </a:path>
                </a:pathLst>
              </a:custGeom>
              <a:grpFill/>
              <a:ln w="9525" cap="flat" cmpd="sng">
                <a:solidFill>
                  <a:schemeClr val="accent2"/>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21" name="Google Shape;5861;p106">
                <a:extLst>
                  <a:ext uri="{FF2B5EF4-FFF2-40B4-BE49-F238E27FC236}">
                    <a16:creationId xmlns:a16="http://schemas.microsoft.com/office/drawing/2014/main" id="{79E20A19-01A5-090A-1B1C-4B449D9BFD46}"/>
                  </a:ext>
                </a:extLst>
              </p:cNvPr>
              <p:cNvSpPr/>
              <p:nvPr/>
            </p:nvSpPr>
            <p:spPr>
              <a:xfrm>
                <a:off x="2772" y="2440"/>
                <a:ext cx="547" cy="444"/>
              </a:xfrm>
              <a:custGeom>
                <a:avLst/>
                <a:gdLst/>
                <a:ahLst/>
                <a:cxnLst/>
                <a:rect l="l" t="t" r="r" b="b"/>
                <a:pathLst>
                  <a:path w="1459" h="1184" extrusionOk="0">
                    <a:moveTo>
                      <a:pt x="365" y="0"/>
                    </a:moveTo>
                    <a:cubicBezTo>
                      <a:pt x="99" y="333"/>
                      <a:pt x="0" y="769"/>
                      <a:pt x="95" y="1184"/>
                    </a:cubicBezTo>
                    <a:lnTo>
                      <a:pt x="1459" y="872"/>
                    </a:lnTo>
                    <a:lnTo>
                      <a:pt x="365" y="0"/>
                    </a:lnTo>
                    <a:close/>
                  </a:path>
                </a:pathLst>
              </a:custGeom>
              <a:grpFill/>
              <a:ln w="9525" cap="flat" cmpd="sng">
                <a:solidFill>
                  <a:schemeClr val="accent2"/>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22" name="Google Shape;5862;p106">
                <a:extLst>
                  <a:ext uri="{FF2B5EF4-FFF2-40B4-BE49-F238E27FC236}">
                    <a16:creationId xmlns:a16="http://schemas.microsoft.com/office/drawing/2014/main" id="{A1686DC5-5348-989E-60E6-5EB60CC1E465}"/>
                  </a:ext>
                </a:extLst>
              </p:cNvPr>
              <p:cNvSpPr/>
              <p:nvPr/>
            </p:nvSpPr>
            <p:spPr>
              <a:xfrm>
                <a:off x="2909" y="2242"/>
                <a:ext cx="410" cy="525"/>
              </a:xfrm>
              <a:custGeom>
                <a:avLst/>
                <a:gdLst/>
                <a:ahLst/>
                <a:cxnLst/>
                <a:rect l="l" t="t" r="r" b="b"/>
                <a:pathLst>
                  <a:path w="1094" h="1400" extrusionOk="0">
                    <a:moveTo>
                      <a:pt x="1094" y="0"/>
                    </a:moveTo>
                    <a:cubicBezTo>
                      <a:pt x="668" y="0"/>
                      <a:pt x="266" y="194"/>
                      <a:pt x="0" y="528"/>
                    </a:cubicBezTo>
                    <a:lnTo>
                      <a:pt x="1094" y="1400"/>
                    </a:lnTo>
                    <a:lnTo>
                      <a:pt x="1094" y="0"/>
                    </a:lnTo>
                    <a:close/>
                  </a:path>
                </a:pathLst>
              </a:custGeom>
              <a:grpFill/>
              <a:ln w="9525" cap="flat" cmpd="sng">
                <a:solidFill>
                  <a:schemeClr val="accent2"/>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grpSp>
        <p:sp>
          <p:nvSpPr>
            <p:cNvPr id="15" name="Google Shape;5864;p106">
              <a:extLst>
                <a:ext uri="{FF2B5EF4-FFF2-40B4-BE49-F238E27FC236}">
                  <a16:creationId xmlns:a16="http://schemas.microsoft.com/office/drawing/2014/main" id="{D3F3641E-958A-A95F-4D44-FD6EFD5C7F00}"/>
                </a:ext>
              </a:extLst>
            </p:cNvPr>
            <p:cNvSpPr/>
            <p:nvPr/>
          </p:nvSpPr>
          <p:spPr>
            <a:xfrm>
              <a:off x="1011877" y="1681509"/>
              <a:ext cx="1872601" cy="1942879"/>
            </a:xfrm>
            <a:prstGeom prst="ellipse">
              <a:avLst/>
            </a:prstGeom>
            <a:solidFill>
              <a:schemeClr val="bg1"/>
            </a:solidFill>
            <a:ln>
              <a:noFill/>
            </a:ln>
          </p:spPr>
          <p:txBody>
            <a:bodyPr spcFirstLastPara="1" wrap="square" lIns="68569" tIns="34275" rIns="68569" bIns="34275" anchor="ctr" anchorCtr="0">
              <a:noAutofit/>
            </a:bodyPr>
            <a:lstStyle/>
            <a:p>
              <a:pPr algn="ctr" defTabSz="685800"/>
              <a:endParaRPr sz="1154">
                <a:solidFill>
                  <a:srgbClr val="FFFFFF"/>
                </a:solidFill>
                <a:latin typeface="Georgia"/>
                <a:ea typeface="Georgia"/>
                <a:cs typeface="Georgia"/>
                <a:sym typeface="Georgia"/>
              </a:endParaRPr>
            </a:p>
          </p:txBody>
        </p:sp>
      </p:grpSp>
      <p:grpSp>
        <p:nvGrpSpPr>
          <p:cNvPr id="23" name="Group 22">
            <a:extLst>
              <a:ext uri="{FF2B5EF4-FFF2-40B4-BE49-F238E27FC236}">
                <a16:creationId xmlns:a16="http://schemas.microsoft.com/office/drawing/2014/main" id="{9DB39A92-5DBA-5024-F647-03DD22460CFE}"/>
              </a:ext>
            </a:extLst>
          </p:cNvPr>
          <p:cNvGrpSpPr/>
          <p:nvPr/>
        </p:nvGrpSpPr>
        <p:grpSpPr>
          <a:xfrm>
            <a:off x="3548727" y="941258"/>
            <a:ext cx="1982539" cy="1981411"/>
            <a:chOff x="4731635" y="1315970"/>
            <a:chExt cx="2643385" cy="2651163"/>
          </a:xfrm>
        </p:grpSpPr>
        <p:grpSp>
          <p:nvGrpSpPr>
            <p:cNvPr id="24" name="Google Shape;5855;p106">
              <a:extLst>
                <a:ext uri="{FF2B5EF4-FFF2-40B4-BE49-F238E27FC236}">
                  <a16:creationId xmlns:a16="http://schemas.microsoft.com/office/drawing/2014/main" id="{76CFA756-B433-5BA6-65F6-D12AF362DC93}"/>
                </a:ext>
              </a:extLst>
            </p:cNvPr>
            <p:cNvGrpSpPr/>
            <p:nvPr/>
          </p:nvGrpSpPr>
          <p:grpSpPr>
            <a:xfrm>
              <a:off x="4731635" y="1315970"/>
              <a:ext cx="2643385" cy="2651163"/>
              <a:chOff x="2772" y="2242"/>
              <a:chExt cx="1094" cy="1068"/>
            </a:xfrm>
            <a:solidFill>
              <a:schemeClr val="accent5"/>
            </a:solidFill>
          </p:grpSpPr>
          <p:sp>
            <p:nvSpPr>
              <p:cNvPr id="26" name="Google Shape;5856;p106">
                <a:extLst>
                  <a:ext uri="{FF2B5EF4-FFF2-40B4-BE49-F238E27FC236}">
                    <a16:creationId xmlns:a16="http://schemas.microsoft.com/office/drawing/2014/main" id="{AB733697-8649-5C61-5EAB-378E7F1EE393}"/>
                  </a:ext>
                </a:extLst>
              </p:cNvPr>
              <p:cNvSpPr/>
              <p:nvPr/>
            </p:nvSpPr>
            <p:spPr>
              <a:xfrm>
                <a:off x="3319" y="2242"/>
                <a:ext cx="411" cy="525"/>
              </a:xfrm>
              <a:custGeom>
                <a:avLst/>
                <a:gdLst/>
                <a:ahLst/>
                <a:cxnLst/>
                <a:rect l="l" t="t" r="r" b="b"/>
                <a:pathLst>
                  <a:path w="1095" h="1400" extrusionOk="0">
                    <a:moveTo>
                      <a:pt x="1095" y="528"/>
                    </a:moveTo>
                    <a:cubicBezTo>
                      <a:pt x="829" y="194"/>
                      <a:pt x="427" y="0"/>
                      <a:pt x="0" y="0"/>
                    </a:cubicBezTo>
                    <a:lnTo>
                      <a:pt x="0" y="1400"/>
                    </a:lnTo>
                    <a:lnTo>
                      <a:pt x="1095" y="528"/>
                    </a:lnTo>
                    <a:close/>
                  </a:path>
                </a:pathLst>
              </a:custGeom>
              <a:grpFill/>
              <a:ln w="9525" cap="flat" cmpd="sng">
                <a:solidFill>
                  <a:schemeClr val="accent5"/>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27" name="Google Shape;5857;p106">
                <a:extLst>
                  <a:ext uri="{FF2B5EF4-FFF2-40B4-BE49-F238E27FC236}">
                    <a16:creationId xmlns:a16="http://schemas.microsoft.com/office/drawing/2014/main" id="{D913DABC-31CE-9135-80C5-5DB3397BAC49}"/>
                  </a:ext>
                </a:extLst>
              </p:cNvPr>
              <p:cNvSpPr/>
              <p:nvPr/>
            </p:nvSpPr>
            <p:spPr>
              <a:xfrm>
                <a:off x="3319" y="2440"/>
                <a:ext cx="547" cy="444"/>
              </a:xfrm>
              <a:custGeom>
                <a:avLst/>
                <a:gdLst/>
                <a:ahLst/>
                <a:cxnLst/>
                <a:rect l="l" t="t" r="r" b="b"/>
                <a:pathLst>
                  <a:path w="1460" h="1184" extrusionOk="0">
                    <a:moveTo>
                      <a:pt x="1365" y="1184"/>
                    </a:moveTo>
                    <a:cubicBezTo>
                      <a:pt x="1460" y="769"/>
                      <a:pt x="1361" y="333"/>
                      <a:pt x="1095" y="0"/>
                    </a:cubicBezTo>
                    <a:lnTo>
                      <a:pt x="0" y="872"/>
                    </a:lnTo>
                    <a:lnTo>
                      <a:pt x="1365" y="1184"/>
                    </a:lnTo>
                    <a:close/>
                  </a:path>
                </a:pathLst>
              </a:custGeom>
              <a:grpFill/>
              <a:ln w="9525" cap="flat" cmpd="sng">
                <a:solidFill>
                  <a:schemeClr val="accent5"/>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28" name="Google Shape;5858;p106">
                <a:extLst>
                  <a:ext uri="{FF2B5EF4-FFF2-40B4-BE49-F238E27FC236}">
                    <a16:creationId xmlns:a16="http://schemas.microsoft.com/office/drawing/2014/main" id="{FF36BA3D-6C2A-0056-F71F-FADBE2CB4A6D}"/>
                  </a:ext>
                </a:extLst>
              </p:cNvPr>
              <p:cNvSpPr/>
              <p:nvPr/>
            </p:nvSpPr>
            <p:spPr>
              <a:xfrm>
                <a:off x="3319" y="2767"/>
                <a:ext cx="512" cy="473"/>
              </a:xfrm>
              <a:custGeom>
                <a:avLst/>
                <a:gdLst/>
                <a:ahLst/>
                <a:cxnLst/>
                <a:rect l="l" t="t" r="r" b="b"/>
                <a:pathLst>
                  <a:path w="1365" h="1262" extrusionOk="0">
                    <a:moveTo>
                      <a:pt x="608" y="1262"/>
                    </a:moveTo>
                    <a:cubicBezTo>
                      <a:pt x="992" y="1077"/>
                      <a:pt x="1271" y="727"/>
                      <a:pt x="1365" y="312"/>
                    </a:cubicBezTo>
                    <a:lnTo>
                      <a:pt x="0" y="0"/>
                    </a:lnTo>
                    <a:lnTo>
                      <a:pt x="608" y="1262"/>
                    </a:lnTo>
                    <a:close/>
                  </a:path>
                </a:pathLst>
              </a:custGeom>
              <a:grpFill/>
              <a:ln w="9525" cap="flat" cmpd="sng">
                <a:solidFill>
                  <a:schemeClr val="accent5"/>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29" name="Google Shape;5859;p106">
                <a:extLst>
                  <a:ext uri="{FF2B5EF4-FFF2-40B4-BE49-F238E27FC236}">
                    <a16:creationId xmlns:a16="http://schemas.microsoft.com/office/drawing/2014/main" id="{C6DC0FBA-BCCC-934A-4CDC-F4A37F3D1CE4}"/>
                  </a:ext>
                </a:extLst>
              </p:cNvPr>
              <p:cNvSpPr/>
              <p:nvPr/>
            </p:nvSpPr>
            <p:spPr>
              <a:xfrm>
                <a:off x="3091" y="2767"/>
                <a:ext cx="456" cy="543"/>
              </a:xfrm>
              <a:custGeom>
                <a:avLst/>
                <a:gdLst/>
                <a:ahLst/>
                <a:cxnLst/>
                <a:rect l="l" t="t" r="r" b="b"/>
                <a:pathLst>
                  <a:path w="1215" h="1447" extrusionOk="0">
                    <a:moveTo>
                      <a:pt x="0" y="1262"/>
                    </a:moveTo>
                    <a:cubicBezTo>
                      <a:pt x="384" y="1447"/>
                      <a:pt x="831" y="1447"/>
                      <a:pt x="1215" y="1262"/>
                    </a:cubicBezTo>
                    <a:lnTo>
                      <a:pt x="607" y="0"/>
                    </a:lnTo>
                    <a:lnTo>
                      <a:pt x="0" y="1262"/>
                    </a:lnTo>
                    <a:close/>
                  </a:path>
                </a:pathLst>
              </a:custGeom>
              <a:grpFill/>
              <a:ln w="9525" cap="flat" cmpd="sng">
                <a:solidFill>
                  <a:schemeClr val="accent5"/>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30" name="Google Shape;5860;p106">
                <a:extLst>
                  <a:ext uri="{FF2B5EF4-FFF2-40B4-BE49-F238E27FC236}">
                    <a16:creationId xmlns:a16="http://schemas.microsoft.com/office/drawing/2014/main" id="{87810C01-165C-13F2-8DE8-6538CE063F06}"/>
                  </a:ext>
                </a:extLst>
              </p:cNvPr>
              <p:cNvSpPr/>
              <p:nvPr/>
            </p:nvSpPr>
            <p:spPr>
              <a:xfrm>
                <a:off x="2807" y="2767"/>
                <a:ext cx="512" cy="473"/>
              </a:xfrm>
              <a:custGeom>
                <a:avLst/>
                <a:gdLst/>
                <a:ahLst/>
                <a:cxnLst/>
                <a:rect l="l" t="t" r="r" b="b"/>
                <a:pathLst>
                  <a:path w="1364" h="1262" extrusionOk="0">
                    <a:moveTo>
                      <a:pt x="0" y="312"/>
                    </a:moveTo>
                    <a:cubicBezTo>
                      <a:pt x="94" y="727"/>
                      <a:pt x="373" y="1077"/>
                      <a:pt x="757" y="1262"/>
                    </a:cubicBezTo>
                    <a:lnTo>
                      <a:pt x="1364" y="0"/>
                    </a:lnTo>
                    <a:lnTo>
                      <a:pt x="0" y="312"/>
                    </a:lnTo>
                    <a:close/>
                  </a:path>
                </a:pathLst>
              </a:custGeom>
              <a:grpFill/>
              <a:ln w="9525" cap="flat" cmpd="sng">
                <a:solidFill>
                  <a:schemeClr val="accent5"/>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31" name="Google Shape;5861;p106">
                <a:extLst>
                  <a:ext uri="{FF2B5EF4-FFF2-40B4-BE49-F238E27FC236}">
                    <a16:creationId xmlns:a16="http://schemas.microsoft.com/office/drawing/2014/main" id="{BC60B278-DF73-5D25-8EEB-B38FC241E409}"/>
                  </a:ext>
                </a:extLst>
              </p:cNvPr>
              <p:cNvSpPr/>
              <p:nvPr/>
            </p:nvSpPr>
            <p:spPr>
              <a:xfrm>
                <a:off x="2772" y="2440"/>
                <a:ext cx="547" cy="444"/>
              </a:xfrm>
              <a:custGeom>
                <a:avLst/>
                <a:gdLst/>
                <a:ahLst/>
                <a:cxnLst/>
                <a:rect l="l" t="t" r="r" b="b"/>
                <a:pathLst>
                  <a:path w="1459" h="1184" extrusionOk="0">
                    <a:moveTo>
                      <a:pt x="365" y="0"/>
                    </a:moveTo>
                    <a:cubicBezTo>
                      <a:pt x="99" y="333"/>
                      <a:pt x="0" y="769"/>
                      <a:pt x="95" y="1184"/>
                    </a:cubicBezTo>
                    <a:lnTo>
                      <a:pt x="1459" y="872"/>
                    </a:lnTo>
                    <a:lnTo>
                      <a:pt x="365" y="0"/>
                    </a:lnTo>
                    <a:close/>
                  </a:path>
                </a:pathLst>
              </a:custGeom>
              <a:grpFill/>
              <a:ln w="9525" cap="flat" cmpd="sng">
                <a:solidFill>
                  <a:schemeClr val="accent5"/>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32" name="Google Shape;5862;p106">
                <a:extLst>
                  <a:ext uri="{FF2B5EF4-FFF2-40B4-BE49-F238E27FC236}">
                    <a16:creationId xmlns:a16="http://schemas.microsoft.com/office/drawing/2014/main" id="{88F5DC39-EEE5-B244-472B-836778D33E16}"/>
                  </a:ext>
                </a:extLst>
              </p:cNvPr>
              <p:cNvSpPr/>
              <p:nvPr/>
            </p:nvSpPr>
            <p:spPr>
              <a:xfrm>
                <a:off x="2909" y="2242"/>
                <a:ext cx="410" cy="525"/>
              </a:xfrm>
              <a:custGeom>
                <a:avLst/>
                <a:gdLst/>
                <a:ahLst/>
                <a:cxnLst/>
                <a:rect l="l" t="t" r="r" b="b"/>
                <a:pathLst>
                  <a:path w="1094" h="1400" extrusionOk="0">
                    <a:moveTo>
                      <a:pt x="1094" y="0"/>
                    </a:moveTo>
                    <a:cubicBezTo>
                      <a:pt x="668" y="0"/>
                      <a:pt x="266" y="194"/>
                      <a:pt x="0" y="528"/>
                    </a:cubicBezTo>
                    <a:lnTo>
                      <a:pt x="1094" y="1400"/>
                    </a:lnTo>
                    <a:lnTo>
                      <a:pt x="1094" y="0"/>
                    </a:lnTo>
                    <a:close/>
                  </a:path>
                </a:pathLst>
              </a:custGeom>
              <a:grpFill/>
              <a:ln w="9525" cap="flat" cmpd="sng">
                <a:solidFill>
                  <a:schemeClr val="accent5"/>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grpSp>
        <p:sp>
          <p:nvSpPr>
            <p:cNvPr id="25" name="Google Shape;5864;p106">
              <a:extLst>
                <a:ext uri="{FF2B5EF4-FFF2-40B4-BE49-F238E27FC236}">
                  <a16:creationId xmlns:a16="http://schemas.microsoft.com/office/drawing/2014/main" id="{4ACC5CC3-3C2B-56BC-5270-92B96B1261B7}"/>
                </a:ext>
              </a:extLst>
            </p:cNvPr>
            <p:cNvSpPr/>
            <p:nvPr/>
          </p:nvSpPr>
          <p:spPr>
            <a:xfrm>
              <a:off x="5117027" y="1664556"/>
              <a:ext cx="1872601" cy="1942879"/>
            </a:xfrm>
            <a:prstGeom prst="ellipse">
              <a:avLst/>
            </a:prstGeom>
            <a:solidFill>
              <a:schemeClr val="bg1"/>
            </a:solidFill>
            <a:ln>
              <a:noFill/>
            </a:ln>
          </p:spPr>
          <p:txBody>
            <a:bodyPr spcFirstLastPara="1" wrap="square" lIns="68569" tIns="34275" rIns="68569" bIns="34275" anchor="ctr" anchorCtr="0">
              <a:noAutofit/>
            </a:bodyPr>
            <a:lstStyle/>
            <a:p>
              <a:pPr algn="ctr" defTabSz="685800"/>
              <a:endParaRPr sz="1154">
                <a:solidFill>
                  <a:srgbClr val="FFFFFF"/>
                </a:solidFill>
                <a:latin typeface="Georgia"/>
                <a:ea typeface="Georgia"/>
                <a:cs typeface="Georgia"/>
                <a:sym typeface="Georgia"/>
              </a:endParaRPr>
            </a:p>
          </p:txBody>
        </p:sp>
      </p:grpSp>
      <p:grpSp>
        <p:nvGrpSpPr>
          <p:cNvPr id="33" name="Group 32">
            <a:extLst>
              <a:ext uri="{FF2B5EF4-FFF2-40B4-BE49-F238E27FC236}">
                <a16:creationId xmlns:a16="http://schemas.microsoft.com/office/drawing/2014/main" id="{F2D0FF6D-D24A-3643-4271-8E4650970DF6}"/>
              </a:ext>
            </a:extLst>
          </p:cNvPr>
          <p:cNvGrpSpPr/>
          <p:nvPr/>
        </p:nvGrpSpPr>
        <p:grpSpPr>
          <a:xfrm>
            <a:off x="6627365" y="936945"/>
            <a:ext cx="1982539" cy="1981411"/>
            <a:chOff x="8836486" y="1310220"/>
            <a:chExt cx="2643385" cy="2651163"/>
          </a:xfrm>
        </p:grpSpPr>
        <p:grpSp>
          <p:nvGrpSpPr>
            <p:cNvPr id="34" name="Google Shape;5855;p106">
              <a:extLst>
                <a:ext uri="{FF2B5EF4-FFF2-40B4-BE49-F238E27FC236}">
                  <a16:creationId xmlns:a16="http://schemas.microsoft.com/office/drawing/2014/main" id="{175822A5-46F9-C58C-2122-61CE881DCC39}"/>
                </a:ext>
              </a:extLst>
            </p:cNvPr>
            <p:cNvGrpSpPr/>
            <p:nvPr/>
          </p:nvGrpSpPr>
          <p:grpSpPr>
            <a:xfrm>
              <a:off x="8836486" y="1310220"/>
              <a:ext cx="2643385" cy="2651163"/>
              <a:chOff x="2772" y="2242"/>
              <a:chExt cx="1094" cy="1068"/>
            </a:xfrm>
            <a:solidFill>
              <a:schemeClr val="accent4"/>
            </a:solidFill>
          </p:grpSpPr>
          <p:sp>
            <p:nvSpPr>
              <p:cNvPr id="36" name="Google Shape;5856;p106">
                <a:extLst>
                  <a:ext uri="{FF2B5EF4-FFF2-40B4-BE49-F238E27FC236}">
                    <a16:creationId xmlns:a16="http://schemas.microsoft.com/office/drawing/2014/main" id="{6C2BA63C-9312-EED4-7345-CE754A20FA4E}"/>
                  </a:ext>
                </a:extLst>
              </p:cNvPr>
              <p:cNvSpPr/>
              <p:nvPr/>
            </p:nvSpPr>
            <p:spPr>
              <a:xfrm>
                <a:off x="3319" y="2242"/>
                <a:ext cx="411" cy="525"/>
              </a:xfrm>
              <a:custGeom>
                <a:avLst/>
                <a:gdLst/>
                <a:ahLst/>
                <a:cxnLst/>
                <a:rect l="l" t="t" r="r" b="b"/>
                <a:pathLst>
                  <a:path w="1095" h="1400" extrusionOk="0">
                    <a:moveTo>
                      <a:pt x="1095" y="528"/>
                    </a:moveTo>
                    <a:cubicBezTo>
                      <a:pt x="829" y="194"/>
                      <a:pt x="427" y="0"/>
                      <a:pt x="0" y="0"/>
                    </a:cubicBezTo>
                    <a:lnTo>
                      <a:pt x="0" y="1400"/>
                    </a:lnTo>
                    <a:lnTo>
                      <a:pt x="1095" y="528"/>
                    </a:lnTo>
                    <a:close/>
                  </a:path>
                </a:pathLst>
              </a:custGeom>
              <a:grpFill/>
              <a:ln w="9525" cap="flat" cmpd="sng">
                <a:solidFill>
                  <a:schemeClr val="accent4"/>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37" name="Google Shape;5857;p106">
                <a:extLst>
                  <a:ext uri="{FF2B5EF4-FFF2-40B4-BE49-F238E27FC236}">
                    <a16:creationId xmlns:a16="http://schemas.microsoft.com/office/drawing/2014/main" id="{B8B59E4C-F73C-57F1-E7E0-ADA35892ECD8}"/>
                  </a:ext>
                </a:extLst>
              </p:cNvPr>
              <p:cNvSpPr/>
              <p:nvPr/>
            </p:nvSpPr>
            <p:spPr>
              <a:xfrm>
                <a:off x="3319" y="2440"/>
                <a:ext cx="547" cy="444"/>
              </a:xfrm>
              <a:custGeom>
                <a:avLst/>
                <a:gdLst/>
                <a:ahLst/>
                <a:cxnLst/>
                <a:rect l="l" t="t" r="r" b="b"/>
                <a:pathLst>
                  <a:path w="1460" h="1184" extrusionOk="0">
                    <a:moveTo>
                      <a:pt x="1365" y="1184"/>
                    </a:moveTo>
                    <a:cubicBezTo>
                      <a:pt x="1460" y="769"/>
                      <a:pt x="1361" y="333"/>
                      <a:pt x="1095" y="0"/>
                    </a:cubicBezTo>
                    <a:lnTo>
                      <a:pt x="0" y="872"/>
                    </a:lnTo>
                    <a:lnTo>
                      <a:pt x="1365" y="1184"/>
                    </a:lnTo>
                    <a:close/>
                  </a:path>
                </a:pathLst>
              </a:custGeom>
              <a:grpFill/>
              <a:ln w="9525" cap="flat" cmpd="sng">
                <a:solidFill>
                  <a:schemeClr val="accent4"/>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38" name="Google Shape;5858;p106">
                <a:extLst>
                  <a:ext uri="{FF2B5EF4-FFF2-40B4-BE49-F238E27FC236}">
                    <a16:creationId xmlns:a16="http://schemas.microsoft.com/office/drawing/2014/main" id="{64A31BB0-85E4-17E6-7693-E370ADC24154}"/>
                  </a:ext>
                </a:extLst>
              </p:cNvPr>
              <p:cNvSpPr/>
              <p:nvPr/>
            </p:nvSpPr>
            <p:spPr>
              <a:xfrm>
                <a:off x="3319" y="2767"/>
                <a:ext cx="512" cy="473"/>
              </a:xfrm>
              <a:custGeom>
                <a:avLst/>
                <a:gdLst/>
                <a:ahLst/>
                <a:cxnLst/>
                <a:rect l="l" t="t" r="r" b="b"/>
                <a:pathLst>
                  <a:path w="1365" h="1262" extrusionOk="0">
                    <a:moveTo>
                      <a:pt x="608" y="1262"/>
                    </a:moveTo>
                    <a:cubicBezTo>
                      <a:pt x="992" y="1077"/>
                      <a:pt x="1271" y="727"/>
                      <a:pt x="1365" y="312"/>
                    </a:cubicBezTo>
                    <a:lnTo>
                      <a:pt x="0" y="0"/>
                    </a:lnTo>
                    <a:lnTo>
                      <a:pt x="608" y="1262"/>
                    </a:lnTo>
                    <a:close/>
                  </a:path>
                </a:pathLst>
              </a:custGeom>
              <a:grpFill/>
              <a:ln w="9525" cap="flat" cmpd="sng">
                <a:solidFill>
                  <a:schemeClr val="accent4"/>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39" name="Google Shape;5859;p106">
                <a:extLst>
                  <a:ext uri="{FF2B5EF4-FFF2-40B4-BE49-F238E27FC236}">
                    <a16:creationId xmlns:a16="http://schemas.microsoft.com/office/drawing/2014/main" id="{8D68F579-7766-59BF-1D4A-DC80AD6A3CC6}"/>
                  </a:ext>
                </a:extLst>
              </p:cNvPr>
              <p:cNvSpPr/>
              <p:nvPr/>
            </p:nvSpPr>
            <p:spPr>
              <a:xfrm>
                <a:off x="3091" y="2767"/>
                <a:ext cx="456" cy="543"/>
              </a:xfrm>
              <a:custGeom>
                <a:avLst/>
                <a:gdLst/>
                <a:ahLst/>
                <a:cxnLst/>
                <a:rect l="l" t="t" r="r" b="b"/>
                <a:pathLst>
                  <a:path w="1215" h="1447" extrusionOk="0">
                    <a:moveTo>
                      <a:pt x="0" y="1262"/>
                    </a:moveTo>
                    <a:cubicBezTo>
                      <a:pt x="384" y="1447"/>
                      <a:pt x="831" y="1447"/>
                      <a:pt x="1215" y="1262"/>
                    </a:cubicBezTo>
                    <a:lnTo>
                      <a:pt x="607" y="0"/>
                    </a:lnTo>
                    <a:lnTo>
                      <a:pt x="0" y="1262"/>
                    </a:lnTo>
                    <a:close/>
                  </a:path>
                </a:pathLst>
              </a:custGeom>
              <a:grpFill/>
              <a:ln w="9525" cap="flat" cmpd="sng">
                <a:solidFill>
                  <a:schemeClr val="accent4"/>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40" name="Google Shape;5860;p106">
                <a:extLst>
                  <a:ext uri="{FF2B5EF4-FFF2-40B4-BE49-F238E27FC236}">
                    <a16:creationId xmlns:a16="http://schemas.microsoft.com/office/drawing/2014/main" id="{16CFB3F3-1ADD-8577-4250-A50EBC1C7D46}"/>
                  </a:ext>
                </a:extLst>
              </p:cNvPr>
              <p:cNvSpPr/>
              <p:nvPr/>
            </p:nvSpPr>
            <p:spPr>
              <a:xfrm>
                <a:off x="2807" y="2767"/>
                <a:ext cx="512" cy="473"/>
              </a:xfrm>
              <a:custGeom>
                <a:avLst/>
                <a:gdLst/>
                <a:ahLst/>
                <a:cxnLst/>
                <a:rect l="l" t="t" r="r" b="b"/>
                <a:pathLst>
                  <a:path w="1364" h="1262" extrusionOk="0">
                    <a:moveTo>
                      <a:pt x="0" y="312"/>
                    </a:moveTo>
                    <a:cubicBezTo>
                      <a:pt x="94" y="727"/>
                      <a:pt x="373" y="1077"/>
                      <a:pt x="757" y="1262"/>
                    </a:cubicBezTo>
                    <a:lnTo>
                      <a:pt x="1364" y="0"/>
                    </a:lnTo>
                    <a:lnTo>
                      <a:pt x="0" y="312"/>
                    </a:lnTo>
                    <a:close/>
                  </a:path>
                </a:pathLst>
              </a:custGeom>
              <a:grpFill/>
              <a:ln w="9525" cap="flat" cmpd="sng">
                <a:solidFill>
                  <a:schemeClr val="accent4"/>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41" name="Google Shape;5861;p106">
                <a:extLst>
                  <a:ext uri="{FF2B5EF4-FFF2-40B4-BE49-F238E27FC236}">
                    <a16:creationId xmlns:a16="http://schemas.microsoft.com/office/drawing/2014/main" id="{79EE8E11-2CF7-5AF1-17A1-023826B2E243}"/>
                  </a:ext>
                </a:extLst>
              </p:cNvPr>
              <p:cNvSpPr/>
              <p:nvPr/>
            </p:nvSpPr>
            <p:spPr>
              <a:xfrm>
                <a:off x="2772" y="2440"/>
                <a:ext cx="547" cy="444"/>
              </a:xfrm>
              <a:custGeom>
                <a:avLst/>
                <a:gdLst/>
                <a:ahLst/>
                <a:cxnLst/>
                <a:rect l="l" t="t" r="r" b="b"/>
                <a:pathLst>
                  <a:path w="1459" h="1184" extrusionOk="0">
                    <a:moveTo>
                      <a:pt x="365" y="0"/>
                    </a:moveTo>
                    <a:cubicBezTo>
                      <a:pt x="99" y="333"/>
                      <a:pt x="0" y="769"/>
                      <a:pt x="95" y="1184"/>
                    </a:cubicBezTo>
                    <a:lnTo>
                      <a:pt x="1459" y="872"/>
                    </a:lnTo>
                    <a:lnTo>
                      <a:pt x="365" y="0"/>
                    </a:lnTo>
                    <a:close/>
                  </a:path>
                </a:pathLst>
              </a:custGeom>
              <a:grpFill/>
              <a:ln w="9525" cap="flat" cmpd="sng">
                <a:solidFill>
                  <a:schemeClr val="accent4"/>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sp>
            <p:nvSpPr>
              <p:cNvPr id="42" name="Google Shape;5862;p106">
                <a:extLst>
                  <a:ext uri="{FF2B5EF4-FFF2-40B4-BE49-F238E27FC236}">
                    <a16:creationId xmlns:a16="http://schemas.microsoft.com/office/drawing/2014/main" id="{154E6ECD-4731-1E2C-7957-BB65DE102C67}"/>
                  </a:ext>
                </a:extLst>
              </p:cNvPr>
              <p:cNvSpPr/>
              <p:nvPr/>
            </p:nvSpPr>
            <p:spPr>
              <a:xfrm>
                <a:off x="2909" y="2242"/>
                <a:ext cx="410" cy="525"/>
              </a:xfrm>
              <a:custGeom>
                <a:avLst/>
                <a:gdLst/>
                <a:ahLst/>
                <a:cxnLst/>
                <a:rect l="l" t="t" r="r" b="b"/>
                <a:pathLst>
                  <a:path w="1094" h="1400" extrusionOk="0">
                    <a:moveTo>
                      <a:pt x="1094" y="0"/>
                    </a:moveTo>
                    <a:cubicBezTo>
                      <a:pt x="668" y="0"/>
                      <a:pt x="266" y="194"/>
                      <a:pt x="0" y="528"/>
                    </a:cubicBezTo>
                    <a:lnTo>
                      <a:pt x="1094" y="1400"/>
                    </a:lnTo>
                    <a:lnTo>
                      <a:pt x="1094" y="0"/>
                    </a:lnTo>
                    <a:close/>
                  </a:path>
                </a:pathLst>
              </a:custGeom>
              <a:grpFill/>
              <a:ln w="9525" cap="flat" cmpd="sng">
                <a:solidFill>
                  <a:schemeClr val="accent4"/>
                </a:solidFill>
                <a:prstDash val="solid"/>
                <a:round/>
                <a:headEnd type="none" w="sm" len="sm"/>
                <a:tailEnd type="none" w="sm" len="sm"/>
              </a:ln>
            </p:spPr>
            <p:txBody>
              <a:bodyPr spcFirstLastPara="1" wrap="square" lIns="58631" tIns="29306" rIns="58631" bIns="29306" anchor="t" anchorCtr="0">
                <a:noAutofit/>
              </a:bodyPr>
              <a:lstStyle/>
              <a:p>
                <a:pPr defTabSz="685800"/>
                <a:endParaRPr sz="1154"/>
              </a:p>
            </p:txBody>
          </p:sp>
        </p:grpSp>
        <p:sp>
          <p:nvSpPr>
            <p:cNvPr id="35" name="Google Shape;5864;p106">
              <a:extLst>
                <a:ext uri="{FF2B5EF4-FFF2-40B4-BE49-F238E27FC236}">
                  <a16:creationId xmlns:a16="http://schemas.microsoft.com/office/drawing/2014/main" id="{48E2085D-BB8E-A385-7EB0-90F546D88F83}"/>
                </a:ext>
              </a:extLst>
            </p:cNvPr>
            <p:cNvSpPr/>
            <p:nvPr/>
          </p:nvSpPr>
          <p:spPr>
            <a:xfrm>
              <a:off x="9221878" y="1658806"/>
              <a:ext cx="1872601" cy="1942879"/>
            </a:xfrm>
            <a:prstGeom prst="ellipse">
              <a:avLst/>
            </a:prstGeom>
            <a:solidFill>
              <a:schemeClr val="bg1"/>
            </a:solidFill>
            <a:ln>
              <a:noFill/>
            </a:ln>
          </p:spPr>
          <p:txBody>
            <a:bodyPr spcFirstLastPara="1" wrap="square" lIns="68569" tIns="34275" rIns="68569" bIns="34275" anchor="ctr" anchorCtr="0">
              <a:noAutofit/>
            </a:bodyPr>
            <a:lstStyle/>
            <a:p>
              <a:pPr algn="ctr" defTabSz="685800"/>
              <a:endParaRPr sz="1154">
                <a:solidFill>
                  <a:srgbClr val="FFFFFF"/>
                </a:solidFill>
                <a:latin typeface="Georgia"/>
                <a:ea typeface="Georgia"/>
                <a:cs typeface="Georgia"/>
                <a:sym typeface="Georgia"/>
              </a:endParaRPr>
            </a:p>
          </p:txBody>
        </p:sp>
      </p:grpSp>
      <p:cxnSp>
        <p:nvCxnSpPr>
          <p:cNvPr id="43" name="Straight Connector 42">
            <a:extLst>
              <a:ext uri="{FF2B5EF4-FFF2-40B4-BE49-F238E27FC236}">
                <a16:creationId xmlns:a16="http://schemas.microsoft.com/office/drawing/2014/main" id="{6D063FAE-2A98-9F79-F23D-60AA13D2685A}"/>
              </a:ext>
            </a:extLst>
          </p:cNvPr>
          <p:cNvCxnSpPr/>
          <p:nvPr/>
        </p:nvCxnSpPr>
        <p:spPr>
          <a:xfrm>
            <a:off x="660336" y="3291158"/>
            <a:ext cx="224164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9B343E9-A5C3-5EB3-B882-E428CDAA7599}"/>
              </a:ext>
            </a:extLst>
          </p:cNvPr>
          <p:cNvCxnSpPr/>
          <p:nvPr/>
        </p:nvCxnSpPr>
        <p:spPr>
          <a:xfrm>
            <a:off x="3485729" y="3291158"/>
            <a:ext cx="224164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D240F4BA-20C5-DF73-6FE3-E13B0D1F9A52}"/>
              </a:ext>
            </a:extLst>
          </p:cNvPr>
          <p:cNvCxnSpPr/>
          <p:nvPr/>
        </p:nvCxnSpPr>
        <p:spPr>
          <a:xfrm>
            <a:off x="6483225" y="3291158"/>
            <a:ext cx="2241645"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E8D22F74-3ACC-300A-28C0-A58D69BBFD91}"/>
              </a:ext>
            </a:extLst>
          </p:cNvPr>
          <p:cNvGrpSpPr/>
          <p:nvPr/>
        </p:nvGrpSpPr>
        <p:grpSpPr>
          <a:xfrm>
            <a:off x="1427911" y="2929372"/>
            <a:ext cx="66443" cy="357071"/>
            <a:chOff x="3292525" y="878663"/>
            <a:chExt cx="156944" cy="766757"/>
          </a:xfrm>
        </p:grpSpPr>
        <p:cxnSp>
          <p:nvCxnSpPr>
            <p:cNvPr id="47" name="Straight Connector 46">
              <a:extLst>
                <a:ext uri="{FF2B5EF4-FFF2-40B4-BE49-F238E27FC236}">
                  <a16:creationId xmlns:a16="http://schemas.microsoft.com/office/drawing/2014/main" id="{6B093161-66BB-C0B7-8EA7-1C94C230259A}"/>
                </a:ext>
              </a:extLst>
            </p:cNvPr>
            <p:cNvCxnSpPr/>
            <p:nvPr/>
          </p:nvCxnSpPr>
          <p:spPr>
            <a:xfrm>
              <a:off x="3370997" y="996287"/>
              <a:ext cx="0" cy="55955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8" name="Google Shape;6007;p106">
              <a:extLst>
                <a:ext uri="{FF2B5EF4-FFF2-40B4-BE49-F238E27FC236}">
                  <a16:creationId xmlns:a16="http://schemas.microsoft.com/office/drawing/2014/main" id="{68C85274-C481-BC29-94A3-0FA1F65ADDE5}"/>
                </a:ext>
              </a:extLst>
            </p:cNvPr>
            <p:cNvSpPr/>
            <p:nvPr/>
          </p:nvSpPr>
          <p:spPr>
            <a:xfrm>
              <a:off x="3292525" y="878663"/>
              <a:ext cx="156944" cy="156944"/>
            </a:xfrm>
            <a:prstGeom prst="ellipse">
              <a:avLst/>
            </a:prstGeom>
            <a:solidFill>
              <a:schemeClr val="accent2"/>
            </a:solidFill>
            <a:ln>
              <a:solidFill>
                <a:schemeClr val="accent2"/>
              </a:solidFill>
            </a:ln>
          </p:spPr>
          <p:txBody>
            <a:bodyPr spcFirstLastPara="1" wrap="square" lIns="34631" tIns="34631" rIns="34631" bIns="34631" anchor="ctr" anchorCtr="0">
              <a:noAutofit/>
            </a:bodyPr>
            <a:lstStyle/>
            <a:p>
              <a:pPr algn="ctr" defTabSz="685800"/>
              <a:endParaRPr sz="641" b="1">
                <a:solidFill>
                  <a:srgbClr val="FFFFFF"/>
                </a:solidFill>
                <a:latin typeface="Georgia"/>
                <a:ea typeface="Georgia"/>
                <a:cs typeface="Georgia"/>
                <a:sym typeface="Georgia"/>
              </a:endParaRPr>
            </a:p>
          </p:txBody>
        </p:sp>
        <p:sp>
          <p:nvSpPr>
            <p:cNvPr id="49" name="Google Shape;6007;p106">
              <a:extLst>
                <a:ext uri="{FF2B5EF4-FFF2-40B4-BE49-F238E27FC236}">
                  <a16:creationId xmlns:a16="http://schemas.microsoft.com/office/drawing/2014/main" id="{18100844-F651-4398-EEBA-12D7F4EF5FE1}"/>
                </a:ext>
              </a:extLst>
            </p:cNvPr>
            <p:cNvSpPr/>
            <p:nvPr/>
          </p:nvSpPr>
          <p:spPr>
            <a:xfrm>
              <a:off x="3292525" y="1488476"/>
              <a:ext cx="156944" cy="156944"/>
            </a:xfrm>
            <a:prstGeom prst="ellipse">
              <a:avLst/>
            </a:prstGeom>
            <a:solidFill>
              <a:schemeClr val="accent2"/>
            </a:solidFill>
            <a:ln>
              <a:solidFill>
                <a:schemeClr val="accent2"/>
              </a:solidFill>
            </a:ln>
          </p:spPr>
          <p:txBody>
            <a:bodyPr spcFirstLastPara="1" wrap="square" lIns="34631" tIns="34631" rIns="34631" bIns="34631" anchor="ctr" anchorCtr="0">
              <a:noAutofit/>
            </a:bodyPr>
            <a:lstStyle/>
            <a:p>
              <a:pPr algn="ctr" defTabSz="685800"/>
              <a:endParaRPr sz="641" b="1">
                <a:solidFill>
                  <a:srgbClr val="FFFFFF"/>
                </a:solidFill>
                <a:latin typeface="Georgia"/>
                <a:ea typeface="Georgia"/>
                <a:cs typeface="Georgia"/>
                <a:sym typeface="Georgia"/>
              </a:endParaRPr>
            </a:p>
          </p:txBody>
        </p:sp>
      </p:grpSp>
      <p:grpSp>
        <p:nvGrpSpPr>
          <p:cNvPr id="50" name="Group 49">
            <a:extLst>
              <a:ext uri="{FF2B5EF4-FFF2-40B4-BE49-F238E27FC236}">
                <a16:creationId xmlns:a16="http://schemas.microsoft.com/office/drawing/2014/main" id="{E9D87950-F02E-0381-0543-1B5B6EB0EB8F}"/>
              </a:ext>
            </a:extLst>
          </p:cNvPr>
          <p:cNvGrpSpPr/>
          <p:nvPr/>
        </p:nvGrpSpPr>
        <p:grpSpPr>
          <a:xfrm>
            <a:off x="4540109" y="2902118"/>
            <a:ext cx="66443" cy="357071"/>
            <a:chOff x="3292525" y="878663"/>
            <a:chExt cx="156944" cy="766757"/>
          </a:xfrm>
          <a:solidFill>
            <a:schemeClr val="accent5"/>
          </a:solidFill>
        </p:grpSpPr>
        <p:cxnSp>
          <p:nvCxnSpPr>
            <p:cNvPr id="51" name="Straight Connector 50">
              <a:extLst>
                <a:ext uri="{FF2B5EF4-FFF2-40B4-BE49-F238E27FC236}">
                  <a16:creationId xmlns:a16="http://schemas.microsoft.com/office/drawing/2014/main" id="{21F0CD3A-3EB6-6857-18A2-B10EBF7D23CB}"/>
                </a:ext>
              </a:extLst>
            </p:cNvPr>
            <p:cNvCxnSpPr/>
            <p:nvPr/>
          </p:nvCxnSpPr>
          <p:spPr>
            <a:xfrm>
              <a:off x="3370997" y="996287"/>
              <a:ext cx="0" cy="559558"/>
            </a:xfrm>
            <a:prstGeom prst="line">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52" name="Google Shape;6007;p106">
              <a:extLst>
                <a:ext uri="{FF2B5EF4-FFF2-40B4-BE49-F238E27FC236}">
                  <a16:creationId xmlns:a16="http://schemas.microsoft.com/office/drawing/2014/main" id="{22127DF0-D35B-7F14-CA45-07F5F3A969ED}"/>
                </a:ext>
              </a:extLst>
            </p:cNvPr>
            <p:cNvSpPr/>
            <p:nvPr/>
          </p:nvSpPr>
          <p:spPr>
            <a:xfrm>
              <a:off x="3292525" y="878663"/>
              <a:ext cx="156944" cy="156944"/>
            </a:xfrm>
            <a:prstGeom prst="ellipse">
              <a:avLst/>
            </a:prstGeom>
            <a:grpFill/>
            <a:ln>
              <a:solidFill>
                <a:schemeClr val="accent5"/>
              </a:solidFill>
            </a:ln>
          </p:spPr>
          <p:txBody>
            <a:bodyPr spcFirstLastPara="1" wrap="square" lIns="34631" tIns="34631" rIns="34631" bIns="34631" anchor="ctr" anchorCtr="0">
              <a:noAutofit/>
            </a:bodyPr>
            <a:lstStyle/>
            <a:p>
              <a:pPr algn="ctr" defTabSz="685800"/>
              <a:endParaRPr sz="641" b="1">
                <a:solidFill>
                  <a:srgbClr val="FFFFFF"/>
                </a:solidFill>
                <a:latin typeface="Georgia"/>
                <a:ea typeface="Georgia"/>
                <a:cs typeface="Georgia"/>
                <a:sym typeface="Georgia"/>
              </a:endParaRPr>
            </a:p>
          </p:txBody>
        </p:sp>
        <p:sp>
          <p:nvSpPr>
            <p:cNvPr id="53" name="Google Shape;6007;p106">
              <a:extLst>
                <a:ext uri="{FF2B5EF4-FFF2-40B4-BE49-F238E27FC236}">
                  <a16:creationId xmlns:a16="http://schemas.microsoft.com/office/drawing/2014/main" id="{BF5E2CA7-528C-1206-231A-138A5B04941B}"/>
                </a:ext>
              </a:extLst>
            </p:cNvPr>
            <p:cNvSpPr/>
            <p:nvPr/>
          </p:nvSpPr>
          <p:spPr>
            <a:xfrm>
              <a:off x="3292525" y="1488476"/>
              <a:ext cx="156944" cy="156944"/>
            </a:xfrm>
            <a:prstGeom prst="ellipse">
              <a:avLst/>
            </a:prstGeom>
            <a:grpFill/>
            <a:ln>
              <a:solidFill>
                <a:schemeClr val="accent5"/>
              </a:solidFill>
            </a:ln>
          </p:spPr>
          <p:txBody>
            <a:bodyPr spcFirstLastPara="1" wrap="square" lIns="34631" tIns="34631" rIns="34631" bIns="34631" anchor="ctr" anchorCtr="0">
              <a:noAutofit/>
            </a:bodyPr>
            <a:lstStyle/>
            <a:p>
              <a:pPr algn="ctr" defTabSz="685800"/>
              <a:endParaRPr sz="641" b="1">
                <a:solidFill>
                  <a:srgbClr val="FFFFFF"/>
                </a:solidFill>
                <a:latin typeface="Georgia"/>
                <a:ea typeface="Georgia"/>
                <a:cs typeface="Georgia"/>
                <a:sym typeface="Georgia"/>
              </a:endParaRPr>
            </a:p>
          </p:txBody>
        </p:sp>
      </p:grpSp>
      <p:grpSp>
        <p:nvGrpSpPr>
          <p:cNvPr id="54" name="Group 53">
            <a:extLst>
              <a:ext uri="{FF2B5EF4-FFF2-40B4-BE49-F238E27FC236}">
                <a16:creationId xmlns:a16="http://schemas.microsoft.com/office/drawing/2014/main" id="{EC9C32A5-9703-0EF3-25D5-BEFB3C7AA212}"/>
              </a:ext>
            </a:extLst>
          </p:cNvPr>
          <p:cNvGrpSpPr/>
          <p:nvPr/>
        </p:nvGrpSpPr>
        <p:grpSpPr>
          <a:xfrm>
            <a:off x="7716090" y="2924626"/>
            <a:ext cx="66443" cy="357071"/>
            <a:chOff x="3292525" y="878663"/>
            <a:chExt cx="156944" cy="766757"/>
          </a:xfrm>
          <a:solidFill>
            <a:schemeClr val="accent4"/>
          </a:solidFill>
        </p:grpSpPr>
        <p:cxnSp>
          <p:nvCxnSpPr>
            <p:cNvPr id="55" name="Straight Connector 54">
              <a:extLst>
                <a:ext uri="{FF2B5EF4-FFF2-40B4-BE49-F238E27FC236}">
                  <a16:creationId xmlns:a16="http://schemas.microsoft.com/office/drawing/2014/main" id="{4266E59E-20D5-2A44-6040-04D902687EEA}"/>
                </a:ext>
              </a:extLst>
            </p:cNvPr>
            <p:cNvCxnSpPr/>
            <p:nvPr/>
          </p:nvCxnSpPr>
          <p:spPr>
            <a:xfrm>
              <a:off x="3370997" y="996287"/>
              <a:ext cx="0" cy="559558"/>
            </a:xfrm>
            <a:prstGeom prst="line">
              <a:avLst/>
            </a:prstGeom>
            <a:grpFill/>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6" name="Google Shape;6007;p106">
              <a:extLst>
                <a:ext uri="{FF2B5EF4-FFF2-40B4-BE49-F238E27FC236}">
                  <a16:creationId xmlns:a16="http://schemas.microsoft.com/office/drawing/2014/main" id="{085286EE-5EF3-5976-3A8E-151DDBE838A0}"/>
                </a:ext>
              </a:extLst>
            </p:cNvPr>
            <p:cNvSpPr/>
            <p:nvPr/>
          </p:nvSpPr>
          <p:spPr>
            <a:xfrm>
              <a:off x="3292525" y="878663"/>
              <a:ext cx="156944" cy="156944"/>
            </a:xfrm>
            <a:prstGeom prst="ellipse">
              <a:avLst/>
            </a:prstGeom>
            <a:grpFill/>
            <a:ln>
              <a:solidFill>
                <a:schemeClr val="accent4"/>
              </a:solidFill>
            </a:ln>
          </p:spPr>
          <p:txBody>
            <a:bodyPr spcFirstLastPara="1" wrap="square" lIns="34631" tIns="34631" rIns="34631" bIns="34631" anchor="ctr" anchorCtr="0">
              <a:noAutofit/>
            </a:bodyPr>
            <a:lstStyle/>
            <a:p>
              <a:pPr algn="ctr" defTabSz="685800"/>
              <a:endParaRPr sz="641" b="1">
                <a:solidFill>
                  <a:srgbClr val="FFFFFF"/>
                </a:solidFill>
                <a:latin typeface="Georgia"/>
                <a:ea typeface="Georgia"/>
                <a:cs typeface="Georgia"/>
                <a:sym typeface="Georgia"/>
              </a:endParaRPr>
            </a:p>
          </p:txBody>
        </p:sp>
        <p:sp>
          <p:nvSpPr>
            <p:cNvPr id="57" name="Google Shape;6007;p106">
              <a:extLst>
                <a:ext uri="{FF2B5EF4-FFF2-40B4-BE49-F238E27FC236}">
                  <a16:creationId xmlns:a16="http://schemas.microsoft.com/office/drawing/2014/main" id="{E1CC57EA-EEAD-BC87-4880-AE4AC9F522B6}"/>
                </a:ext>
              </a:extLst>
            </p:cNvPr>
            <p:cNvSpPr/>
            <p:nvPr/>
          </p:nvSpPr>
          <p:spPr>
            <a:xfrm>
              <a:off x="3292525" y="1488476"/>
              <a:ext cx="156944" cy="156944"/>
            </a:xfrm>
            <a:prstGeom prst="ellipse">
              <a:avLst/>
            </a:prstGeom>
            <a:grpFill/>
            <a:ln>
              <a:solidFill>
                <a:schemeClr val="accent4"/>
              </a:solidFill>
            </a:ln>
          </p:spPr>
          <p:txBody>
            <a:bodyPr spcFirstLastPara="1" wrap="square" lIns="34631" tIns="34631" rIns="34631" bIns="34631" anchor="ctr" anchorCtr="0">
              <a:noAutofit/>
            </a:bodyPr>
            <a:lstStyle/>
            <a:p>
              <a:pPr algn="ctr" defTabSz="685800"/>
              <a:endParaRPr sz="641" b="1">
                <a:solidFill>
                  <a:srgbClr val="FFFFFF"/>
                </a:solidFill>
                <a:latin typeface="Georgia"/>
                <a:ea typeface="Georgia"/>
                <a:cs typeface="Georgia"/>
                <a:sym typeface="Georgia"/>
              </a:endParaRPr>
            </a:p>
          </p:txBody>
        </p:sp>
      </p:grpSp>
      <p:sp>
        <p:nvSpPr>
          <p:cNvPr id="61" name="Google Shape;366;p2">
            <a:extLst>
              <a:ext uri="{FF2B5EF4-FFF2-40B4-BE49-F238E27FC236}">
                <a16:creationId xmlns:a16="http://schemas.microsoft.com/office/drawing/2014/main" id="{C7DF4932-DD57-9F3F-973A-F75DA583C355}"/>
              </a:ext>
            </a:extLst>
          </p:cNvPr>
          <p:cNvSpPr txBox="1">
            <a:spLocks noGrp="1"/>
          </p:cNvSpPr>
          <p:nvPr>
            <p:ph type="body" idx="1"/>
          </p:nvPr>
        </p:nvSpPr>
        <p:spPr>
          <a:xfrm>
            <a:off x="447718" y="3430305"/>
            <a:ext cx="2659482" cy="1623927"/>
          </a:xfrm>
          <a:prstGeom prst="rect">
            <a:avLst/>
          </a:prstGeom>
          <a:noFill/>
          <a:ln>
            <a:noFill/>
          </a:ln>
        </p:spPr>
        <p:txBody>
          <a:bodyPr spcFirstLastPara="1" wrap="square" lIns="0" tIns="0" rIns="0" bIns="0" anchor="t" anchorCtr="0">
            <a:noAutofit/>
          </a:bodyPr>
          <a:lstStyle/>
          <a:p>
            <a:pPr marL="171450" indent="-171450">
              <a:spcAft>
                <a:spcPts val="600"/>
              </a:spcAft>
              <a:buSzPts val="1600"/>
            </a:pPr>
            <a:r>
              <a:rPr lang="en-US" sz="1000" b="0">
                <a:solidFill>
                  <a:schemeClr val="tx1"/>
                </a:solidFill>
              </a:rPr>
              <a:t>ATC Kenya is the leading provider of critical telecommunications infrastructure, supporting seamless connectivity across Kenya with over 4,000 towers.</a:t>
            </a:r>
          </a:p>
          <a:p>
            <a:pPr marL="171450" indent="-171450">
              <a:buSzPts val="1600"/>
            </a:pPr>
            <a:r>
              <a:rPr lang="en-US" sz="1000">
                <a:solidFill>
                  <a:schemeClr val="tx1"/>
                </a:solidFill>
              </a:rPr>
              <a:t>Enables mobile connectivity for over 60 million subscribers across Kenya”</a:t>
            </a:r>
          </a:p>
        </p:txBody>
      </p:sp>
      <p:sp>
        <p:nvSpPr>
          <p:cNvPr id="62" name="Google Shape;371;p2">
            <a:extLst>
              <a:ext uri="{FF2B5EF4-FFF2-40B4-BE49-F238E27FC236}">
                <a16:creationId xmlns:a16="http://schemas.microsoft.com/office/drawing/2014/main" id="{7E197C2F-C04A-CDFE-1D3A-D76CB500B88D}"/>
              </a:ext>
            </a:extLst>
          </p:cNvPr>
          <p:cNvSpPr txBox="1"/>
          <p:nvPr/>
        </p:nvSpPr>
        <p:spPr>
          <a:xfrm>
            <a:off x="3485729" y="3446805"/>
            <a:ext cx="2605800" cy="1503218"/>
          </a:xfrm>
          <a:prstGeom prst="rect">
            <a:avLst/>
          </a:prstGeom>
          <a:noFill/>
          <a:ln>
            <a:noFill/>
          </a:ln>
        </p:spPr>
        <p:txBody>
          <a:bodyPr spcFirstLastPara="1" wrap="square" lIns="0" tIns="0" rIns="0" bIns="0" anchor="t" anchorCtr="0">
            <a:noAutofit/>
          </a:bodyPr>
          <a:lstStyle/>
          <a:p>
            <a:pPr marL="171450" marR="0" lvl="0" indent="-171450" algn="l" rtl="0">
              <a:lnSpc>
                <a:spcPct val="100000"/>
              </a:lnSpc>
              <a:spcBef>
                <a:spcPts val="0"/>
              </a:spcBef>
              <a:spcAft>
                <a:spcPts val="600"/>
              </a:spcAft>
              <a:buClr>
                <a:schemeClr val="dk1"/>
              </a:buClr>
              <a:buSzPts val="1600"/>
              <a:buFont typeface="Arial" panose="020B0604020202020204" pitchFamily="34" charset="0"/>
              <a:buChar char="•"/>
            </a:pPr>
            <a:r>
              <a:rPr lang="en-US" sz="1000" b="0" i="0" u="none" strike="noStrike" cap="none">
                <a:solidFill>
                  <a:schemeClr val="dk1"/>
                </a:solidFill>
                <a:latin typeface="Arial"/>
                <a:ea typeface="Arial"/>
                <a:cs typeface="Arial"/>
                <a:sym typeface="Arial"/>
              </a:rPr>
              <a:t>The principal activity of ATC Kenya includes acquiring, managing, developing, constructing, maintaining, leasing, and operating communication sites in Kenya.</a:t>
            </a:r>
          </a:p>
          <a:p>
            <a:pPr marL="171450" marR="0" lvl="0" indent="-171450" algn="l" rtl="0">
              <a:lnSpc>
                <a:spcPct val="100000"/>
              </a:lnSpc>
              <a:spcBef>
                <a:spcPts val="0"/>
              </a:spcBef>
              <a:spcAft>
                <a:spcPts val="0"/>
              </a:spcAft>
              <a:buClr>
                <a:schemeClr val="dk1"/>
              </a:buClr>
              <a:buSzPts val="1600"/>
              <a:buFont typeface="Arial" panose="020B0604020202020204" pitchFamily="34" charset="0"/>
              <a:buChar char="•"/>
            </a:pPr>
            <a:r>
              <a:rPr lang="en-US" sz="1000">
                <a:solidFill>
                  <a:schemeClr val="dk1"/>
                </a:solidFill>
              </a:rPr>
              <a:t>The principal source of revenue is rental income from leasing telecommunication towers.</a:t>
            </a:r>
            <a:endParaRPr sz="1000" b="0" i="0" u="none" strike="noStrike" cap="none">
              <a:solidFill>
                <a:srgbClr val="000000"/>
              </a:solidFill>
              <a:latin typeface="Arial"/>
              <a:ea typeface="Arial"/>
              <a:cs typeface="Arial"/>
              <a:sym typeface="Arial"/>
            </a:endParaRPr>
          </a:p>
        </p:txBody>
      </p:sp>
      <p:sp>
        <p:nvSpPr>
          <p:cNvPr id="63" name="Google Shape;373;p2">
            <a:extLst>
              <a:ext uri="{FF2B5EF4-FFF2-40B4-BE49-F238E27FC236}">
                <a16:creationId xmlns:a16="http://schemas.microsoft.com/office/drawing/2014/main" id="{08D24C03-E2BB-7E2C-747C-E9BE364F3F21}"/>
              </a:ext>
            </a:extLst>
          </p:cNvPr>
          <p:cNvSpPr txBox="1"/>
          <p:nvPr/>
        </p:nvSpPr>
        <p:spPr>
          <a:xfrm>
            <a:off x="6358296" y="3395156"/>
            <a:ext cx="2491502" cy="1474024"/>
          </a:xfrm>
          <a:prstGeom prst="rect">
            <a:avLst/>
          </a:prstGeom>
          <a:noFill/>
          <a:ln>
            <a:noFill/>
          </a:ln>
        </p:spPr>
        <p:txBody>
          <a:bodyPr spcFirstLastPara="1" wrap="square" lIns="0" tIns="0" rIns="0" bIns="0" anchor="t" anchorCtr="0">
            <a:noAutofit/>
          </a:bodyPr>
          <a:lstStyle/>
          <a:p>
            <a:pPr marL="171450" marR="0" lvl="0" indent="-171450" algn="l" rtl="0">
              <a:lnSpc>
                <a:spcPct val="100000"/>
              </a:lnSpc>
              <a:spcBef>
                <a:spcPts val="0"/>
              </a:spcBef>
              <a:spcAft>
                <a:spcPts val="600"/>
              </a:spcAft>
              <a:buClr>
                <a:schemeClr val="dk1"/>
              </a:buClr>
              <a:buSzPts val="1500"/>
              <a:buFont typeface="Arial" panose="020B0604020202020204" pitchFamily="34" charset="0"/>
              <a:buChar char="•"/>
            </a:pPr>
            <a:r>
              <a:rPr lang="en-US" sz="1000" b="0" i="0" u="none" strike="noStrike" cap="none">
                <a:solidFill>
                  <a:schemeClr val="dk1"/>
                </a:solidFill>
                <a:latin typeface="Arial"/>
                <a:ea typeface="Arial"/>
                <a:cs typeface="Arial"/>
                <a:sym typeface="Arial"/>
              </a:rPr>
              <a:t>Telecommunication towers are an integral part of </a:t>
            </a:r>
            <a:r>
              <a:rPr lang="en-US" sz="1000">
                <a:solidFill>
                  <a:schemeClr val="dk1"/>
                </a:solidFill>
              </a:rPr>
              <a:t>Kenya’s</a:t>
            </a:r>
            <a:r>
              <a:rPr lang="en-US" sz="1000" b="0" i="0" u="none" strike="noStrike" cap="none">
                <a:solidFill>
                  <a:schemeClr val="dk1"/>
                </a:solidFill>
                <a:latin typeface="Arial"/>
                <a:ea typeface="Arial"/>
                <a:cs typeface="Arial"/>
                <a:sym typeface="Arial"/>
              </a:rPr>
              <a:t> critical telecommunication infrastructure as without them, the entire technological connectivity cannot stand. </a:t>
            </a:r>
            <a:endParaRPr lang="en-US" sz="1000">
              <a:solidFill>
                <a:schemeClr val="dk1"/>
              </a:solidFill>
            </a:endParaRPr>
          </a:p>
          <a:p>
            <a:pPr marL="171450" marR="0" lvl="0" indent="-171450" algn="l" rtl="0">
              <a:lnSpc>
                <a:spcPct val="100000"/>
              </a:lnSpc>
              <a:spcBef>
                <a:spcPts val="0"/>
              </a:spcBef>
              <a:spcAft>
                <a:spcPts val="0"/>
              </a:spcAft>
              <a:buClr>
                <a:schemeClr val="dk1"/>
              </a:buClr>
              <a:buSzPts val="1500"/>
              <a:buFont typeface="Arial" panose="020B0604020202020204" pitchFamily="34" charset="0"/>
              <a:buChar char="•"/>
            </a:pPr>
            <a:r>
              <a:rPr lang="en-US" sz="1000" b="0" i="0" u="none" strike="noStrike" cap="none">
                <a:solidFill>
                  <a:schemeClr val="dk1"/>
                </a:solidFill>
                <a:latin typeface="Arial"/>
                <a:ea typeface="Arial"/>
                <a:cs typeface="Arial"/>
                <a:sym typeface="Arial"/>
              </a:rPr>
              <a:t>Telecommunication towers therefore play a pivotal role in the telecommunication ecosystem.</a:t>
            </a:r>
            <a:endParaRPr sz="1000" b="0" i="0" u="none" strike="noStrike" cap="none">
              <a:solidFill>
                <a:schemeClr val="dk1"/>
              </a:solidFill>
              <a:latin typeface="Arial"/>
              <a:ea typeface="Arial"/>
              <a:cs typeface="Arial"/>
              <a:sym typeface="Arial"/>
            </a:endParaRPr>
          </a:p>
        </p:txBody>
      </p:sp>
      <p:pic>
        <p:nvPicPr>
          <p:cNvPr id="449" name="Google Shape;7197;p90">
            <a:extLst>
              <a:ext uri="{FF2B5EF4-FFF2-40B4-BE49-F238E27FC236}">
                <a16:creationId xmlns:a16="http://schemas.microsoft.com/office/drawing/2014/main" id="{49E6BE09-1EB4-091F-3AD6-5D890F9CC8AF}"/>
              </a:ext>
            </a:extLst>
          </p:cNvPr>
          <p:cNvPicPr preferRelativeResize="0"/>
          <p:nvPr/>
        </p:nvPicPr>
        <p:blipFill rotWithShape="1">
          <a:blip r:embed="rId3">
            <a:alphaModFix/>
          </a:blip>
          <a:srcRect/>
          <a:stretch/>
        </p:blipFill>
        <p:spPr>
          <a:xfrm>
            <a:off x="1109601" y="1256916"/>
            <a:ext cx="675012" cy="1320234"/>
          </a:xfrm>
          <a:prstGeom prst="rect">
            <a:avLst/>
          </a:prstGeom>
          <a:noFill/>
          <a:ln>
            <a:noFill/>
          </a:ln>
        </p:spPr>
      </p:pic>
      <p:pic>
        <p:nvPicPr>
          <p:cNvPr id="450" name="Google Shape;7004;p88">
            <a:extLst>
              <a:ext uri="{FF2B5EF4-FFF2-40B4-BE49-F238E27FC236}">
                <a16:creationId xmlns:a16="http://schemas.microsoft.com/office/drawing/2014/main" id="{70B134E3-9815-4AA4-6C85-AF9DE3F42F0E}"/>
              </a:ext>
            </a:extLst>
          </p:cNvPr>
          <p:cNvPicPr preferRelativeResize="0"/>
          <p:nvPr/>
        </p:nvPicPr>
        <p:blipFill rotWithShape="1">
          <a:blip r:embed="rId4">
            <a:alphaModFix/>
          </a:blip>
          <a:srcRect/>
          <a:stretch/>
        </p:blipFill>
        <p:spPr>
          <a:xfrm>
            <a:off x="7044015" y="1362030"/>
            <a:ext cx="1120063" cy="1153091"/>
          </a:xfrm>
          <a:prstGeom prst="rect">
            <a:avLst/>
          </a:prstGeom>
          <a:noFill/>
          <a:ln>
            <a:noFill/>
          </a:ln>
        </p:spPr>
      </p:pic>
      <p:pic>
        <p:nvPicPr>
          <p:cNvPr id="451" name="Google Shape;7184;p89">
            <a:extLst>
              <a:ext uri="{FF2B5EF4-FFF2-40B4-BE49-F238E27FC236}">
                <a16:creationId xmlns:a16="http://schemas.microsoft.com/office/drawing/2014/main" id="{DE19B84F-2723-19AA-ACA0-D70C12524C19}"/>
              </a:ext>
            </a:extLst>
          </p:cNvPr>
          <p:cNvPicPr preferRelativeResize="0"/>
          <p:nvPr/>
        </p:nvPicPr>
        <p:blipFill rotWithShape="1">
          <a:blip r:embed="rId5">
            <a:alphaModFix/>
          </a:blip>
          <a:srcRect/>
          <a:stretch/>
        </p:blipFill>
        <p:spPr>
          <a:xfrm>
            <a:off x="4293538" y="1256915"/>
            <a:ext cx="478650" cy="125429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BEDE7CE-70AB-AE53-376B-DFB0CCE8236E}"/>
              </a:ext>
            </a:extLst>
          </p:cNvPr>
          <p:cNvGrpSpPr/>
          <p:nvPr/>
        </p:nvGrpSpPr>
        <p:grpSpPr>
          <a:xfrm>
            <a:off x="960196" y="953101"/>
            <a:ext cx="6876017" cy="3681294"/>
            <a:chOff x="839076" y="972140"/>
            <a:chExt cx="6876017" cy="3681294"/>
          </a:xfrm>
        </p:grpSpPr>
        <p:cxnSp>
          <p:nvCxnSpPr>
            <p:cNvPr id="3" name="Straight Arrow Connector 2">
              <a:extLst>
                <a:ext uri="{FF2B5EF4-FFF2-40B4-BE49-F238E27FC236}">
                  <a16:creationId xmlns:a16="http://schemas.microsoft.com/office/drawing/2014/main" id="{E966C0FA-289B-F13F-5E7B-24CD16C71E92}"/>
                </a:ext>
              </a:extLst>
            </p:cNvPr>
            <p:cNvCxnSpPr>
              <a:cxnSpLocks/>
            </p:cNvCxnSpPr>
            <p:nvPr/>
          </p:nvCxnSpPr>
          <p:spPr>
            <a:xfrm flipH="1">
              <a:off x="2734280" y="4335131"/>
              <a:ext cx="1603061"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719B0CFC-2C0D-0BB8-D087-DBB912731205}"/>
                </a:ext>
              </a:extLst>
            </p:cNvPr>
            <p:cNvCxnSpPr>
              <a:cxnSpLocks/>
            </p:cNvCxnSpPr>
            <p:nvPr/>
          </p:nvCxnSpPr>
          <p:spPr>
            <a:xfrm>
              <a:off x="1082846" y="1997990"/>
              <a:ext cx="3219114" cy="27325"/>
            </a:xfrm>
            <a:prstGeom prst="line">
              <a:avLst/>
            </a:prstGeom>
            <a:ln w="3175"/>
          </p:spPr>
          <p:style>
            <a:lnRef idx="1">
              <a:schemeClr val="dk1"/>
            </a:lnRef>
            <a:fillRef idx="0">
              <a:schemeClr val="dk1"/>
            </a:fillRef>
            <a:effectRef idx="0">
              <a:schemeClr val="dk1"/>
            </a:effectRef>
            <a:fontRef idx="minor">
              <a:schemeClr val="tx1"/>
            </a:fontRef>
          </p:style>
        </p:cxnSp>
        <p:grpSp>
          <p:nvGrpSpPr>
            <p:cNvPr id="62" name="Group 61">
              <a:extLst>
                <a:ext uri="{FF2B5EF4-FFF2-40B4-BE49-F238E27FC236}">
                  <a16:creationId xmlns:a16="http://schemas.microsoft.com/office/drawing/2014/main" id="{874A801B-98FE-9877-62D1-4A103EE1B9EA}"/>
                </a:ext>
              </a:extLst>
            </p:cNvPr>
            <p:cNvGrpSpPr/>
            <p:nvPr/>
          </p:nvGrpSpPr>
          <p:grpSpPr>
            <a:xfrm>
              <a:off x="839076" y="1591919"/>
              <a:ext cx="1306048" cy="711286"/>
              <a:chOff x="3990789" y="1055014"/>
              <a:chExt cx="1101183" cy="833088"/>
            </a:xfrm>
          </p:grpSpPr>
          <p:sp>
            <p:nvSpPr>
              <p:cNvPr id="90" name="Oval 89">
                <a:extLst>
                  <a:ext uri="{FF2B5EF4-FFF2-40B4-BE49-F238E27FC236}">
                    <a16:creationId xmlns:a16="http://schemas.microsoft.com/office/drawing/2014/main" id="{E153DE4A-9C5D-923A-7FC1-B834032D9933}"/>
                  </a:ext>
                </a:extLst>
              </p:cNvPr>
              <p:cNvSpPr/>
              <p:nvPr/>
            </p:nvSpPr>
            <p:spPr>
              <a:xfrm>
                <a:off x="4018507" y="1055014"/>
                <a:ext cx="1023333" cy="8330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751" kern="0">
                  <a:solidFill>
                    <a:srgbClr val="FFFFFF"/>
                  </a:solidFill>
                  <a:latin typeface="Arial"/>
                  <a:sym typeface="Arial"/>
                </a:endParaRPr>
              </a:p>
            </p:txBody>
          </p:sp>
          <p:sp>
            <p:nvSpPr>
              <p:cNvPr id="91" name="TextBox 90">
                <a:extLst>
                  <a:ext uri="{FF2B5EF4-FFF2-40B4-BE49-F238E27FC236}">
                    <a16:creationId xmlns:a16="http://schemas.microsoft.com/office/drawing/2014/main" id="{CEDA15C3-BBDE-1D52-EEDB-892D311A876E}"/>
                  </a:ext>
                </a:extLst>
              </p:cNvPr>
              <p:cNvSpPr txBox="1"/>
              <p:nvPr/>
            </p:nvSpPr>
            <p:spPr>
              <a:xfrm>
                <a:off x="3990789" y="1291369"/>
                <a:ext cx="1101183" cy="379858"/>
              </a:xfrm>
              <a:prstGeom prst="rect">
                <a:avLst/>
              </a:prstGeom>
              <a:noFill/>
            </p:spPr>
            <p:txBody>
              <a:bodyPr wrap="square" rtlCol="0">
                <a:spAutoFit/>
              </a:bodyPr>
              <a:lstStyle/>
              <a:p>
                <a:pPr algn="ctr" defTabSz="1219170">
                  <a:buClr>
                    <a:srgbClr val="000000"/>
                  </a:buClr>
                </a:pPr>
                <a:r>
                  <a:rPr lang="en-US" sz="700" b="1" kern="0">
                    <a:solidFill>
                      <a:srgbClr val="FFFFFF"/>
                    </a:solidFill>
                    <a:latin typeface="Arial" panose="020B0604020202020204" pitchFamily="34" charset="0"/>
                    <a:cs typeface="Arial" panose="020B0604020202020204" pitchFamily="34" charset="0"/>
                    <a:sym typeface="Arial"/>
                  </a:rPr>
                  <a:t>Telecommunications equipment Manufacturers</a:t>
                </a:r>
              </a:p>
            </p:txBody>
          </p:sp>
        </p:grpSp>
        <p:sp>
          <p:nvSpPr>
            <p:cNvPr id="64" name="TextBox 63">
              <a:extLst>
                <a:ext uri="{FF2B5EF4-FFF2-40B4-BE49-F238E27FC236}">
                  <a16:creationId xmlns:a16="http://schemas.microsoft.com/office/drawing/2014/main" id="{D99163B9-D11D-D144-B0B3-C022C9B00A07}"/>
                </a:ext>
              </a:extLst>
            </p:cNvPr>
            <p:cNvSpPr txBox="1"/>
            <p:nvPr/>
          </p:nvSpPr>
          <p:spPr>
            <a:xfrm>
              <a:off x="2895626" y="1061404"/>
              <a:ext cx="1454466" cy="293688"/>
            </a:xfrm>
            <a:prstGeom prst="rect">
              <a:avLst/>
            </a:prstGeom>
            <a:noFill/>
          </p:spPr>
          <p:txBody>
            <a:bodyPr wrap="square">
              <a:spAutoFit/>
            </a:bodyPr>
            <a:lstStyle/>
            <a:p>
              <a:pPr defTabSz="1219170">
                <a:buClr>
                  <a:srgbClr val="000000"/>
                </a:buClr>
              </a:pPr>
              <a:r>
                <a:rPr lang="en-US" sz="800" i="1" kern="0">
                  <a:solidFill>
                    <a:schemeClr val="tx1"/>
                  </a:solidFill>
                  <a:latin typeface="Arial" panose="020B0604020202020204" pitchFamily="34" charset="0"/>
                  <a:cs typeface="Arial"/>
                  <a:sym typeface="Arial"/>
                </a:rPr>
                <a:t>Regulator</a:t>
              </a:r>
              <a:r>
                <a:rPr lang="en-US" sz="800" i="1">
                  <a:solidFill>
                    <a:schemeClr val="tx1"/>
                  </a:solidFill>
                  <a:latin typeface="Arial" panose="020B0604020202020204" pitchFamily="34" charset="0"/>
                </a:rPr>
                <a:t>y policies shape the entire value chain</a:t>
              </a:r>
              <a:endParaRPr lang="en-US" sz="800" i="1" kern="0">
                <a:solidFill>
                  <a:schemeClr val="tx1"/>
                </a:solidFill>
                <a:latin typeface="Arial"/>
                <a:cs typeface="Arial"/>
                <a:sym typeface="Arial"/>
              </a:endParaRPr>
            </a:p>
          </p:txBody>
        </p:sp>
        <p:cxnSp>
          <p:nvCxnSpPr>
            <p:cNvPr id="65" name="Straight Connector 64">
              <a:extLst>
                <a:ext uri="{FF2B5EF4-FFF2-40B4-BE49-F238E27FC236}">
                  <a16:creationId xmlns:a16="http://schemas.microsoft.com/office/drawing/2014/main" id="{5ABB4CF8-E2FE-F93E-B7EB-E670CF721BC0}"/>
                </a:ext>
              </a:extLst>
            </p:cNvPr>
            <p:cNvCxnSpPr>
              <a:cxnSpLocks/>
            </p:cNvCxnSpPr>
            <p:nvPr/>
          </p:nvCxnSpPr>
          <p:spPr>
            <a:xfrm>
              <a:off x="2749428" y="4247964"/>
              <a:ext cx="1631817" cy="158"/>
            </a:xfrm>
            <a:prstGeom prst="line">
              <a:avLst/>
            </a:prstGeom>
            <a:ln w="3175"/>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B4927291-DEBD-ED0D-B92E-967131632601}"/>
                </a:ext>
              </a:extLst>
            </p:cNvPr>
            <p:cNvCxnSpPr>
              <a:cxnSpLocks/>
            </p:cNvCxnSpPr>
            <p:nvPr/>
          </p:nvCxnSpPr>
          <p:spPr>
            <a:xfrm flipV="1">
              <a:off x="2153441" y="3200690"/>
              <a:ext cx="0" cy="125180"/>
            </a:xfrm>
            <a:prstGeom prst="line">
              <a:avLst/>
            </a:prstGeom>
            <a:ln w="3175"/>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D2E6F0B6-33A5-B14F-6EE0-5A087731E2B4}"/>
                </a:ext>
              </a:extLst>
            </p:cNvPr>
            <p:cNvCxnSpPr>
              <a:cxnSpLocks/>
            </p:cNvCxnSpPr>
            <p:nvPr/>
          </p:nvCxnSpPr>
          <p:spPr>
            <a:xfrm>
              <a:off x="2153442" y="3200690"/>
              <a:ext cx="2861261" cy="0"/>
            </a:xfrm>
            <a:prstGeom prst="line">
              <a:avLst/>
            </a:prstGeom>
            <a:ln w="3175"/>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554C759B-DA32-B2EF-1406-9EFF0178C369}"/>
                </a:ext>
              </a:extLst>
            </p:cNvPr>
            <p:cNvCxnSpPr>
              <a:cxnSpLocks/>
            </p:cNvCxnSpPr>
            <p:nvPr/>
          </p:nvCxnSpPr>
          <p:spPr>
            <a:xfrm flipV="1">
              <a:off x="5015042" y="3037789"/>
              <a:ext cx="0" cy="162902"/>
            </a:xfrm>
            <a:prstGeom prst="line">
              <a:avLst/>
            </a:prstGeom>
            <a:ln w="3175"/>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51ED6EF1-ED73-B93D-66A9-B8755385DF9E}"/>
                </a:ext>
              </a:extLst>
            </p:cNvPr>
            <p:cNvCxnSpPr>
              <a:cxnSpLocks/>
            </p:cNvCxnSpPr>
            <p:nvPr/>
          </p:nvCxnSpPr>
          <p:spPr>
            <a:xfrm flipH="1">
              <a:off x="3706818" y="3343673"/>
              <a:ext cx="2731238" cy="0"/>
            </a:xfrm>
            <a:prstGeom prst="line">
              <a:avLst/>
            </a:prstGeom>
            <a:ln w="3175"/>
          </p:spPr>
          <p:style>
            <a:lnRef idx="1">
              <a:schemeClr val="dk1"/>
            </a:lnRef>
            <a:fillRef idx="0">
              <a:schemeClr val="dk1"/>
            </a:fillRef>
            <a:effectRef idx="0">
              <a:schemeClr val="dk1"/>
            </a:effectRef>
            <a:fontRef idx="minor">
              <a:schemeClr val="tx1"/>
            </a:fontRef>
          </p:style>
        </p:cxnSp>
        <p:sp>
          <p:nvSpPr>
            <p:cNvPr id="70" name="Isosceles Triangle 69">
              <a:extLst>
                <a:ext uri="{FF2B5EF4-FFF2-40B4-BE49-F238E27FC236}">
                  <a16:creationId xmlns:a16="http://schemas.microsoft.com/office/drawing/2014/main" id="{48D5AACD-676C-180E-CA6F-D10A7F4A3DB0}"/>
                </a:ext>
              </a:extLst>
            </p:cNvPr>
            <p:cNvSpPr/>
            <p:nvPr/>
          </p:nvSpPr>
          <p:spPr>
            <a:xfrm rot="5400000">
              <a:off x="4306874" y="1959012"/>
              <a:ext cx="97608" cy="122809"/>
            </a:xfrm>
            <a:prstGeom prst="triangl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219170">
                <a:buClr>
                  <a:srgbClr val="000000"/>
                </a:buClr>
              </a:pPr>
              <a:endParaRPr lang="en-US" sz="1400" kern="0">
                <a:solidFill>
                  <a:srgbClr val="FFFFFF"/>
                </a:solidFill>
                <a:latin typeface="Arial"/>
                <a:sym typeface="Arial"/>
              </a:endParaRPr>
            </a:p>
          </p:txBody>
        </p:sp>
        <p:sp>
          <p:nvSpPr>
            <p:cNvPr id="71" name="Isosceles Triangle 70">
              <a:extLst>
                <a:ext uri="{FF2B5EF4-FFF2-40B4-BE49-F238E27FC236}">
                  <a16:creationId xmlns:a16="http://schemas.microsoft.com/office/drawing/2014/main" id="{234F9AA8-ECC2-C328-CCCE-C0EAE8E19DCA}"/>
                </a:ext>
              </a:extLst>
            </p:cNvPr>
            <p:cNvSpPr/>
            <p:nvPr/>
          </p:nvSpPr>
          <p:spPr>
            <a:xfrm>
              <a:off x="4952520" y="3011416"/>
              <a:ext cx="129917" cy="92267"/>
            </a:xfrm>
            <a:prstGeom prst="triangl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219170">
                <a:buClr>
                  <a:srgbClr val="000000"/>
                </a:buClr>
              </a:pPr>
              <a:endParaRPr lang="en-US" sz="1400" kern="0">
                <a:solidFill>
                  <a:srgbClr val="FFFFFF"/>
                </a:solidFill>
                <a:latin typeface="Arial"/>
                <a:sym typeface="Arial"/>
              </a:endParaRPr>
            </a:p>
          </p:txBody>
        </p:sp>
        <p:cxnSp>
          <p:nvCxnSpPr>
            <p:cNvPr id="72" name="Straight Connector 71">
              <a:extLst>
                <a:ext uri="{FF2B5EF4-FFF2-40B4-BE49-F238E27FC236}">
                  <a16:creationId xmlns:a16="http://schemas.microsoft.com/office/drawing/2014/main" id="{08F2D45C-D9C8-75F6-9DA1-7E6CBBCEA769}"/>
                </a:ext>
              </a:extLst>
            </p:cNvPr>
            <p:cNvCxnSpPr>
              <a:cxnSpLocks/>
            </p:cNvCxnSpPr>
            <p:nvPr/>
          </p:nvCxnSpPr>
          <p:spPr>
            <a:xfrm flipV="1">
              <a:off x="4661331" y="3057551"/>
              <a:ext cx="26758" cy="1595883"/>
            </a:xfrm>
            <a:prstGeom prst="line">
              <a:avLst/>
            </a:prstGeom>
            <a:ln w="3175"/>
          </p:spPr>
          <p:style>
            <a:lnRef idx="1">
              <a:schemeClr val="dk1"/>
            </a:lnRef>
            <a:fillRef idx="0">
              <a:schemeClr val="dk1"/>
            </a:fillRef>
            <a:effectRef idx="0">
              <a:schemeClr val="dk1"/>
            </a:effectRef>
            <a:fontRef idx="minor">
              <a:schemeClr val="tx1"/>
            </a:fontRef>
          </p:style>
        </p:cxnSp>
        <p:grpSp>
          <p:nvGrpSpPr>
            <p:cNvPr id="73" name="Group 72">
              <a:extLst>
                <a:ext uri="{FF2B5EF4-FFF2-40B4-BE49-F238E27FC236}">
                  <a16:creationId xmlns:a16="http://schemas.microsoft.com/office/drawing/2014/main" id="{F309C09A-4140-3CEB-546A-1C6960A90EBD}"/>
                </a:ext>
              </a:extLst>
            </p:cNvPr>
            <p:cNvGrpSpPr/>
            <p:nvPr/>
          </p:nvGrpSpPr>
          <p:grpSpPr>
            <a:xfrm>
              <a:off x="4195855" y="4072269"/>
              <a:ext cx="1012862" cy="575915"/>
              <a:chOff x="4171008" y="950588"/>
              <a:chExt cx="900973" cy="681867"/>
            </a:xfrm>
          </p:grpSpPr>
          <p:sp>
            <p:nvSpPr>
              <p:cNvPr id="88" name="Oval 87">
                <a:extLst>
                  <a:ext uri="{FF2B5EF4-FFF2-40B4-BE49-F238E27FC236}">
                    <a16:creationId xmlns:a16="http://schemas.microsoft.com/office/drawing/2014/main" id="{6247AFD4-13CF-1003-7EEA-7B8D11744562}"/>
                  </a:ext>
                </a:extLst>
              </p:cNvPr>
              <p:cNvSpPr/>
              <p:nvPr/>
            </p:nvSpPr>
            <p:spPr>
              <a:xfrm>
                <a:off x="4171008" y="950588"/>
                <a:ext cx="897985" cy="6818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751" kern="0">
                  <a:solidFill>
                    <a:srgbClr val="FFFFFF"/>
                  </a:solidFill>
                  <a:latin typeface="Arial"/>
                  <a:sym typeface="Arial"/>
                </a:endParaRPr>
              </a:p>
            </p:txBody>
          </p:sp>
          <p:sp>
            <p:nvSpPr>
              <p:cNvPr id="89" name="TextBox 88">
                <a:extLst>
                  <a:ext uri="{FF2B5EF4-FFF2-40B4-BE49-F238E27FC236}">
                    <a16:creationId xmlns:a16="http://schemas.microsoft.com/office/drawing/2014/main" id="{BBA753DE-030B-CB3B-BECB-15B272269055}"/>
                  </a:ext>
                </a:extLst>
              </p:cNvPr>
              <p:cNvSpPr txBox="1"/>
              <p:nvPr/>
            </p:nvSpPr>
            <p:spPr>
              <a:xfrm>
                <a:off x="4220224" y="1027948"/>
                <a:ext cx="851757" cy="405674"/>
              </a:xfrm>
              <a:prstGeom prst="rect">
                <a:avLst/>
              </a:prstGeom>
              <a:noFill/>
            </p:spPr>
            <p:txBody>
              <a:bodyPr wrap="square" rtlCol="0">
                <a:spAutoFit/>
              </a:bodyPr>
              <a:lstStyle/>
              <a:p>
                <a:pPr algn="ctr" defTabSz="1219170">
                  <a:buClr>
                    <a:srgbClr val="000000"/>
                  </a:buClr>
                </a:pPr>
                <a:r>
                  <a:rPr lang="en-US" sz="751" b="1" kern="0">
                    <a:solidFill>
                      <a:srgbClr val="FFFFFF"/>
                    </a:solidFill>
                    <a:latin typeface="Arial" panose="020B0604020202020204" pitchFamily="34" charset="0"/>
                    <a:cs typeface="Arial" panose="020B0604020202020204" pitchFamily="34" charset="0"/>
                    <a:sym typeface="Arial"/>
                  </a:rPr>
                  <a:t>Tower company </a:t>
                </a:r>
              </a:p>
              <a:p>
                <a:pPr algn="ctr" defTabSz="1219170">
                  <a:buClr>
                    <a:srgbClr val="000000"/>
                  </a:buClr>
                </a:pPr>
                <a:r>
                  <a:rPr lang="en-US" sz="751" b="1" kern="0">
                    <a:solidFill>
                      <a:srgbClr val="FFFFFF"/>
                    </a:solidFill>
                    <a:latin typeface="Arial" panose="020B0604020202020204" pitchFamily="34" charset="0"/>
                    <a:cs typeface="Arial" panose="020B0604020202020204" pitchFamily="34" charset="0"/>
                    <a:sym typeface="Arial"/>
                  </a:rPr>
                  <a:t>Service Providers </a:t>
                </a:r>
              </a:p>
            </p:txBody>
          </p:sp>
        </p:grpSp>
        <p:sp>
          <p:nvSpPr>
            <p:cNvPr id="74" name="TextBox 73">
              <a:extLst>
                <a:ext uri="{FF2B5EF4-FFF2-40B4-BE49-F238E27FC236}">
                  <a16:creationId xmlns:a16="http://schemas.microsoft.com/office/drawing/2014/main" id="{D16B097E-A83C-FB68-5820-D5494DB16B08}"/>
                </a:ext>
              </a:extLst>
            </p:cNvPr>
            <p:cNvSpPr txBox="1"/>
            <p:nvPr/>
          </p:nvSpPr>
          <p:spPr>
            <a:xfrm>
              <a:off x="4553833" y="2438195"/>
              <a:ext cx="1015694" cy="207878"/>
            </a:xfrm>
            <a:prstGeom prst="rect">
              <a:avLst/>
            </a:prstGeom>
            <a:solidFill>
              <a:schemeClr val="tx1"/>
            </a:solidFill>
          </p:spPr>
          <p:txBody>
            <a:bodyPr wrap="square" rtlCol="0">
              <a:spAutoFit/>
            </a:bodyPr>
            <a:lstStyle/>
            <a:p>
              <a:pPr algn="ctr" defTabSz="1219170">
                <a:buClr>
                  <a:srgbClr val="000000"/>
                </a:buClr>
              </a:pPr>
              <a:r>
                <a:rPr lang="en-US" sz="751" b="1" kern="0">
                  <a:solidFill>
                    <a:srgbClr val="FFFFFF"/>
                  </a:solidFill>
                  <a:latin typeface="Arial" panose="020B0604020202020204" pitchFamily="34" charset="0"/>
                  <a:cs typeface="Arial" panose="020B0604020202020204" pitchFamily="34" charset="0"/>
                  <a:sym typeface="Arial"/>
                </a:rPr>
                <a:t>MNO’s</a:t>
              </a:r>
            </a:p>
          </p:txBody>
        </p:sp>
        <p:sp>
          <p:nvSpPr>
            <p:cNvPr id="75" name="Isosceles Triangle 74">
              <a:extLst>
                <a:ext uri="{FF2B5EF4-FFF2-40B4-BE49-F238E27FC236}">
                  <a16:creationId xmlns:a16="http://schemas.microsoft.com/office/drawing/2014/main" id="{F13DEA6C-811E-27EA-B36C-94BC89991ECD}"/>
                </a:ext>
              </a:extLst>
            </p:cNvPr>
            <p:cNvSpPr/>
            <p:nvPr/>
          </p:nvSpPr>
          <p:spPr>
            <a:xfrm>
              <a:off x="4625209" y="3010901"/>
              <a:ext cx="129917" cy="92267"/>
            </a:xfrm>
            <a:prstGeom prst="triangl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219170">
                <a:buClr>
                  <a:srgbClr val="000000"/>
                </a:buClr>
              </a:pPr>
              <a:endParaRPr lang="en-US" sz="1400" kern="0">
                <a:solidFill>
                  <a:srgbClr val="FFFFFF"/>
                </a:solidFill>
                <a:latin typeface="Arial"/>
                <a:sym typeface="Arial"/>
              </a:endParaRPr>
            </a:p>
          </p:txBody>
        </p:sp>
        <p:grpSp>
          <p:nvGrpSpPr>
            <p:cNvPr id="76" name="Group 75">
              <a:extLst>
                <a:ext uri="{FF2B5EF4-FFF2-40B4-BE49-F238E27FC236}">
                  <a16:creationId xmlns:a16="http://schemas.microsoft.com/office/drawing/2014/main" id="{64DA70A8-FC27-8C76-8585-36F101DDF1B1}"/>
                </a:ext>
              </a:extLst>
            </p:cNvPr>
            <p:cNvGrpSpPr/>
            <p:nvPr/>
          </p:nvGrpSpPr>
          <p:grpSpPr>
            <a:xfrm>
              <a:off x="1566600" y="4098685"/>
              <a:ext cx="1359639" cy="300544"/>
              <a:chOff x="4177234" y="858685"/>
              <a:chExt cx="831998" cy="483787"/>
            </a:xfrm>
          </p:grpSpPr>
          <p:sp>
            <p:nvSpPr>
              <p:cNvPr id="86" name="Oval 238">
                <a:extLst>
                  <a:ext uri="{FF2B5EF4-FFF2-40B4-BE49-F238E27FC236}">
                    <a16:creationId xmlns:a16="http://schemas.microsoft.com/office/drawing/2014/main" id="{24725556-5782-17A0-6EBE-67A42E9B201B}"/>
                  </a:ext>
                </a:extLst>
              </p:cNvPr>
              <p:cNvSpPr/>
              <p:nvPr/>
            </p:nvSpPr>
            <p:spPr>
              <a:xfrm>
                <a:off x="4211899" y="873271"/>
                <a:ext cx="797333" cy="4692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751" kern="0">
                  <a:solidFill>
                    <a:srgbClr val="FFFFFF"/>
                  </a:solidFill>
                  <a:latin typeface="Arial"/>
                  <a:sym typeface="Arial"/>
                </a:endParaRPr>
              </a:p>
            </p:txBody>
          </p:sp>
          <p:sp>
            <p:nvSpPr>
              <p:cNvPr id="87" name="TextBox 86">
                <a:extLst>
                  <a:ext uri="{FF2B5EF4-FFF2-40B4-BE49-F238E27FC236}">
                    <a16:creationId xmlns:a16="http://schemas.microsoft.com/office/drawing/2014/main" id="{A2ED35A5-B793-29FA-057E-EDD6746E366A}"/>
                  </a:ext>
                </a:extLst>
              </p:cNvPr>
              <p:cNvSpPr txBox="1"/>
              <p:nvPr/>
            </p:nvSpPr>
            <p:spPr>
              <a:xfrm>
                <a:off x="4177234" y="858685"/>
                <a:ext cx="797333" cy="261191"/>
              </a:xfrm>
              <a:prstGeom prst="rect">
                <a:avLst/>
              </a:prstGeom>
              <a:noFill/>
            </p:spPr>
            <p:txBody>
              <a:bodyPr wrap="square" rtlCol="0">
                <a:spAutoFit/>
              </a:bodyPr>
              <a:lstStyle/>
              <a:p>
                <a:pPr algn="ctr" defTabSz="1219170">
                  <a:buClr>
                    <a:srgbClr val="000000"/>
                  </a:buClr>
                </a:pPr>
                <a:r>
                  <a:rPr lang="en-US" sz="751" b="1" kern="0">
                    <a:solidFill>
                      <a:srgbClr val="FFFFFF"/>
                    </a:solidFill>
                    <a:latin typeface="Arial" panose="020B0604020202020204" pitchFamily="34" charset="0"/>
                    <a:cs typeface="Arial" panose="020B0604020202020204" pitchFamily="34" charset="0"/>
                    <a:sym typeface="Arial"/>
                  </a:rPr>
                  <a:t>Telcom tower Industry</a:t>
                </a:r>
              </a:p>
            </p:txBody>
          </p:sp>
        </p:grpSp>
        <p:sp>
          <p:nvSpPr>
            <p:cNvPr id="77" name="Isosceles Triangle 76">
              <a:extLst>
                <a:ext uri="{FF2B5EF4-FFF2-40B4-BE49-F238E27FC236}">
                  <a16:creationId xmlns:a16="http://schemas.microsoft.com/office/drawing/2014/main" id="{6F2D87EA-86D6-8890-7037-70B5F8847B8D}"/>
                </a:ext>
              </a:extLst>
            </p:cNvPr>
            <p:cNvSpPr/>
            <p:nvPr/>
          </p:nvSpPr>
          <p:spPr>
            <a:xfrm rot="5400000">
              <a:off x="6397931" y="3285006"/>
              <a:ext cx="97608" cy="122809"/>
            </a:xfrm>
            <a:prstGeom prst="triangl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219170">
                <a:buClr>
                  <a:srgbClr val="000000"/>
                </a:buClr>
              </a:pPr>
              <a:endParaRPr lang="en-US" sz="1400" kern="0">
                <a:solidFill>
                  <a:srgbClr val="FFFFFF"/>
                </a:solidFill>
                <a:latin typeface="Arial"/>
                <a:sym typeface="Arial"/>
              </a:endParaRPr>
            </a:p>
          </p:txBody>
        </p:sp>
        <p:sp>
          <p:nvSpPr>
            <p:cNvPr id="78" name="TextBox 77">
              <a:extLst>
                <a:ext uri="{FF2B5EF4-FFF2-40B4-BE49-F238E27FC236}">
                  <a16:creationId xmlns:a16="http://schemas.microsoft.com/office/drawing/2014/main" id="{1B6CB7DC-17E1-C930-E2F1-D6B10C73B7DF}"/>
                </a:ext>
              </a:extLst>
            </p:cNvPr>
            <p:cNvSpPr txBox="1"/>
            <p:nvPr/>
          </p:nvSpPr>
          <p:spPr>
            <a:xfrm>
              <a:off x="6218915" y="3653334"/>
              <a:ext cx="1289495" cy="277695"/>
            </a:xfrm>
            <a:prstGeom prst="rect">
              <a:avLst/>
            </a:prstGeom>
            <a:solidFill>
              <a:srgbClr val="2D2D2D"/>
            </a:solidFill>
          </p:spPr>
          <p:txBody>
            <a:bodyPr wrap="square">
              <a:spAutoFit/>
            </a:bodyPr>
            <a:lstStyle/>
            <a:p>
              <a:pPr algn="ctr" defTabSz="1219170">
                <a:buClr>
                  <a:srgbClr val="000000"/>
                </a:buClr>
              </a:pPr>
              <a:r>
                <a:rPr lang="en-US" sz="751" b="1" kern="0">
                  <a:solidFill>
                    <a:srgbClr val="FFFFFF"/>
                  </a:solidFill>
                  <a:latin typeface="Arial" panose="020B0604020202020204" pitchFamily="34" charset="0"/>
                  <a:cs typeface="Arial"/>
                  <a:sym typeface="Arial"/>
                </a:rPr>
                <a:t>Digital economy and players</a:t>
              </a:r>
              <a:endParaRPr lang="en-US" sz="751" b="1" kern="0">
                <a:solidFill>
                  <a:srgbClr val="FFFFFF"/>
                </a:solidFill>
                <a:latin typeface="Arial"/>
                <a:cs typeface="Arial"/>
                <a:sym typeface="Arial"/>
              </a:endParaRPr>
            </a:p>
          </p:txBody>
        </p:sp>
        <p:pic>
          <p:nvPicPr>
            <p:cNvPr id="79" name="Picture 78">
              <a:extLst>
                <a:ext uri="{FF2B5EF4-FFF2-40B4-BE49-F238E27FC236}">
                  <a16:creationId xmlns:a16="http://schemas.microsoft.com/office/drawing/2014/main" id="{D9B6F8A9-E169-BE45-3242-A46719EF4FA3}"/>
                </a:ext>
              </a:extLst>
            </p:cNvPr>
            <p:cNvPicPr>
              <a:picLocks noChangeAspect="1"/>
            </p:cNvPicPr>
            <p:nvPr/>
          </p:nvPicPr>
          <p:blipFill>
            <a:blip r:embed="rId2">
              <a:duotone>
                <a:prstClr val="black"/>
                <a:srgbClr val="E0301E">
                  <a:tint val="45000"/>
                  <a:satMod val="400000"/>
                </a:srgbClr>
              </a:duotone>
              <a:extLst>
                <a:ext uri="{28A0092B-C50C-407E-A947-70E740481C1C}">
                  <a14:useLocalDpi xmlns:a14="http://schemas.microsoft.com/office/drawing/2010/main" val="0"/>
                </a:ext>
              </a:extLst>
            </a:blip>
            <a:stretch>
              <a:fillRect/>
            </a:stretch>
          </p:blipFill>
          <p:spPr>
            <a:xfrm>
              <a:off x="1492100" y="3112426"/>
              <a:ext cx="1471990" cy="1017728"/>
            </a:xfrm>
            <a:prstGeom prst="rect">
              <a:avLst/>
            </a:prstGeom>
          </p:spPr>
        </p:pic>
        <p:pic>
          <p:nvPicPr>
            <p:cNvPr id="80" name="Picture 79">
              <a:extLst>
                <a:ext uri="{FF2B5EF4-FFF2-40B4-BE49-F238E27FC236}">
                  <a16:creationId xmlns:a16="http://schemas.microsoft.com/office/drawing/2014/main" id="{D2170520-6DA3-3A77-E158-0927867C0E8B}"/>
                </a:ext>
              </a:extLst>
            </p:cNvPr>
            <p:cNvPicPr>
              <a:picLocks noChangeAspect="1"/>
            </p:cNvPicPr>
            <p:nvPr/>
          </p:nvPicPr>
          <p:blipFill>
            <a:blip r:embed="rId3">
              <a:duotone>
                <a:prstClr val="black"/>
                <a:srgbClr val="2D2D2D">
                  <a:tint val="45000"/>
                  <a:satMod val="400000"/>
                </a:srgbClr>
              </a:duotone>
            </a:blip>
            <a:stretch>
              <a:fillRect/>
            </a:stretch>
          </p:blipFill>
          <p:spPr>
            <a:xfrm>
              <a:off x="4573978" y="1832859"/>
              <a:ext cx="825444" cy="620165"/>
            </a:xfrm>
            <a:prstGeom prst="rect">
              <a:avLst/>
            </a:prstGeom>
          </p:spPr>
        </p:pic>
        <p:pic>
          <p:nvPicPr>
            <p:cNvPr id="81" name="Picture 80">
              <a:extLst>
                <a:ext uri="{FF2B5EF4-FFF2-40B4-BE49-F238E27FC236}">
                  <a16:creationId xmlns:a16="http://schemas.microsoft.com/office/drawing/2014/main" id="{8B7BCD95-C56B-8DAE-F187-394969CDF09E}"/>
                </a:ext>
              </a:extLst>
            </p:cNvPr>
            <p:cNvPicPr>
              <a:picLocks noChangeAspect="1"/>
            </p:cNvPicPr>
            <p:nvPr/>
          </p:nvPicPr>
          <p:blipFill>
            <a:blip r:embed="rId4"/>
            <a:stretch>
              <a:fillRect/>
            </a:stretch>
          </p:blipFill>
          <p:spPr>
            <a:xfrm>
              <a:off x="6591807" y="3031494"/>
              <a:ext cx="792106" cy="595119"/>
            </a:xfrm>
            <a:prstGeom prst="rect">
              <a:avLst/>
            </a:prstGeom>
          </p:spPr>
        </p:pic>
        <p:sp>
          <p:nvSpPr>
            <p:cNvPr id="82" name="Freeform 26">
              <a:extLst>
                <a:ext uri="{FF2B5EF4-FFF2-40B4-BE49-F238E27FC236}">
                  <a16:creationId xmlns:a16="http://schemas.microsoft.com/office/drawing/2014/main" id="{84A341CB-C733-FE38-036F-854F436D4502}"/>
                </a:ext>
              </a:extLst>
            </p:cNvPr>
            <p:cNvSpPr>
              <a:spLocks noEditPoints="1"/>
            </p:cNvSpPr>
            <p:nvPr/>
          </p:nvSpPr>
          <p:spPr bwMode="auto">
            <a:xfrm>
              <a:off x="4478336" y="972140"/>
              <a:ext cx="715584" cy="348580"/>
            </a:xfrm>
            <a:custGeom>
              <a:avLst/>
              <a:gdLst>
                <a:gd name="T0" fmla="*/ 525097 w 300"/>
                <a:gd name="T1" fmla="*/ 153234 h 236"/>
                <a:gd name="T2" fmla="*/ 541337 w 300"/>
                <a:gd name="T3" fmla="*/ 137009 h 236"/>
                <a:gd name="T4" fmla="*/ 0 w 300"/>
                <a:gd name="T5" fmla="*/ 137009 h 236"/>
                <a:gd name="T6" fmla="*/ 16240 w 300"/>
                <a:gd name="T7" fmla="*/ 153234 h 236"/>
                <a:gd name="T8" fmla="*/ 489008 w 300"/>
                <a:gd name="T9" fmla="*/ 389395 h 236"/>
                <a:gd name="T10" fmla="*/ 479985 w 300"/>
                <a:gd name="T11" fmla="*/ 374973 h 236"/>
                <a:gd name="T12" fmla="*/ 489008 w 300"/>
                <a:gd name="T13" fmla="*/ 173064 h 236"/>
                <a:gd name="T14" fmla="*/ 472768 w 300"/>
                <a:gd name="T15" fmla="*/ 153234 h 236"/>
                <a:gd name="T16" fmla="*/ 406003 w 300"/>
                <a:gd name="T17" fmla="*/ 153234 h 236"/>
                <a:gd name="T18" fmla="*/ 418634 w 300"/>
                <a:gd name="T19" fmla="*/ 173064 h 236"/>
                <a:gd name="T20" fmla="*/ 406003 w 300"/>
                <a:gd name="T21" fmla="*/ 374973 h 236"/>
                <a:gd name="T22" fmla="*/ 371718 w 300"/>
                <a:gd name="T23" fmla="*/ 389395 h 236"/>
                <a:gd name="T24" fmla="*/ 360891 w 300"/>
                <a:gd name="T25" fmla="*/ 374973 h 236"/>
                <a:gd name="T26" fmla="*/ 371718 w 300"/>
                <a:gd name="T27" fmla="*/ 173064 h 236"/>
                <a:gd name="T28" fmla="*/ 355478 w 300"/>
                <a:gd name="T29" fmla="*/ 153234 h 236"/>
                <a:gd name="T30" fmla="*/ 288713 w 300"/>
                <a:gd name="T31" fmla="*/ 153234 h 236"/>
                <a:gd name="T32" fmla="*/ 301344 w 300"/>
                <a:gd name="T33" fmla="*/ 173064 h 236"/>
                <a:gd name="T34" fmla="*/ 288713 w 300"/>
                <a:gd name="T35" fmla="*/ 374973 h 236"/>
                <a:gd name="T36" fmla="*/ 252624 w 300"/>
                <a:gd name="T37" fmla="*/ 389395 h 236"/>
                <a:gd name="T38" fmla="*/ 243602 w 300"/>
                <a:gd name="T39" fmla="*/ 374973 h 236"/>
                <a:gd name="T40" fmla="*/ 252624 w 300"/>
                <a:gd name="T41" fmla="*/ 173064 h 236"/>
                <a:gd name="T42" fmla="*/ 236384 w 300"/>
                <a:gd name="T43" fmla="*/ 153234 h 236"/>
                <a:gd name="T44" fmla="*/ 169619 w 300"/>
                <a:gd name="T45" fmla="*/ 153234 h 236"/>
                <a:gd name="T46" fmla="*/ 182250 w 300"/>
                <a:gd name="T47" fmla="*/ 173064 h 236"/>
                <a:gd name="T48" fmla="*/ 169619 w 300"/>
                <a:gd name="T49" fmla="*/ 374973 h 236"/>
                <a:gd name="T50" fmla="*/ 133530 w 300"/>
                <a:gd name="T51" fmla="*/ 389395 h 236"/>
                <a:gd name="T52" fmla="*/ 124508 w 300"/>
                <a:gd name="T53" fmla="*/ 374973 h 236"/>
                <a:gd name="T54" fmla="*/ 133530 w 300"/>
                <a:gd name="T55" fmla="*/ 173064 h 236"/>
                <a:gd name="T56" fmla="*/ 119094 w 300"/>
                <a:gd name="T57" fmla="*/ 153234 h 236"/>
                <a:gd name="T58" fmla="*/ 50525 w 300"/>
                <a:gd name="T59" fmla="*/ 153234 h 236"/>
                <a:gd name="T60" fmla="*/ 63156 w 300"/>
                <a:gd name="T61" fmla="*/ 173064 h 236"/>
                <a:gd name="T62" fmla="*/ 50525 w 300"/>
                <a:gd name="T63" fmla="*/ 374973 h 236"/>
                <a:gd name="T64" fmla="*/ 16240 w 300"/>
                <a:gd name="T65" fmla="*/ 389395 h 236"/>
                <a:gd name="T66" fmla="*/ 0 w 300"/>
                <a:gd name="T67" fmla="*/ 409225 h 236"/>
                <a:gd name="T68" fmla="*/ 16240 w 300"/>
                <a:gd name="T69" fmla="*/ 425450 h 236"/>
                <a:gd name="T70" fmla="*/ 541337 w 300"/>
                <a:gd name="T71" fmla="*/ 425450 h 236"/>
                <a:gd name="T72" fmla="*/ 525097 w 300"/>
                <a:gd name="T73" fmla="*/ 409225 h 2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00" h="236">
                  <a:moveTo>
                    <a:pt x="9" y="85"/>
                  </a:moveTo>
                  <a:lnTo>
                    <a:pt x="291" y="85"/>
                  </a:lnTo>
                  <a:lnTo>
                    <a:pt x="291" y="76"/>
                  </a:lnTo>
                  <a:lnTo>
                    <a:pt x="300" y="76"/>
                  </a:lnTo>
                  <a:lnTo>
                    <a:pt x="149" y="0"/>
                  </a:lnTo>
                  <a:lnTo>
                    <a:pt x="0" y="76"/>
                  </a:lnTo>
                  <a:lnTo>
                    <a:pt x="9" y="76"/>
                  </a:lnTo>
                  <a:lnTo>
                    <a:pt x="9" y="85"/>
                  </a:lnTo>
                  <a:close/>
                  <a:moveTo>
                    <a:pt x="291" y="216"/>
                  </a:moveTo>
                  <a:lnTo>
                    <a:pt x="271" y="216"/>
                  </a:lnTo>
                  <a:lnTo>
                    <a:pt x="271" y="208"/>
                  </a:lnTo>
                  <a:lnTo>
                    <a:pt x="266" y="208"/>
                  </a:lnTo>
                  <a:lnTo>
                    <a:pt x="264" y="96"/>
                  </a:lnTo>
                  <a:lnTo>
                    <a:pt x="271" y="96"/>
                  </a:lnTo>
                  <a:lnTo>
                    <a:pt x="271" y="85"/>
                  </a:lnTo>
                  <a:lnTo>
                    <a:pt x="262" y="85"/>
                  </a:lnTo>
                  <a:lnTo>
                    <a:pt x="232" y="85"/>
                  </a:lnTo>
                  <a:lnTo>
                    <a:pt x="225" y="85"/>
                  </a:lnTo>
                  <a:lnTo>
                    <a:pt x="225" y="96"/>
                  </a:lnTo>
                  <a:lnTo>
                    <a:pt x="232" y="96"/>
                  </a:lnTo>
                  <a:lnTo>
                    <a:pt x="229" y="208"/>
                  </a:lnTo>
                  <a:lnTo>
                    <a:pt x="225" y="208"/>
                  </a:lnTo>
                  <a:lnTo>
                    <a:pt x="225" y="216"/>
                  </a:lnTo>
                  <a:lnTo>
                    <a:pt x="206" y="216"/>
                  </a:lnTo>
                  <a:lnTo>
                    <a:pt x="206" y="208"/>
                  </a:lnTo>
                  <a:lnTo>
                    <a:pt x="200" y="208"/>
                  </a:lnTo>
                  <a:lnTo>
                    <a:pt x="199" y="96"/>
                  </a:lnTo>
                  <a:lnTo>
                    <a:pt x="206" y="96"/>
                  </a:lnTo>
                  <a:lnTo>
                    <a:pt x="206" y="85"/>
                  </a:lnTo>
                  <a:lnTo>
                    <a:pt x="197" y="85"/>
                  </a:lnTo>
                  <a:lnTo>
                    <a:pt x="167" y="85"/>
                  </a:lnTo>
                  <a:lnTo>
                    <a:pt x="160" y="85"/>
                  </a:lnTo>
                  <a:lnTo>
                    <a:pt x="160" y="96"/>
                  </a:lnTo>
                  <a:lnTo>
                    <a:pt x="167" y="96"/>
                  </a:lnTo>
                  <a:lnTo>
                    <a:pt x="163" y="208"/>
                  </a:lnTo>
                  <a:lnTo>
                    <a:pt x="160" y="208"/>
                  </a:lnTo>
                  <a:lnTo>
                    <a:pt x="160" y="216"/>
                  </a:lnTo>
                  <a:lnTo>
                    <a:pt x="140" y="216"/>
                  </a:lnTo>
                  <a:lnTo>
                    <a:pt x="140" y="208"/>
                  </a:lnTo>
                  <a:lnTo>
                    <a:pt x="135" y="208"/>
                  </a:lnTo>
                  <a:lnTo>
                    <a:pt x="133" y="96"/>
                  </a:lnTo>
                  <a:lnTo>
                    <a:pt x="140" y="96"/>
                  </a:lnTo>
                  <a:lnTo>
                    <a:pt x="140" y="85"/>
                  </a:lnTo>
                  <a:lnTo>
                    <a:pt x="131" y="85"/>
                  </a:lnTo>
                  <a:lnTo>
                    <a:pt x="101" y="85"/>
                  </a:lnTo>
                  <a:lnTo>
                    <a:pt x="94" y="85"/>
                  </a:lnTo>
                  <a:lnTo>
                    <a:pt x="94" y="96"/>
                  </a:lnTo>
                  <a:lnTo>
                    <a:pt x="101" y="96"/>
                  </a:lnTo>
                  <a:lnTo>
                    <a:pt x="97" y="208"/>
                  </a:lnTo>
                  <a:lnTo>
                    <a:pt x="94" y="208"/>
                  </a:lnTo>
                  <a:lnTo>
                    <a:pt x="94" y="216"/>
                  </a:lnTo>
                  <a:lnTo>
                    <a:pt x="74" y="216"/>
                  </a:lnTo>
                  <a:lnTo>
                    <a:pt x="74" y="208"/>
                  </a:lnTo>
                  <a:lnTo>
                    <a:pt x="69" y="208"/>
                  </a:lnTo>
                  <a:lnTo>
                    <a:pt x="67" y="96"/>
                  </a:lnTo>
                  <a:lnTo>
                    <a:pt x="74" y="96"/>
                  </a:lnTo>
                  <a:lnTo>
                    <a:pt x="74" y="85"/>
                  </a:lnTo>
                  <a:lnTo>
                    <a:pt x="66" y="85"/>
                  </a:lnTo>
                  <a:lnTo>
                    <a:pt x="35" y="85"/>
                  </a:lnTo>
                  <a:lnTo>
                    <a:pt x="28" y="85"/>
                  </a:lnTo>
                  <a:lnTo>
                    <a:pt x="28" y="96"/>
                  </a:lnTo>
                  <a:lnTo>
                    <a:pt x="35" y="96"/>
                  </a:lnTo>
                  <a:lnTo>
                    <a:pt x="32" y="208"/>
                  </a:lnTo>
                  <a:lnTo>
                    <a:pt x="28" y="208"/>
                  </a:lnTo>
                  <a:lnTo>
                    <a:pt x="28" y="216"/>
                  </a:lnTo>
                  <a:lnTo>
                    <a:pt x="9" y="216"/>
                  </a:lnTo>
                  <a:lnTo>
                    <a:pt x="9" y="227"/>
                  </a:lnTo>
                  <a:lnTo>
                    <a:pt x="0" y="227"/>
                  </a:lnTo>
                  <a:lnTo>
                    <a:pt x="0" y="236"/>
                  </a:lnTo>
                  <a:lnTo>
                    <a:pt x="9" y="236"/>
                  </a:lnTo>
                  <a:lnTo>
                    <a:pt x="291" y="236"/>
                  </a:lnTo>
                  <a:lnTo>
                    <a:pt x="300" y="236"/>
                  </a:lnTo>
                  <a:lnTo>
                    <a:pt x="300" y="227"/>
                  </a:lnTo>
                  <a:lnTo>
                    <a:pt x="291" y="227"/>
                  </a:lnTo>
                  <a:lnTo>
                    <a:pt x="291" y="2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buClr>
                  <a:srgbClr val="000000"/>
                </a:buClr>
              </a:pPr>
              <a:endParaRPr lang="en-US" sz="2205" kern="0">
                <a:solidFill>
                  <a:srgbClr val="000000"/>
                </a:solidFill>
                <a:latin typeface="Arial"/>
                <a:cs typeface="Arial"/>
                <a:sym typeface="Arial"/>
              </a:endParaRPr>
            </a:p>
          </p:txBody>
        </p:sp>
        <p:sp>
          <p:nvSpPr>
            <p:cNvPr id="83" name="TextBox 82">
              <a:extLst>
                <a:ext uri="{FF2B5EF4-FFF2-40B4-BE49-F238E27FC236}">
                  <a16:creationId xmlns:a16="http://schemas.microsoft.com/office/drawing/2014/main" id="{E056238A-1AA7-CC06-A2E1-1EDABD972B00}"/>
                </a:ext>
              </a:extLst>
            </p:cNvPr>
            <p:cNvSpPr txBox="1"/>
            <p:nvPr/>
          </p:nvSpPr>
          <p:spPr>
            <a:xfrm>
              <a:off x="6260627" y="3923643"/>
              <a:ext cx="1454466" cy="648642"/>
            </a:xfrm>
            <a:prstGeom prst="rect">
              <a:avLst/>
            </a:prstGeom>
            <a:noFill/>
          </p:spPr>
          <p:txBody>
            <a:bodyPr wrap="square">
              <a:spAutoFit/>
            </a:bodyPr>
            <a:lstStyle/>
            <a:p>
              <a:pPr defTabSz="1219170">
                <a:buClr>
                  <a:srgbClr val="000000"/>
                </a:buClr>
              </a:pPr>
              <a:r>
                <a:rPr lang="en-US" sz="800" i="1" kern="0">
                  <a:solidFill>
                    <a:srgbClr val="000000"/>
                  </a:solidFill>
                  <a:latin typeface="Arial" panose="020B0604020202020204" pitchFamily="34" charset="0"/>
                  <a:cs typeface="Arial"/>
                  <a:sym typeface="Arial"/>
                </a:rPr>
                <a:t>FinTech's, banks, ecommerce, POS technology providers, mobile &amp; web application providers, cloud operators, etc.</a:t>
              </a:r>
              <a:endParaRPr lang="en-US" sz="800" i="1" kern="0">
                <a:solidFill>
                  <a:srgbClr val="000000"/>
                </a:solidFill>
                <a:latin typeface="Arial"/>
                <a:cs typeface="Arial"/>
                <a:sym typeface="Arial"/>
              </a:endParaRPr>
            </a:p>
          </p:txBody>
        </p:sp>
        <p:sp>
          <p:nvSpPr>
            <p:cNvPr id="84" name="TextBox 83">
              <a:extLst>
                <a:ext uri="{FF2B5EF4-FFF2-40B4-BE49-F238E27FC236}">
                  <a16:creationId xmlns:a16="http://schemas.microsoft.com/office/drawing/2014/main" id="{B0113915-FFA9-4D3B-8EF1-61AA33F73CB3}"/>
                </a:ext>
              </a:extLst>
            </p:cNvPr>
            <p:cNvSpPr txBox="1"/>
            <p:nvPr/>
          </p:nvSpPr>
          <p:spPr>
            <a:xfrm>
              <a:off x="4485318" y="2671669"/>
              <a:ext cx="1332328" cy="338556"/>
            </a:xfrm>
            <a:prstGeom prst="rect">
              <a:avLst/>
            </a:prstGeom>
            <a:noFill/>
          </p:spPr>
          <p:txBody>
            <a:bodyPr wrap="square" lIns="91440" tIns="45720" rIns="91440" bIns="45720" anchor="t">
              <a:spAutoFit/>
            </a:bodyPr>
            <a:lstStyle/>
            <a:p>
              <a:pPr defTabSz="1219170">
                <a:buClr>
                  <a:srgbClr val="000000"/>
                </a:buClr>
              </a:pPr>
              <a:r>
                <a:rPr lang="en-US" sz="800" i="1" kern="0">
                  <a:solidFill>
                    <a:srgbClr val="000000"/>
                  </a:solidFill>
                  <a:latin typeface="Arial"/>
                  <a:cs typeface="Arial"/>
                  <a:sym typeface="Arial"/>
                </a:rPr>
                <a:t>Safaricom, Airtel, MTN etc.</a:t>
              </a:r>
            </a:p>
          </p:txBody>
        </p:sp>
        <p:sp>
          <p:nvSpPr>
            <p:cNvPr id="85" name="Freeform 82">
              <a:extLst>
                <a:ext uri="{FF2B5EF4-FFF2-40B4-BE49-F238E27FC236}">
                  <a16:creationId xmlns:a16="http://schemas.microsoft.com/office/drawing/2014/main" id="{C0A2F008-FD8B-6995-4706-699C97BC9E6D}"/>
                </a:ext>
              </a:extLst>
            </p:cNvPr>
            <p:cNvSpPr>
              <a:spLocks noChangeAspect="1" noEditPoints="1"/>
            </p:cNvSpPr>
            <p:nvPr/>
          </p:nvSpPr>
          <p:spPr bwMode="ltGray">
            <a:xfrm rot="18981990">
              <a:off x="4151762" y="4210875"/>
              <a:ext cx="272404" cy="205892"/>
            </a:xfrm>
            <a:custGeom>
              <a:avLst/>
              <a:gdLst>
                <a:gd name="T0" fmla="*/ 804 w 5043"/>
                <a:gd name="T1" fmla="*/ 4531 h 5043"/>
                <a:gd name="T2" fmla="*/ 511 w 5043"/>
                <a:gd name="T3" fmla="*/ 4239 h 5043"/>
                <a:gd name="T4" fmla="*/ 804 w 5043"/>
                <a:gd name="T5" fmla="*/ 3946 h 5043"/>
                <a:gd name="T6" fmla="*/ 1096 w 5043"/>
                <a:gd name="T7" fmla="*/ 4239 h 5043"/>
                <a:gd name="T8" fmla="*/ 804 w 5043"/>
                <a:gd name="T9" fmla="*/ 4531 h 5043"/>
                <a:gd name="T10" fmla="*/ 4897 w 5043"/>
                <a:gd name="T11" fmla="*/ 1047 h 5043"/>
                <a:gd name="T12" fmla="*/ 3898 w 5043"/>
                <a:gd name="T13" fmla="*/ 2046 h 5043"/>
                <a:gd name="T14" fmla="*/ 3289 w 5043"/>
                <a:gd name="T15" fmla="*/ 1754 h 5043"/>
                <a:gd name="T16" fmla="*/ 2996 w 5043"/>
                <a:gd name="T17" fmla="*/ 1145 h 5043"/>
                <a:gd name="T18" fmla="*/ 3995 w 5043"/>
                <a:gd name="T19" fmla="*/ 146 h 5043"/>
                <a:gd name="T20" fmla="*/ 2338 w 5043"/>
                <a:gd name="T21" fmla="*/ 609 h 5043"/>
                <a:gd name="T22" fmla="*/ 2095 w 5043"/>
                <a:gd name="T23" fmla="*/ 2192 h 5043"/>
                <a:gd name="T24" fmla="*/ 268 w 5043"/>
                <a:gd name="T25" fmla="*/ 3825 h 5043"/>
                <a:gd name="T26" fmla="*/ 243 w 5043"/>
                <a:gd name="T27" fmla="*/ 4775 h 5043"/>
                <a:gd name="T28" fmla="*/ 1193 w 5043"/>
                <a:gd name="T29" fmla="*/ 4750 h 5043"/>
                <a:gd name="T30" fmla="*/ 2850 w 5043"/>
                <a:gd name="T31" fmla="*/ 2899 h 5043"/>
                <a:gd name="T32" fmla="*/ 4434 w 5043"/>
                <a:gd name="T33" fmla="*/ 2680 h 5043"/>
                <a:gd name="T34" fmla="*/ 4897 w 5043"/>
                <a:gd name="T35" fmla="*/ 1047 h 5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43" h="5043">
                  <a:moveTo>
                    <a:pt x="804" y="4531"/>
                  </a:moveTo>
                  <a:cubicBezTo>
                    <a:pt x="633" y="4531"/>
                    <a:pt x="511" y="4410"/>
                    <a:pt x="511" y="4239"/>
                  </a:cubicBezTo>
                  <a:cubicBezTo>
                    <a:pt x="511" y="4068"/>
                    <a:pt x="633" y="3946"/>
                    <a:pt x="804" y="3946"/>
                  </a:cubicBezTo>
                  <a:cubicBezTo>
                    <a:pt x="974" y="3946"/>
                    <a:pt x="1096" y="4068"/>
                    <a:pt x="1096" y="4239"/>
                  </a:cubicBezTo>
                  <a:cubicBezTo>
                    <a:pt x="1096" y="4410"/>
                    <a:pt x="974" y="4531"/>
                    <a:pt x="804" y="4531"/>
                  </a:cubicBezTo>
                  <a:moveTo>
                    <a:pt x="4897" y="1047"/>
                  </a:moveTo>
                  <a:cubicBezTo>
                    <a:pt x="3898" y="2046"/>
                    <a:pt x="3898" y="2046"/>
                    <a:pt x="3898" y="2046"/>
                  </a:cubicBezTo>
                  <a:cubicBezTo>
                    <a:pt x="3898" y="2046"/>
                    <a:pt x="3605" y="2046"/>
                    <a:pt x="3289" y="1754"/>
                  </a:cubicBezTo>
                  <a:cubicBezTo>
                    <a:pt x="2996" y="1437"/>
                    <a:pt x="2996" y="1145"/>
                    <a:pt x="2996" y="1145"/>
                  </a:cubicBezTo>
                  <a:cubicBezTo>
                    <a:pt x="3995" y="146"/>
                    <a:pt x="3995" y="146"/>
                    <a:pt x="3995" y="146"/>
                  </a:cubicBezTo>
                  <a:cubicBezTo>
                    <a:pt x="3435" y="0"/>
                    <a:pt x="2753" y="195"/>
                    <a:pt x="2338" y="609"/>
                  </a:cubicBezTo>
                  <a:cubicBezTo>
                    <a:pt x="1705" y="1242"/>
                    <a:pt x="2265" y="2022"/>
                    <a:pt x="2095" y="2192"/>
                  </a:cubicBezTo>
                  <a:cubicBezTo>
                    <a:pt x="1218" y="3069"/>
                    <a:pt x="316" y="3776"/>
                    <a:pt x="268" y="3825"/>
                  </a:cubicBezTo>
                  <a:cubicBezTo>
                    <a:pt x="0" y="4093"/>
                    <a:pt x="0" y="4531"/>
                    <a:pt x="243" y="4775"/>
                  </a:cubicBezTo>
                  <a:cubicBezTo>
                    <a:pt x="511" y="5043"/>
                    <a:pt x="925" y="5019"/>
                    <a:pt x="1193" y="4750"/>
                  </a:cubicBezTo>
                  <a:cubicBezTo>
                    <a:pt x="1218" y="4726"/>
                    <a:pt x="1973" y="3776"/>
                    <a:pt x="2850" y="2899"/>
                  </a:cubicBezTo>
                  <a:cubicBezTo>
                    <a:pt x="3021" y="2728"/>
                    <a:pt x="3776" y="3337"/>
                    <a:pt x="4434" y="2680"/>
                  </a:cubicBezTo>
                  <a:cubicBezTo>
                    <a:pt x="4848" y="2290"/>
                    <a:pt x="5043" y="1608"/>
                    <a:pt x="4897" y="1047"/>
                  </a:cubicBezTo>
                </a:path>
              </a:pathLst>
            </a:custGeom>
            <a:solidFill>
              <a:schemeClr val="tx1"/>
            </a:solidFill>
            <a:ln>
              <a:noFill/>
            </a:ln>
          </p:spPr>
          <p:txBody>
            <a:bodyPr vert="horz" wrap="square" lIns="106935" tIns="53467" rIns="106935" bIns="53467" numCol="1" anchor="t" anchorCtr="0" compatLnSpc="1">
              <a:prstTxWarp prst="textNoShape">
                <a:avLst/>
              </a:prstTxWarp>
            </a:bodyPr>
            <a:lstStyle/>
            <a:p>
              <a:pPr defTabSz="1219170">
                <a:buClr>
                  <a:srgbClr val="000000"/>
                </a:buClr>
              </a:pPr>
              <a:endParaRPr lang="en-US" sz="2339" kern="0">
                <a:solidFill>
                  <a:srgbClr val="000000"/>
                </a:solidFill>
                <a:latin typeface="Arial"/>
                <a:cs typeface="Arial"/>
                <a:sym typeface="Arial"/>
              </a:endParaRPr>
            </a:p>
          </p:txBody>
        </p:sp>
        <p:grpSp>
          <p:nvGrpSpPr>
            <p:cNvPr id="54" name="Group 53">
              <a:extLst>
                <a:ext uri="{FF2B5EF4-FFF2-40B4-BE49-F238E27FC236}">
                  <a16:creationId xmlns:a16="http://schemas.microsoft.com/office/drawing/2014/main" id="{B0ABD8FA-76F0-CB59-6B50-E78A6EFD572D}"/>
                </a:ext>
              </a:extLst>
            </p:cNvPr>
            <p:cNvGrpSpPr/>
            <p:nvPr/>
          </p:nvGrpSpPr>
          <p:grpSpPr>
            <a:xfrm>
              <a:off x="4312382" y="1355143"/>
              <a:ext cx="1151301" cy="323421"/>
              <a:chOff x="8554803" y="2405485"/>
              <a:chExt cx="955599" cy="391340"/>
            </a:xfrm>
          </p:grpSpPr>
          <p:sp>
            <p:nvSpPr>
              <p:cNvPr id="59" name="Rectangle 58">
                <a:extLst>
                  <a:ext uri="{FF2B5EF4-FFF2-40B4-BE49-F238E27FC236}">
                    <a16:creationId xmlns:a16="http://schemas.microsoft.com/office/drawing/2014/main" id="{332DB69A-D020-D1C0-CB51-996CF62EE555}"/>
                  </a:ext>
                </a:extLst>
              </p:cNvPr>
              <p:cNvSpPr/>
              <p:nvPr/>
            </p:nvSpPr>
            <p:spPr>
              <a:xfrm>
                <a:off x="8617402" y="2425298"/>
                <a:ext cx="827062" cy="362637"/>
              </a:xfrm>
              <a:prstGeom prst="rect">
                <a:avLst/>
              </a:prstGeom>
              <a:solidFill>
                <a:srgbClr val="FFA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751" kern="0">
                  <a:solidFill>
                    <a:srgbClr val="FFFFFF"/>
                  </a:solidFill>
                  <a:latin typeface="Arial"/>
                  <a:sym typeface="Arial"/>
                </a:endParaRPr>
              </a:p>
            </p:txBody>
          </p:sp>
          <p:sp>
            <p:nvSpPr>
              <p:cNvPr id="60" name="TextBox 59">
                <a:extLst>
                  <a:ext uri="{FF2B5EF4-FFF2-40B4-BE49-F238E27FC236}">
                    <a16:creationId xmlns:a16="http://schemas.microsoft.com/office/drawing/2014/main" id="{2485A4C5-F462-3779-EAD5-DB5877ADEC6E}"/>
                  </a:ext>
                </a:extLst>
              </p:cNvPr>
              <p:cNvSpPr txBox="1"/>
              <p:nvPr/>
            </p:nvSpPr>
            <p:spPr>
              <a:xfrm>
                <a:off x="8554803" y="2405485"/>
                <a:ext cx="955599" cy="391340"/>
              </a:xfrm>
              <a:prstGeom prst="rect">
                <a:avLst/>
              </a:prstGeom>
              <a:noFill/>
            </p:spPr>
            <p:txBody>
              <a:bodyPr wrap="square" lIns="91440" tIns="45720" rIns="91440" bIns="45720" rtlCol="0" anchor="t">
                <a:spAutoFit/>
              </a:bodyPr>
              <a:lstStyle/>
              <a:p>
                <a:pPr algn="ctr" defTabSz="1219170"/>
                <a:r>
                  <a:rPr lang="en-US" sz="750" b="1"/>
                  <a:t>National Government</a:t>
                </a:r>
                <a:r>
                  <a:rPr lang="en-US" sz="750" b="1" kern="0">
                    <a:solidFill>
                      <a:srgbClr val="000000"/>
                    </a:solidFill>
                    <a:sym typeface="Arial"/>
                  </a:rPr>
                  <a:t> &amp; Regulators</a:t>
                </a:r>
              </a:p>
            </p:txBody>
          </p:sp>
        </p:grpSp>
        <p:cxnSp>
          <p:nvCxnSpPr>
            <p:cNvPr id="55" name="Straight Connector 54">
              <a:extLst>
                <a:ext uri="{FF2B5EF4-FFF2-40B4-BE49-F238E27FC236}">
                  <a16:creationId xmlns:a16="http://schemas.microsoft.com/office/drawing/2014/main" id="{5D663105-0EBF-91AF-376F-973F44EC34C4}"/>
                </a:ext>
              </a:extLst>
            </p:cNvPr>
            <p:cNvCxnSpPr>
              <a:cxnSpLocks/>
            </p:cNvCxnSpPr>
            <p:nvPr/>
          </p:nvCxnSpPr>
          <p:spPr>
            <a:xfrm>
              <a:off x="3706818" y="3343647"/>
              <a:ext cx="0" cy="917265"/>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57" name="Rectangle 56">
            <a:extLst>
              <a:ext uri="{FF2B5EF4-FFF2-40B4-BE49-F238E27FC236}">
                <a16:creationId xmlns:a16="http://schemas.microsoft.com/office/drawing/2014/main" id="{FA88928F-1302-B461-B66E-0CF5CD9E4D43}"/>
              </a:ext>
            </a:extLst>
          </p:cNvPr>
          <p:cNvSpPr/>
          <p:nvPr/>
        </p:nvSpPr>
        <p:spPr>
          <a:xfrm>
            <a:off x="761758" y="691872"/>
            <a:ext cx="7074455" cy="403252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6EED377-E2D3-CAAE-9C14-2619BD5AF676}"/>
              </a:ext>
            </a:extLst>
          </p:cNvPr>
          <p:cNvSpPr txBox="1"/>
          <p:nvPr/>
        </p:nvSpPr>
        <p:spPr>
          <a:xfrm>
            <a:off x="274995" y="74435"/>
            <a:ext cx="4572000" cy="400110"/>
          </a:xfrm>
          <a:prstGeom prst="rect">
            <a:avLst/>
          </a:prstGeom>
          <a:noFill/>
        </p:spPr>
        <p:txBody>
          <a:bodyPr wrap="square">
            <a:spAutoFit/>
          </a:bodyPr>
          <a:lstStyle/>
          <a:p>
            <a:r>
              <a:rPr lang="en-US" sz="2000">
                <a:solidFill>
                  <a:schemeClr val="bg1"/>
                </a:solidFill>
                <a:latin typeface="Georgia" panose="02040502050405020303" pitchFamily="18" charset="0"/>
              </a:rPr>
              <a:t>Telecommunication sector value chain</a:t>
            </a:r>
            <a:endParaRPr lang="en-GB" sz="2000">
              <a:solidFill>
                <a:schemeClr val="bg1"/>
              </a:solidFill>
              <a:latin typeface="Georgia" panose="02040502050405020303" pitchFamily="18" charset="0"/>
            </a:endParaRPr>
          </a:p>
        </p:txBody>
      </p:sp>
    </p:spTree>
    <p:extLst>
      <p:ext uri="{BB962C8B-B14F-4D97-AF65-F5344CB8AC3E}">
        <p14:creationId xmlns:p14="http://schemas.microsoft.com/office/powerpoint/2010/main" val="747939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343772-A7CF-1E63-D8B0-CD66A6BCC71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a:t>
            </a:fld>
            <a:endParaRPr lang="en-GB"/>
          </a:p>
        </p:txBody>
      </p:sp>
      <p:sp>
        <p:nvSpPr>
          <p:cNvPr id="18" name="TextBox 17">
            <a:extLst>
              <a:ext uri="{FF2B5EF4-FFF2-40B4-BE49-F238E27FC236}">
                <a16:creationId xmlns:a16="http://schemas.microsoft.com/office/drawing/2014/main" id="{BC66C926-A4A7-3120-7E4E-2C9A31748954}"/>
              </a:ext>
            </a:extLst>
          </p:cNvPr>
          <p:cNvSpPr txBox="1"/>
          <p:nvPr/>
        </p:nvSpPr>
        <p:spPr>
          <a:xfrm>
            <a:off x="-77821" y="48934"/>
            <a:ext cx="8091944" cy="392415"/>
          </a:xfrm>
          <a:prstGeom prst="rect">
            <a:avLst/>
          </a:prstGeom>
          <a:noFill/>
        </p:spPr>
        <p:txBody>
          <a:bodyPr wrap="square">
            <a:spAutoFit/>
          </a:bodyPr>
          <a:lstStyle/>
          <a:p>
            <a:r>
              <a:rPr lang="en-US" sz="1950">
                <a:solidFill>
                  <a:schemeClr val="bg1"/>
                </a:solidFill>
                <a:latin typeface="Georgia" panose="02040502050405020303" pitchFamily="18" charset="0"/>
              </a:rPr>
              <a:t>ATC Kenya Operations Limited – Contribution to Economy and Society</a:t>
            </a:r>
          </a:p>
        </p:txBody>
      </p:sp>
      <p:sp>
        <p:nvSpPr>
          <p:cNvPr id="20" name="Google Shape;386;p3">
            <a:extLst>
              <a:ext uri="{FF2B5EF4-FFF2-40B4-BE49-F238E27FC236}">
                <a16:creationId xmlns:a16="http://schemas.microsoft.com/office/drawing/2014/main" id="{0C2F8DEB-3A88-3A39-0508-CF2EDFDB7C0A}"/>
              </a:ext>
            </a:extLst>
          </p:cNvPr>
          <p:cNvSpPr txBox="1"/>
          <p:nvPr/>
        </p:nvSpPr>
        <p:spPr>
          <a:xfrm>
            <a:off x="4621233" y="1169740"/>
            <a:ext cx="1953268" cy="555955"/>
          </a:xfrm>
          <a:prstGeom prst="rect">
            <a:avLst/>
          </a:prstGeom>
          <a:noFill/>
          <a:ln>
            <a:noFill/>
          </a:ln>
        </p:spPr>
        <p:txBody>
          <a:bodyPr spcFirstLastPara="1" wrap="square" lIns="0" tIns="0" rIns="0" bIns="0" anchor="ctr" anchorCtr="0">
            <a:noAutofit/>
          </a:bodyPr>
          <a:lstStyle/>
          <a:p>
            <a:pPr>
              <a:buClr>
                <a:schemeClr val="dk2"/>
              </a:buClr>
              <a:buSzPts val="7200"/>
            </a:pPr>
            <a:r>
              <a:rPr lang="en-US" sz="2400" b="1">
                <a:solidFill>
                  <a:schemeClr val="accent3"/>
                </a:solidFill>
              </a:rPr>
              <a:t>KES 25.3B</a:t>
            </a:r>
            <a:endParaRPr sz="1050"/>
          </a:p>
        </p:txBody>
      </p:sp>
      <p:grpSp>
        <p:nvGrpSpPr>
          <p:cNvPr id="404" name="Group 403">
            <a:extLst>
              <a:ext uri="{FF2B5EF4-FFF2-40B4-BE49-F238E27FC236}">
                <a16:creationId xmlns:a16="http://schemas.microsoft.com/office/drawing/2014/main" id="{A16B1129-6E8D-01FA-C76A-FE16E286C16F}"/>
              </a:ext>
            </a:extLst>
          </p:cNvPr>
          <p:cNvGrpSpPr/>
          <p:nvPr/>
        </p:nvGrpSpPr>
        <p:grpSpPr>
          <a:xfrm>
            <a:off x="198602" y="1169740"/>
            <a:ext cx="8212031" cy="3424374"/>
            <a:chOff x="198602" y="915093"/>
            <a:chExt cx="8212031" cy="3040544"/>
          </a:xfrm>
        </p:grpSpPr>
        <p:sp>
          <p:nvSpPr>
            <p:cNvPr id="6" name="TextBox 5">
              <a:extLst>
                <a:ext uri="{FF2B5EF4-FFF2-40B4-BE49-F238E27FC236}">
                  <a16:creationId xmlns:a16="http://schemas.microsoft.com/office/drawing/2014/main" id="{6E1D92D5-1A00-FE70-F5AE-6F2E57F28B8A}"/>
                </a:ext>
              </a:extLst>
            </p:cNvPr>
            <p:cNvSpPr txBox="1"/>
            <p:nvPr/>
          </p:nvSpPr>
          <p:spPr>
            <a:xfrm>
              <a:off x="938518" y="1141970"/>
              <a:ext cx="5328588" cy="446276"/>
            </a:xfrm>
            <a:prstGeom prst="rect">
              <a:avLst/>
            </a:prstGeom>
            <a:noFill/>
          </p:spPr>
          <p:txBody>
            <a:bodyPr wrap="square" lIns="91440" tIns="45720" rIns="91440" bIns="45720" anchor="t">
              <a:spAutoFit/>
            </a:bodyPr>
            <a:lstStyle/>
            <a:p>
              <a:pPr defTabSz="685800">
                <a:buClrTx/>
              </a:pPr>
              <a:r>
                <a:rPr lang="en-US" sz="1100" b="0">
                  <a:solidFill>
                    <a:schemeClr val="dk1"/>
                  </a:solidFill>
                </a:rPr>
                <a:t>Tax contribution and levies paid to date.</a:t>
              </a:r>
              <a:endParaRPr lang="en-US" sz="1100"/>
            </a:p>
            <a:p>
              <a:pPr defTabSz="685800">
                <a:buClrTx/>
              </a:pPr>
              <a:endParaRPr lang="en-US" sz="1200" kern="1200">
                <a:ea typeface="+mn-ea"/>
              </a:endParaRPr>
            </a:p>
          </p:txBody>
        </p:sp>
        <p:cxnSp>
          <p:nvCxnSpPr>
            <p:cNvPr id="9" name="Straight Connector 8">
              <a:extLst>
                <a:ext uri="{FF2B5EF4-FFF2-40B4-BE49-F238E27FC236}">
                  <a16:creationId xmlns:a16="http://schemas.microsoft.com/office/drawing/2014/main" id="{1B693CDB-8D34-93D8-E2D1-B26111CA2E7A}"/>
                </a:ext>
              </a:extLst>
            </p:cNvPr>
            <p:cNvCxnSpPr/>
            <p:nvPr/>
          </p:nvCxnSpPr>
          <p:spPr>
            <a:xfrm>
              <a:off x="820231" y="1431558"/>
              <a:ext cx="5180519"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A2876B0-17E3-12B4-11E4-7EAEAC0C1843}"/>
                </a:ext>
              </a:extLst>
            </p:cNvPr>
            <p:cNvCxnSpPr/>
            <p:nvPr/>
          </p:nvCxnSpPr>
          <p:spPr>
            <a:xfrm>
              <a:off x="894267" y="2027812"/>
              <a:ext cx="5180519"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4F85F5B-0960-E202-1814-E0CD33CFBC0C}"/>
                </a:ext>
              </a:extLst>
            </p:cNvPr>
            <p:cNvCxnSpPr/>
            <p:nvPr/>
          </p:nvCxnSpPr>
          <p:spPr>
            <a:xfrm>
              <a:off x="894266" y="2561579"/>
              <a:ext cx="5180519"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pic>
          <p:nvPicPr>
            <p:cNvPr id="19" name="Google Shape;385;p3">
              <a:extLst>
                <a:ext uri="{FF2B5EF4-FFF2-40B4-BE49-F238E27FC236}">
                  <a16:creationId xmlns:a16="http://schemas.microsoft.com/office/drawing/2014/main" id="{9252F5E2-16C4-11D8-11CA-F52D9A025EBF}"/>
                </a:ext>
              </a:extLst>
            </p:cNvPr>
            <p:cNvPicPr preferRelativeResize="0"/>
            <p:nvPr/>
          </p:nvPicPr>
          <p:blipFill rotWithShape="1">
            <a:blip r:embed="rId2">
              <a:alphaModFix/>
            </a:blip>
            <a:srcRect/>
            <a:stretch/>
          </p:blipFill>
          <p:spPr>
            <a:xfrm>
              <a:off x="198602" y="915093"/>
              <a:ext cx="562486" cy="535754"/>
            </a:xfrm>
            <a:prstGeom prst="rect">
              <a:avLst/>
            </a:prstGeom>
            <a:noFill/>
            <a:ln>
              <a:noFill/>
            </a:ln>
          </p:spPr>
        </p:pic>
        <p:pic>
          <p:nvPicPr>
            <p:cNvPr id="21" name="Google Shape;389;p3">
              <a:extLst>
                <a:ext uri="{FF2B5EF4-FFF2-40B4-BE49-F238E27FC236}">
                  <a16:creationId xmlns:a16="http://schemas.microsoft.com/office/drawing/2014/main" id="{AC89FDD1-7393-8883-0F3B-9E819ADE46FD}"/>
                </a:ext>
              </a:extLst>
            </p:cNvPr>
            <p:cNvPicPr preferRelativeResize="0"/>
            <p:nvPr/>
          </p:nvPicPr>
          <p:blipFill rotWithShape="1">
            <a:blip r:embed="rId3">
              <a:alphaModFix/>
            </a:blip>
            <a:srcRect/>
            <a:stretch/>
          </p:blipFill>
          <p:spPr>
            <a:xfrm>
              <a:off x="250171" y="1559830"/>
              <a:ext cx="459348" cy="467982"/>
            </a:xfrm>
            <a:prstGeom prst="rect">
              <a:avLst/>
            </a:prstGeom>
            <a:noFill/>
            <a:ln>
              <a:noFill/>
            </a:ln>
          </p:spPr>
        </p:pic>
        <p:sp>
          <p:nvSpPr>
            <p:cNvPr id="23" name="TextBox 22">
              <a:extLst>
                <a:ext uri="{FF2B5EF4-FFF2-40B4-BE49-F238E27FC236}">
                  <a16:creationId xmlns:a16="http://schemas.microsoft.com/office/drawing/2014/main" id="{9FC0871B-97AE-606D-2A6B-253670676A23}"/>
                </a:ext>
              </a:extLst>
            </p:cNvPr>
            <p:cNvSpPr txBox="1"/>
            <p:nvPr/>
          </p:nvSpPr>
          <p:spPr>
            <a:xfrm>
              <a:off x="952922" y="1710972"/>
              <a:ext cx="4603410" cy="232287"/>
            </a:xfrm>
            <a:prstGeom prst="rect">
              <a:avLst/>
            </a:prstGeom>
            <a:noFill/>
          </p:spPr>
          <p:txBody>
            <a:bodyPr wrap="square">
              <a:spAutoFit/>
            </a:bodyPr>
            <a:lstStyle/>
            <a:p>
              <a:r>
                <a:rPr lang="en-US" sz="1100">
                  <a:solidFill>
                    <a:schemeClr val="dk1"/>
                  </a:solidFill>
                </a:rPr>
                <a:t>Job creation - Over 1500 jobs created  (both direct and indirect jobs)</a:t>
              </a:r>
              <a:endParaRPr lang="en-US" sz="1100"/>
            </a:p>
          </p:txBody>
        </p:sp>
        <p:sp>
          <p:nvSpPr>
            <p:cNvPr id="24" name="Google Shape;386;p3">
              <a:extLst>
                <a:ext uri="{FF2B5EF4-FFF2-40B4-BE49-F238E27FC236}">
                  <a16:creationId xmlns:a16="http://schemas.microsoft.com/office/drawing/2014/main" id="{64599AA3-BE51-CBD6-D7C8-CA0949916ED5}"/>
                </a:ext>
              </a:extLst>
            </p:cNvPr>
            <p:cNvSpPr txBox="1"/>
            <p:nvPr/>
          </p:nvSpPr>
          <p:spPr>
            <a:xfrm>
              <a:off x="5548281" y="1528032"/>
              <a:ext cx="1953268" cy="555955"/>
            </a:xfrm>
            <a:prstGeom prst="rect">
              <a:avLst/>
            </a:prstGeom>
            <a:noFill/>
            <a:ln>
              <a:noFill/>
            </a:ln>
          </p:spPr>
          <p:txBody>
            <a:bodyPr spcFirstLastPara="1" wrap="square" lIns="0" tIns="0" rIns="0" bIns="0" anchor="ctr" anchorCtr="0">
              <a:noAutofit/>
            </a:bodyPr>
            <a:lstStyle/>
            <a:p>
              <a:pPr>
                <a:buClr>
                  <a:schemeClr val="dk2"/>
                </a:buClr>
                <a:buSzPts val="7200"/>
              </a:pPr>
              <a:r>
                <a:rPr lang="en-US" sz="2400" b="1">
                  <a:solidFill>
                    <a:schemeClr val="accent4"/>
                  </a:solidFill>
                </a:rPr>
                <a:t>1500+</a:t>
              </a:r>
              <a:endParaRPr sz="2400" b="1">
                <a:solidFill>
                  <a:schemeClr val="accent4"/>
                </a:solidFill>
              </a:endParaRPr>
            </a:p>
          </p:txBody>
        </p:sp>
        <p:sp>
          <p:nvSpPr>
            <p:cNvPr id="26" name="TextBox 25">
              <a:extLst>
                <a:ext uri="{FF2B5EF4-FFF2-40B4-BE49-F238E27FC236}">
                  <a16:creationId xmlns:a16="http://schemas.microsoft.com/office/drawing/2014/main" id="{A7B3398F-9C66-6499-A254-36A3EFD582BE}"/>
                </a:ext>
              </a:extLst>
            </p:cNvPr>
            <p:cNvSpPr txBox="1"/>
            <p:nvPr/>
          </p:nvSpPr>
          <p:spPr>
            <a:xfrm>
              <a:off x="938518" y="2227814"/>
              <a:ext cx="7365431" cy="232287"/>
            </a:xfrm>
            <a:prstGeom prst="rect">
              <a:avLst/>
            </a:prstGeom>
            <a:noFill/>
          </p:spPr>
          <p:txBody>
            <a:bodyPr wrap="square">
              <a:spAutoFit/>
            </a:bodyPr>
            <a:lstStyle>
              <a:defPPr marR="0" lvl="0" algn="l" rtl="0">
                <a:lnSpc>
                  <a:spcPct val="100000"/>
                </a:lnSpc>
                <a:spcBef>
                  <a:spcPts val="0"/>
                </a:spcBef>
                <a:spcAft>
                  <a:spcPts val="0"/>
                </a:spcAft>
              </a:defPPr>
              <a:lvl1pPr>
                <a:defRPr sz="1100">
                  <a:solidFill>
                    <a:schemeClr val="dk1"/>
                  </a:solidFill>
                </a:defRPr>
              </a:lvl1pPr>
            </a:lstStyle>
            <a:p>
              <a:r>
                <a:rPr lang="en-US"/>
                <a:t>Past capex investment  (2018 to 2024)</a:t>
              </a:r>
            </a:p>
          </p:txBody>
        </p:sp>
        <p:pic>
          <p:nvPicPr>
            <p:cNvPr id="27" name="Google Shape;739;g25b5840ca3a_0_62">
              <a:extLst>
                <a:ext uri="{FF2B5EF4-FFF2-40B4-BE49-F238E27FC236}">
                  <a16:creationId xmlns:a16="http://schemas.microsoft.com/office/drawing/2014/main" id="{2DD9BA1A-1DBD-FE21-5433-DEB46C5AADAE}"/>
                </a:ext>
              </a:extLst>
            </p:cNvPr>
            <p:cNvPicPr preferRelativeResize="0"/>
            <p:nvPr/>
          </p:nvPicPr>
          <p:blipFill rotWithShape="1">
            <a:blip r:embed="rId4">
              <a:alphaModFix/>
            </a:blip>
            <a:srcRect/>
            <a:stretch/>
          </p:blipFill>
          <p:spPr>
            <a:xfrm>
              <a:off x="231046" y="2083987"/>
              <a:ext cx="551432" cy="501660"/>
            </a:xfrm>
            <a:prstGeom prst="rect">
              <a:avLst/>
            </a:prstGeom>
            <a:noFill/>
            <a:ln>
              <a:noFill/>
            </a:ln>
          </p:spPr>
        </p:pic>
        <p:sp>
          <p:nvSpPr>
            <p:cNvPr id="28" name="Google Shape;387;p3">
              <a:extLst>
                <a:ext uri="{FF2B5EF4-FFF2-40B4-BE49-F238E27FC236}">
                  <a16:creationId xmlns:a16="http://schemas.microsoft.com/office/drawing/2014/main" id="{6144A006-A517-989A-DCF6-8789A6A272E7}"/>
                </a:ext>
              </a:extLst>
            </p:cNvPr>
            <p:cNvSpPr txBox="1"/>
            <p:nvPr/>
          </p:nvSpPr>
          <p:spPr>
            <a:xfrm>
              <a:off x="5741078" y="1955585"/>
              <a:ext cx="2669555" cy="741273"/>
            </a:xfrm>
            <a:prstGeom prst="rect">
              <a:avLst/>
            </a:prstGeom>
            <a:noFill/>
            <a:ln>
              <a:noFill/>
            </a:ln>
          </p:spPr>
          <p:txBody>
            <a:bodyPr spcFirstLastPara="1" wrap="square" lIns="0" tIns="0" rIns="0" bIns="0" anchor="ctr" anchorCtr="0">
              <a:noAutofit/>
            </a:bodyPr>
            <a:lstStyle/>
            <a:p>
              <a:pPr>
                <a:buClr>
                  <a:schemeClr val="dk2"/>
                </a:buClr>
                <a:buSzPts val="7200"/>
              </a:pPr>
              <a:r>
                <a:rPr lang="en-US" sz="2400" b="1">
                  <a:solidFill>
                    <a:schemeClr val="accent1"/>
                  </a:solidFill>
                </a:rPr>
                <a:t>KES 43.8B</a:t>
              </a:r>
              <a:endParaRPr lang="en-US" sz="1050">
                <a:solidFill>
                  <a:schemeClr val="accent1"/>
                </a:solidFill>
              </a:endParaRPr>
            </a:p>
          </p:txBody>
        </p:sp>
        <p:cxnSp>
          <p:nvCxnSpPr>
            <p:cNvPr id="30" name="Straight Connector 29">
              <a:extLst>
                <a:ext uri="{FF2B5EF4-FFF2-40B4-BE49-F238E27FC236}">
                  <a16:creationId xmlns:a16="http://schemas.microsoft.com/office/drawing/2014/main" id="{B80CC2A8-5CE1-FB0F-1FC7-9AF2BC07DBD7}"/>
                </a:ext>
              </a:extLst>
            </p:cNvPr>
            <p:cNvCxnSpPr/>
            <p:nvPr/>
          </p:nvCxnSpPr>
          <p:spPr>
            <a:xfrm>
              <a:off x="894265" y="3195608"/>
              <a:ext cx="5180519"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278FED7-B18A-7116-FCEC-248BC2CCC23C}"/>
                </a:ext>
              </a:extLst>
            </p:cNvPr>
            <p:cNvSpPr txBox="1"/>
            <p:nvPr/>
          </p:nvSpPr>
          <p:spPr>
            <a:xfrm>
              <a:off x="894265" y="2720332"/>
              <a:ext cx="4603410" cy="382590"/>
            </a:xfrm>
            <a:prstGeom prst="rect">
              <a:avLst/>
            </a:prstGeom>
            <a:noFill/>
          </p:spPr>
          <p:txBody>
            <a:bodyPr wrap="square">
              <a:spAutoFit/>
            </a:bodyPr>
            <a:lstStyle/>
            <a:p>
              <a:pPr>
                <a:buClr>
                  <a:schemeClr val="dk1"/>
                </a:buClr>
                <a:buSzPts val="1600"/>
              </a:pPr>
              <a:r>
                <a:rPr lang="en-US" sz="1100">
                  <a:solidFill>
                    <a:schemeClr val="tx1"/>
                  </a:solidFill>
                </a:rPr>
                <a:t>Projected capex investment (2024 to 2033) – Although this is dependent on expected return from Kenya</a:t>
              </a:r>
              <a:r>
                <a:rPr lang="en-US" sz="1100">
                  <a:solidFill>
                    <a:srgbClr val="0070C0"/>
                  </a:solidFill>
                </a:rPr>
                <a:t>.</a:t>
              </a:r>
              <a:endParaRPr lang="en-US" sz="1100" b="1" i="0" u="none" strike="noStrike" cap="none">
                <a:solidFill>
                  <a:srgbClr val="0070C0"/>
                </a:solidFill>
                <a:latin typeface="Arial"/>
                <a:ea typeface="Arial"/>
                <a:cs typeface="Arial"/>
                <a:sym typeface="Arial"/>
              </a:endParaRPr>
            </a:p>
          </p:txBody>
        </p:sp>
        <p:grpSp>
          <p:nvGrpSpPr>
            <p:cNvPr id="33" name="Google Shape;9512;p53">
              <a:extLst>
                <a:ext uri="{FF2B5EF4-FFF2-40B4-BE49-F238E27FC236}">
                  <a16:creationId xmlns:a16="http://schemas.microsoft.com/office/drawing/2014/main" id="{DEFC4773-69A4-3728-1F23-2DD3099AF550}"/>
                </a:ext>
              </a:extLst>
            </p:cNvPr>
            <p:cNvGrpSpPr/>
            <p:nvPr/>
          </p:nvGrpSpPr>
          <p:grpSpPr>
            <a:xfrm>
              <a:off x="217966" y="2731724"/>
              <a:ext cx="543122" cy="430887"/>
              <a:chOff x="1523626" y="1279119"/>
              <a:chExt cx="6416377" cy="3256391"/>
            </a:xfrm>
          </p:grpSpPr>
          <p:sp>
            <p:nvSpPr>
              <p:cNvPr id="34" name="Google Shape;9513;p53">
                <a:extLst>
                  <a:ext uri="{FF2B5EF4-FFF2-40B4-BE49-F238E27FC236}">
                    <a16:creationId xmlns:a16="http://schemas.microsoft.com/office/drawing/2014/main" id="{6AD59424-3078-D649-05AF-8E47FA04F994}"/>
                  </a:ext>
                </a:extLst>
              </p:cNvPr>
              <p:cNvSpPr/>
              <p:nvPr/>
            </p:nvSpPr>
            <p:spPr>
              <a:xfrm>
                <a:off x="7461542" y="3225099"/>
                <a:ext cx="299931" cy="299931"/>
              </a:xfrm>
              <a:custGeom>
                <a:avLst/>
                <a:gdLst/>
                <a:ahLst/>
                <a:cxnLst/>
                <a:rect l="l" t="t" r="r" b="b"/>
                <a:pathLst>
                  <a:path w="168" h="168" extrusionOk="0">
                    <a:moveTo>
                      <a:pt x="168" y="84"/>
                    </a:moveTo>
                    <a:lnTo>
                      <a:pt x="168" y="84"/>
                    </a:lnTo>
                    <a:lnTo>
                      <a:pt x="166" y="100"/>
                    </a:lnTo>
                    <a:lnTo>
                      <a:pt x="160" y="116"/>
                    </a:lnTo>
                    <a:lnTo>
                      <a:pt x="154" y="130"/>
                    </a:lnTo>
                    <a:lnTo>
                      <a:pt x="142" y="144"/>
                    </a:lnTo>
                    <a:lnTo>
                      <a:pt x="130" y="154"/>
                    </a:lnTo>
                    <a:lnTo>
                      <a:pt x="116" y="162"/>
                    </a:lnTo>
                    <a:lnTo>
                      <a:pt x="100" y="166"/>
                    </a:lnTo>
                    <a:lnTo>
                      <a:pt x="84" y="168"/>
                    </a:lnTo>
                    <a:lnTo>
                      <a:pt x="84" y="168"/>
                    </a:lnTo>
                    <a:lnTo>
                      <a:pt x="68" y="166"/>
                    </a:lnTo>
                    <a:lnTo>
                      <a:pt x="52" y="162"/>
                    </a:lnTo>
                    <a:lnTo>
                      <a:pt x="38" y="154"/>
                    </a:lnTo>
                    <a:lnTo>
                      <a:pt x="24" y="144"/>
                    </a:lnTo>
                    <a:lnTo>
                      <a:pt x="14" y="130"/>
                    </a:lnTo>
                    <a:lnTo>
                      <a:pt x="6" y="116"/>
                    </a:lnTo>
                    <a:lnTo>
                      <a:pt x="2" y="100"/>
                    </a:lnTo>
                    <a:lnTo>
                      <a:pt x="0" y="84"/>
                    </a:lnTo>
                    <a:lnTo>
                      <a:pt x="0" y="84"/>
                    </a:lnTo>
                    <a:lnTo>
                      <a:pt x="2" y="68"/>
                    </a:lnTo>
                    <a:lnTo>
                      <a:pt x="6" y="52"/>
                    </a:lnTo>
                    <a:lnTo>
                      <a:pt x="14" y="38"/>
                    </a:lnTo>
                    <a:lnTo>
                      <a:pt x="24" y="26"/>
                    </a:lnTo>
                    <a:lnTo>
                      <a:pt x="38" y="14"/>
                    </a:lnTo>
                    <a:lnTo>
                      <a:pt x="52" y="8"/>
                    </a:lnTo>
                    <a:lnTo>
                      <a:pt x="68" y="2"/>
                    </a:lnTo>
                    <a:lnTo>
                      <a:pt x="84" y="0"/>
                    </a:lnTo>
                    <a:lnTo>
                      <a:pt x="84" y="0"/>
                    </a:lnTo>
                    <a:lnTo>
                      <a:pt x="100" y="2"/>
                    </a:lnTo>
                    <a:lnTo>
                      <a:pt x="116" y="8"/>
                    </a:lnTo>
                    <a:lnTo>
                      <a:pt x="130" y="14"/>
                    </a:lnTo>
                    <a:lnTo>
                      <a:pt x="142" y="26"/>
                    </a:lnTo>
                    <a:lnTo>
                      <a:pt x="154" y="38"/>
                    </a:lnTo>
                    <a:lnTo>
                      <a:pt x="160" y="52"/>
                    </a:lnTo>
                    <a:lnTo>
                      <a:pt x="166" y="68"/>
                    </a:lnTo>
                    <a:lnTo>
                      <a:pt x="168" y="84"/>
                    </a:lnTo>
                    <a:lnTo>
                      <a:pt x="168" y="84"/>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5" name="Google Shape;9514;p53">
                <a:extLst>
                  <a:ext uri="{FF2B5EF4-FFF2-40B4-BE49-F238E27FC236}">
                    <a16:creationId xmlns:a16="http://schemas.microsoft.com/office/drawing/2014/main" id="{1EB16E08-4DCF-7CA2-5CB7-EA1C0C27EA37}"/>
                  </a:ext>
                </a:extLst>
              </p:cNvPr>
              <p:cNvSpPr/>
              <p:nvPr/>
            </p:nvSpPr>
            <p:spPr>
              <a:xfrm>
                <a:off x="5242411" y="1332678"/>
                <a:ext cx="385625" cy="385625"/>
              </a:xfrm>
              <a:custGeom>
                <a:avLst/>
                <a:gdLst/>
                <a:ahLst/>
                <a:cxnLst/>
                <a:rect l="l" t="t" r="r" b="b"/>
                <a:pathLst>
                  <a:path w="216" h="216" extrusionOk="0">
                    <a:moveTo>
                      <a:pt x="216" y="108"/>
                    </a:moveTo>
                    <a:lnTo>
                      <a:pt x="216" y="108"/>
                    </a:lnTo>
                    <a:lnTo>
                      <a:pt x="214" y="130"/>
                    </a:lnTo>
                    <a:lnTo>
                      <a:pt x="208" y="150"/>
                    </a:lnTo>
                    <a:lnTo>
                      <a:pt x="198" y="168"/>
                    </a:lnTo>
                    <a:lnTo>
                      <a:pt x="184" y="184"/>
                    </a:lnTo>
                    <a:lnTo>
                      <a:pt x="168" y="198"/>
                    </a:lnTo>
                    <a:lnTo>
                      <a:pt x="150" y="208"/>
                    </a:lnTo>
                    <a:lnTo>
                      <a:pt x="130" y="214"/>
                    </a:lnTo>
                    <a:lnTo>
                      <a:pt x="108" y="216"/>
                    </a:lnTo>
                    <a:lnTo>
                      <a:pt x="108" y="216"/>
                    </a:lnTo>
                    <a:lnTo>
                      <a:pt x="86" y="214"/>
                    </a:lnTo>
                    <a:lnTo>
                      <a:pt x="66" y="208"/>
                    </a:lnTo>
                    <a:lnTo>
                      <a:pt x="48" y="198"/>
                    </a:lnTo>
                    <a:lnTo>
                      <a:pt x="32" y="184"/>
                    </a:lnTo>
                    <a:lnTo>
                      <a:pt x="18" y="168"/>
                    </a:lnTo>
                    <a:lnTo>
                      <a:pt x="8" y="150"/>
                    </a:lnTo>
                    <a:lnTo>
                      <a:pt x="2" y="130"/>
                    </a:lnTo>
                    <a:lnTo>
                      <a:pt x="0" y="108"/>
                    </a:lnTo>
                    <a:lnTo>
                      <a:pt x="0" y="108"/>
                    </a:lnTo>
                    <a:lnTo>
                      <a:pt x="2" y="86"/>
                    </a:lnTo>
                    <a:lnTo>
                      <a:pt x="8" y="66"/>
                    </a:lnTo>
                    <a:lnTo>
                      <a:pt x="18" y="48"/>
                    </a:lnTo>
                    <a:lnTo>
                      <a:pt x="32" y="32"/>
                    </a:lnTo>
                    <a:lnTo>
                      <a:pt x="48" y="18"/>
                    </a:lnTo>
                    <a:lnTo>
                      <a:pt x="66" y="8"/>
                    </a:lnTo>
                    <a:lnTo>
                      <a:pt x="86" y="2"/>
                    </a:lnTo>
                    <a:lnTo>
                      <a:pt x="108" y="0"/>
                    </a:lnTo>
                    <a:lnTo>
                      <a:pt x="108" y="0"/>
                    </a:lnTo>
                    <a:lnTo>
                      <a:pt x="130" y="2"/>
                    </a:lnTo>
                    <a:lnTo>
                      <a:pt x="150" y="8"/>
                    </a:lnTo>
                    <a:lnTo>
                      <a:pt x="168" y="18"/>
                    </a:lnTo>
                    <a:lnTo>
                      <a:pt x="184" y="32"/>
                    </a:lnTo>
                    <a:lnTo>
                      <a:pt x="198" y="48"/>
                    </a:lnTo>
                    <a:lnTo>
                      <a:pt x="208" y="66"/>
                    </a:lnTo>
                    <a:lnTo>
                      <a:pt x="214" y="86"/>
                    </a:lnTo>
                    <a:lnTo>
                      <a:pt x="216" y="108"/>
                    </a:lnTo>
                    <a:lnTo>
                      <a:pt x="216" y="108"/>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6" name="Google Shape;9515;p53">
                <a:extLst>
                  <a:ext uri="{FF2B5EF4-FFF2-40B4-BE49-F238E27FC236}">
                    <a16:creationId xmlns:a16="http://schemas.microsoft.com/office/drawing/2014/main" id="{D87E77D9-8235-72F0-D701-A78D7D4986A6}"/>
                  </a:ext>
                </a:extLst>
              </p:cNvPr>
              <p:cNvSpPr/>
              <p:nvPr/>
            </p:nvSpPr>
            <p:spPr>
              <a:xfrm>
                <a:off x="2780479" y="1671886"/>
                <a:ext cx="196383" cy="199954"/>
              </a:xfrm>
              <a:custGeom>
                <a:avLst/>
                <a:gdLst/>
                <a:ahLst/>
                <a:cxnLst/>
                <a:rect l="l" t="t" r="r" b="b"/>
                <a:pathLst>
                  <a:path w="110" h="112" extrusionOk="0">
                    <a:moveTo>
                      <a:pt x="110" y="56"/>
                    </a:moveTo>
                    <a:lnTo>
                      <a:pt x="110" y="56"/>
                    </a:lnTo>
                    <a:lnTo>
                      <a:pt x="108" y="68"/>
                    </a:lnTo>
                    <a:lnTo>
                      <a:pt x="106" y="78"/>
                    </a:lnTo>
                    <a:lnTo>
                      <a:pt x="100" y="86"/>
                    </a:lnTo>
                    <a:lnTo>
                      <a:pt x="94" y="94"/>
                    </a:lnTo>
                    <a:lnTo>
                      <a:pt x="86" y="102"/>
                    </a:lnTo>
                    <a:lnTo>
                      <a:pt x="76" y="106"/>
                    </a:lnTo>
                    <a:lnTo>
                      <a:pt x="66" y="110"/>
                    </a:lnTo>
                    <a:lnTo>
                      <a:pt x="54" y="112"/>
                    </a:lnTo>
                    <a:lnTo>
                      <a:pt x="54" y="112"/>
                    </a:lnTo>
                    <a:lnTo>
                      <a:pt x="44" y="110"/>
                    </a:lnTo>
                    <a:lnTo>
                      <a:pt x="34" y="106"/>
                    </a:lnTo>
                    <a:lnTo>
                      <a:pt x="24" y="102"/>
                    </a:lnTo>
                    <a:lnTo>
                      <a:pt x="16" y="94"/>
                    </a:lnTo>
                    <a:lnTo>
                      <a:pt x="8" y="86"/>
                    </a:lnTo>
                    <a:lnTo>
                      <a:pt x="4" y="78"/>
                    </a:lnTo>
                    <a:lnTo>
                      <a:pt x="0" y="68"/>
                    </a:lnTo>
                    <a:lnTo>
                      <a:pt x="0" y="56"/>
                    </a:lnTo>
                    <a:lnTo>
                      <a:pt x="0" y="56"/>
                    </a:lnTo>
                    <a:lnTo>
                      <a:pt x="0" y="44"/>
                    </a:lnTo>
                    <a:lnTo>
                      <a:pt x="4" y="34"/>
                    </a:lnTo>
                    <a:lnTo>
                      <a:pt x="8" y="26"/>
                    </a:lnTo>
                    <a:lnTo>
                      <a:pt x="16" y="18"/>
                    </a:lnTo>
                    <a:lnTo>
                      <a:pt x="24" y="10"/>
                    </a:lnTo>
                    <a:lnTo>
                      <a:pt x="34" y="6"/>
                    </a:lnTo>
                    <a:lnTo>
                      <a:pt x="44" y="2"/>
                    </a:lnTo>
                    <a:lnTo>
                      <a:pt x="54" y="0"/>
                    </a:lnTo>
                    <a:lnTo>
                      <a:pt x="54" y="0"/>
                    </a:lnTo>
                    <a:lnTo>
                      <a:pt x="66" y="2"/>
                    </a:lnTo>
                    <a:lnTo>
                      <a:pt x="76" y="6"/>
                    </a:lnTo>
                    <a:lnTo>
                      <a:pt x="86" y="10"/>
                    </a:lnTo>
                    <a:lnTo>
                      <a:pt x="94" y="18"/>
                    </a:lnTo>
                    <a:lnTo>
                      <a:pt x="100" y="26"/>
                    </a:lnTo>
                    <a:lnTo>
                      <a:pt x="106" y="34"/>
                    </a:lnTo>
                    <a:lnTo>
                      <a:pt x="108" y="44"/>
                    </a:lnTo>
                    <a:lnTo>
                      <a:pt x="110" y="56"/>
                    </a:lnTo>
                    <a:lnTo>
                      <a:pt x="110" y="56"/>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7" name="Google Shape;9516;p53">
                <a:extLst>
                  <a:ext uri="{FF2B5EF4-FFF2-40B4-BE49-F238E27FC236}">
                    <a16:creationId xmlns:a16="http://schemas.microsoft.com/office/drawing/2014/main" id="{8685D82E-9B9A-FF8B-1982-EC33349006EA}"/>
                  </a:ext>
                </a:extLst>
              </p:cNvPr>
              <p:cNvSpPr/>
              <p:nvPr/>
            </p:nvSpPr>
            <p:spPr>
              <a:xfrm>
                <a:off x="6238610" y="1861128"/>
                <a:ext cx="194599" cy="196383"/>
              </a:xfrm>
              <a:custGeom>
                <a:avLst/>
                <a:gdLst/>
                <a:ahLst/>
                <a:cxnLst/>
                <a:rect l="l" t="t" r="r" b="b"/>
                <a:pathLst>
                  <a:path w="109" h="110" extrusionOk="0">
                    <a:moveTo>
                      <a:pt x="109" y="54"/>
                    </a:moveTo>
                    <a:lnTo>
                      <a:pt x="109" y="54"/>
                    </a:lnTo>
                    <a:lnTo>
                      <a:pt x="107" y="66"/>
                    </a:lnTo>
                    <a:lnTo>
                      <a:pt x="105" y="76"/>
                    </a:lnTo>
                    <a:lnTo>
                      <a:pt x="99" y="86"/>
                    </a:lnTo>
                    <a:lnTo>
                      <a:pt x="93" y="94"/>
                    </a:lnTo>
                    <a:lnTo>
                      <a:pt x="85" y="100"/>
                    </a:lnTo>
                    <a:lnTo>
                      <a:pt x="75" y="106"/>
                    </a:lnTo>
                    <a:lnTo>
                      <a:pt x="65" y="108"/>
                    </a:lnTo>
                    <a:lnTo>
                      <a:pt x="54" y="110"/>
                    </a:lnTo>
                    <a:lnTo>
                      <a:pt x="54" y="110"/>
                    </a:lnTo>
                    <a:lnTo>
                      <a:pt x="44" y="108"/>
                    </a:lnTo>
                    <a:lnTo>
                      <a:pt x="34" y="106"/>
                    </a:lnTo>
                    <a:lnTo>
                      <a:pt x="24" y="100"/>
                    </a:lnTo>
                    <a:lnTo>
                      <a:pt x="16" y="94"/>
                    </a:lnTo>
                    <a:lnTo>
                      <a:pt x="8" y="86"/>
                    </a:lnTo>
                    <a:lnTo>
                      <a:pt x="4" y="76"/>
                    </a:lnTo>
                    <a:lnTo>
                      <a:pt x="0" y="66"/>
                    </a:lnTo>
                    <a:lnTo>
                      <a:pt x="0" y="54"/>
                    </a:lnTo>
                    <a:lnTo>
                      <a:pt x="0" y="54"/>
                    </a:lnTo>
                    <a:lnTo>
                      <a:pt x="0" y="44"/>
                    </a:lnTo>
                    <a:lnTo>
                      <a:pt x="4" y="34"/>
                    </a:lnTo>
                    <a:lnTo>
                      <a:pt x="8" y="24"/>
                    </a:lnTo>
                    <a:lnTo>
                      <a:pt x="16" y="16"/>
                    </a:lnTo>
                    <a:lnTo>
                      <a:pt x="24" y="10"/>
                    </a:lnTo>
                    <a:lnTo>
                      <a:pt x="34" y="4"/>
                    </a:lnTo>
                    <a:lnTo>
                      <a:pt x="44" y="0"/>
                    </a:lnTo>
                    <a:lnTo>
                      <a:pt x="54" y="0"/>
                    </a:lnTo>
                    <a:lnTo>
                      <a:pt x="54" y="0"/>
                    </a:lnTo>
                    <a:lnTo>
                      <a:pt x="65" y="0"/>
                    </a:lnTo>
                    <a:lnTo>
                      <a:pt x="75" y="4"/>
                    </a:lnTo>
                    <a:lnTo>
                      <a:pt x="85" y="10"/>
                    </a:lnTo>
                    <a:lnTo>
                      <a:pt x="93" y="16"/>
                    </a:lnTo>
                    <a:lnTo>
                      <a:pt x="99" y="24"/>
                    </a:lnTo>
                    <a:lnTo>
                      <a:pt x="105" y="34"/>
                    </a:lnTo>
                    <a:lnTo>
                      <a:pt x="107" y="44"/>
                    </a:lnTo>
                    <a:lnTo>
                      <a:pt x="109" y="54"/>
                    </a:lnTo>
                    <a:lnTo>
                      <a:pt x="109" y="54"/>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8" name="Google Shape;9517;p53">
                <a:extLst>
                  <a:ext uri="{FF2B5EF4-FFF2-40B4-BE49-F238E27FC236}">
                    <a16:creationId xmlns:a16="http://schemas.microsoft.com/office/drawing/2014/main" id="{D02255C5-8BD6-9347-79A5-46F424169CB8}"/>
                  </a:ext>
                </a:extLst>
              </p:cNvPr>
              <p:cNvSpPr/>
              <p:nvPr/>
            </p:nvSpPr>
            <p:spPr>
              <a:xfrm>
                <a:off x="3989129" y="1279119"/>
                <a:ext cx="196383" cy="196383"/>
              </a:xfrm>
              <a:custGeom>
                <a:avLst/>
                <a:gdLst/>
                <a:ahLst/>
                <a:cxnLst/>
                <a:rect l="l" t="t" r="r" b="b"/>
                <a:pathLst>
                  <a:path w="110" h="110" extrusionOk="0">
                    <a:moveTo>
                      <a:pt x="110" y="56"/>
                    </a:moveTo>
                    <a:lnTo>
                      <a:pt x="110" y="56"/>
                    </a:lnTo>
                    <a:lnTo>
                      <a:pt x="110" y="66"/>
                    </a:lnTo>
                    <a:lnTo>
                      <a:pt x="106" y="78"/>
                    </a:lnTo>
                    <a:lnTo>
                      <a:pt x="102" y="86"/>
                    </a:lnTo>
                    <a:lnTo>
                      <a:pt x="94" y="94"/>
                    </a:lnTo>
                    <a:lnTo>
                      <a:pt x="86" y="102"/>
                    </a:lnTo>
                    <a:lnTo>
                      <a:pt x="76" y="106"/>
                    </a:lnTo>
                    <a:lnTo>
                      <a:pt x="66" y="110"/>
                    </a:lnTo>
                    <a:lnTo>
                      <a:pt x="56" y="110"/>
                    </a:lnTo>
                    <a:lnTo>
                      <a:pt x="56" y="110"/>
                    </a:lnTo>
                    <a:lnTo>
                      <a:pt x="44" y="110"/>
                    </a:lnTo>
                    <a:lnTo>
                      <a:pt x="34" y="106"/>
                    </a:lnTo>
                    <a:lnTo>
                      <a:pt x="24" y="102"/>
                    </a:lnTo>
                    <a:lnTo>
                      <a:pt x="16" y="94"/>
                    </a:lnTo>
                    <a:lnTo>
                      <a:pt x="10" y="86"/>
                    </a:lnTo>
                    <a:lnTo>
                      <a:pt x="4" y="78"/>
                    </a:lnTo>
                    <a:lnTo>
                      <a:pt x="2" y="66"/>
                    </a:lnTo>
                    <a:lnTo>
                      <a:pt x="0" y="56"/>
                    </a:lnTo>
                    <a:lnTo>
                      <a:pt x="0" y="56"/>
                    </a:lnTo>
                    <a:lnTo>
                      <a:pt x="2" y="44"/>
                    </a:lnTo>
                    <a:lnTo>
                      <a:pt x="4" y="34"/>
                    </a:lnTo>
                    <a:lnTo>
                      <a:pt x="10" y="24"/>
                    </a:lnTo>
                    <a:lnTo>
                      <a:pt x="16" y="16"/>
                    </a:lnTo>
                    <a:lnTo>
                      <a:pt x="24" y="10"/>
                    </a:lnTo>
                    <a:lnTo>
                      <a:pt x="34" y="6"/>
                    </a:lnTo>
                    <a:lnTo>
                      <a:pt x="44" y="2"/>
                    </a:lnTo>
                    <a:lnTo>
                      <a:pt x="56" y="0"/>
                    </a:lnTo>
                    <a:lnTo>
                      <a:pt x="56" y="0"/>
                    </a:lnTo>
                    <a:lnTo>
                      <a:pt x="66" y="2"/>
                    </a:lnTo>
                    <a:lnTo>
                      <a:pt x="76" y="6"/>
                    </a:lnTo>
                    <a:lnTo>
                      <a:pt x="86" y="10"/>
                    </a:lnTo>
                    <a:lnTo>
                      <a:pt x="94" y="16"/>
                    </a:lnTo>
                    <a:lnTo>
                      <a:pt x="102" y="24"/>
                    </a:lnTo>
                    <a:lnTo>
                      <a:pt x="106" y="34"/>
                    </a:lnTo>
                    <a:lnTo>
                      <a:pt x="110" y="44"/>
                    </a:lnTo>
                    <a:lnTo>
                      <a:pt x="110" y="56"/>
                    </a:lnTo>
                    <a:lnTo>
                      <a:pt x="110" y="56"/>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9" name="Google Shape;9518;p53">
                <a:extLst>
                  <a:ext uri="{FF2B5EF4-FFF2-40B4-BE49-F238E27FC236}">
                    <a16:creationId xmlns:a16="http://schemas.microsoft.com/office/drawing/2014/main" id="{12598D4D-20A8-8033-AC08-F0B65BC88BA1}"/>
                  </a:ext>
                </a:extLst>
              </p:cNvPr>
              <p:cNvSpPr/>
              <p:nvPr/>
            </p:nvSpPr>
            <p:spPr>
              <a:xfrm>
                <a:off x="7718626" y="3767831"/>
                <a:ext cx="82124" cy="78553"/>
              </a:xfrm>
              <a:custGeom>
                <a:avLst/>
                <a:gdLst/>
                <a:ahLst/>
                <a:cxnLst/>
                <a:rect l="l" t="t" r="r" b="b"/>
                <a:pathLst>
                  <a:path w="46" h="44" extrusionOk="0">
                    <a:moveTo>
                      <a:pt x="46" y="22"/>
                    </a:moveTo>
                    <a:lnTo>
                      <a:pt x="46" y="22"/>
                    </a:lnTo>
                    <a:lnTo>
                      <a:pt x="44" y="30"/>
                    </a:lnTo>
                    <a:lnTo>
                      <a:pt x="40" y="38"/>
                    </a:lnTo>
                    <a:lnTo>
                      <a:pt x="32" y="42"/>
                    </a:lnTo>
                    <a:lnTo>
                      <a:pt x="24" y="44"/>
                    </a:lnTo>
                    <a:lnTo>
                      <a:pt x="24" y="44"/>
                    </a:lnTo>
                    <a:lnTo>
                      <a:pt x="14" y="42"/>
                    </a:lnTo>
                    <a:lnTo>
                      <a:pt x="8" y="38"/>
                    </a:lnTo>
                    <a:lnTo>
                      <a:pt x="2" y="30"/>
                    </a:lnTo>
                    <a:lnTo>
                      <a:pt x="0" y="22"/>
                    </a:lnTo>
                    <a:lnTo>
                      <a:pt x="0" y="22"/>
                    </a:lnTo>
                    <a:lnTo>
                      <a:pt x="2" y="12"/>
                    </a:lnTo>
                    <a:lnTo>
                      <a:pt x="8" y="6"/>
                    </a:lnTo>
                    <a:lnTo>
                      <a:pt x="14" y="0"/>
                    </a:lnTo>
                    <a:lnTo>
                      <a:pt x="24" y="0"/>
                    </a:lnTo>
                    <a:lnTo>
                      <a:pt x="24" y="0"/>
                    </a:lnTo>
                    <a:lnTo>
                      <a:pt x="32" y="0"/>
                    </a:lnTo>
                    <a:lnTo>
                      <a:pt x="40" y="6"/>
                    </a:lnTo>
                    <a:lnTo>
                      <a:pt x="44" y="12"/>
                    </a:lnTo>
                    <a:lnTo>
                      <a:pt x="46" y="22"/>
                    </a:lnTo>
                    <a:lnTo>
                      <a:pt x="46" y="22"/>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40" name="Google Shape;9519;p53">
                <a:extLst>
                  <a:ext uri="{FF2B5EF4-FFF2-40B4-BE49-F238E27FC236}">
                    <a16:creationId xmlns:a16="http://schemas.microsoft.com/office/drawing/2014/main" id="{957FDA91-F03B-8B44-D4D5-1EDBA188EAE6}"/>
                  </a:ext>
                </a:extLst>
              </p:cNvPr>
              <p:cNvSpPr/>
              <p:nvPr/>
            </p:nvSpPr>
            <p:spPr>
              <a:xfrm>
                <a:off x="6170768" y="1575479"/>
                <a:ext cx="60700" cy="60700"/>
              </a:xfrm>
              <a:custGeom>
                <a:avLst/>
                <a:gdLst/>
                <a:ahLst/>
                <a:cxnLst/>
                <a:rect l="l" t="t" r="r" b="b"/>
                <a:pathLst>
                  <a:path w="34" h="34" extrusionOk="0">
                    <a:moveTo>
                      <a:pt x="34" y="16"/>
                    </a:moveTo>
                    <a:lnTo>
                      <a:pt x="34" y="16"/>
                    </a:lnTo>
                    <a:lnTo>
                      <a:pt x="34" y="22"/>
                    </a:lnTo>
                    <a:lnTo>
                      <a:pt x="30" y="28"/>
                    </a:lnTo>
                    <a:lnTo>
                      <a:pt x="24" y="32"/>
                    </a:lnTo>
                    <a:lnTo>
                      <a:pt x="18" y="34"/>
                    </a:lnTo>
                    <a:lnTo>
                      <a:pt x="18" y="34"/>
                    </a:lnTo>
                    <a:lnTo>
                      <a:pt x="10" y="32"/>
                    </a:lnTo>
                    <a:lnTo>
                      <a:pt x="6" y="28"/>
                    </a:lnTo>
                    <a:lnTo>
                      <a:pt x="2" y="22"/>
                    </a:lnTo>
                    <a:lnTo>
                      <a:pt x="0" y="16"/>
                    </a:lnTo>
                    <a:lnTo>
                      <a:pt x="0" y="16"/>
                    </a:lnTo>
                    <a:lnTo>
                      <a:pt x="2" y="10"/>
                    </a:lnTo>
                    <a:lnTo>
                      <a:pt x="6" y="4"/>
                    </a:lnTo>
                    <a:lnTo>
                      <a:pt x="10" y="0"/>
                    </a:lnTo>
                    <a:lnTo>
                      <a:pt x="18" y="0"/>
                    </a:lnTo>
                    <a:lnTo>
                      <a:pt x="18" y="0"/>
                    </a:lnTo>
                    <a:lnTo>
                      <a:pt x="24" y="0"/>
                    </a:lnTo>
                    <a:lnTo>
                      <a:pt x="30" y="4"/>
                    </a:lnTo>
                    <a:lnTo>
                      <a:pt x="34" y="10"/>
                    </a:lnTo>
                    <a:lnTo>
                      <a:pt x="34" y="16"/>
                    </a:lnTo>
                    <a:lnTo>
                      <a:pt x="34" y="16"/>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41" name="Google Shape;9520;p53">
                <a:extLst>
                  <a:ext uri="{FF2B5EF4-FFF2-40B4-BE49-F238E27FC236}">
                    <a16:creationId xmlns:a16="http://schemas.microsoft.com/office/drawing/2014/main" id="{308941C2-EFF5-2E9E-B01B-BB5E508F6C65}"/>
                  </a:ext>
                </a:extLst>
              </p:cNvPr>
              <p:cNvSpPr/>
              <p:nvPr/>
            </p:nvSpPr>
            <p:spPr>
              <a:xfrm>
                <a:off x="3225020" y="1339819"/>
                <a:ext cx="78553" cy="78553"/>
              </a:xfrm>
              <a:custGeom>
                <a:avLst/>
                <a:gdLst/>
                <a:ahLst/>
                <a:cxnLst/>
                <a:rect l="l" t="t" r="r" b="b"/>
                <a:pathLst>
                  <a:path w="44" h="44" extrusionOk="0">
                    <a:moveTo>
                      <a:pt x="44" y="22"/>
                    </a:moveTo>
                    <a:lnTo>
                      <a:pt x="44" y="22"/>
                    </a:lnTo>
                    <a:lnTo>
                      <a:pt x="42" y="30"/>
                    </a:lnTo>
                    <a:lnTo>
                      <a:pt x="38" y="38"/>
                    </a:lnTo>
                    <a:lnTo>
                      <a:pt x="30" y="42"/>
                    </a:lnTo>
                    <a:lnTo>
                      <a:pt x="22" y="44"/>
                    </a:lnTo>
                    <a:lnTo>
                      <a:pt x="22" y="44"/>
                    </a:lnTo>
                    <a:lnTo>
                      <a:pt x="14" y="42"/>
                    </a:lnTo>
                    <a:lnTo>
                      <a:pt x="6" y="38"/>
                    </a:lnTo>
                    <a:lnTo>
                      <a:pt x="2" y="30"/>
                    </a:lnTo>
                    <a:lnTo>
                      <a:pt x="0" y="22"/>
                    </a:lnTo>
                    <a:lnTo>
                      <a:pt x="0" y="22"/>
                    </a:lnTo>
                    <a:lnTo>
                      <a:pt x="2" y="14"/>
                    </a:lnTo>
                    <a:lnTo>
                      <a:pt x="6" y="6"/>
                    </a:lnTo>
                    <a:lnTo>
                      <a:pt x="14" y="2"/>
                    </a:lnTo>
                    <a:lnTo>
                      <a:pt x="22" y="0"/>
                    </a:lnTo>
                    <a:lnTo>
                      <a:pt x="22" y="0"/>
                    </a:lnTo>
                    <a:lnTo>
                      <a:pt x="30" y="2"/>
                    </a:lnTo>
                    <a:lnTo>
                      <a:pt x="38" y="6"/>
                    </a:lnTo>
                    <a:lnTo>
                      <a:pt x="42" y="14"/>
                    </a:lnTo>
                    <a:lnTo>
                      <a:pt x="44" y="22"/>
                    </a:lnTo>
                    <a:lnTo>
                      <a:pt x="44" y="22"/>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42" name="Google Shape;9521;p53">
                <a:extLst>
                  <a:ext uri="{FF2B5EF4-FFF2-40B4-BE49-F238E27FC236}">
                    <a16:creationId xmlns:a16="http://schemas.microsoft.com/office/drawing/2014/main" id="{ED4C2BD5-53D3-B892-31DB-B0E876BACC02}"/>
                  </a:ext>
                </a:extLst>
              </p:cNvPr>
              <p:cNvSpPr/>
              <p:nvPr/>
            </p:nvSpPr>
            <p:spPr>
              <a:xfrm>
                <a:off x="1787850" y="2186053"/>
                <a:ext cx="103548" cy="103548"/>
              </a:xfrm>
              <a:custGeom>
                <a:avLst/>
                <a:gdLst/>
                <a:ahLst/>
                <a:cxnLst/>
                <a:rect l="l" t="t" r="r" b="b"/>
                <a:pathLst>
                  <a:path w="58" h="58" extrusionOk="0">
                    <a:moveTo>
                      <a:pt x="58" y="30"/>
                    </a:moveTo>
                    <a:lnTo>
                      <a:pt x="58" y="30"/>
                    </a:lnTo>
                    <a:lnTo>
                      <a:pt x="58" y="34"/>
                    </a:lnTo>
                    <a:lnTo>
                      <a:pt x="56" y="40"/>
                    </a:lnTo>
                    <a:lnTo>
                      <a:pt x="50" y="50"/>
                    </a:lnTo>
                    <a:lnTo>
                      <a:pt x="40" y="56"/>
                    </a:lnTo>
                    <a:lnTo>
                      <a:pt x="34" y="58"/>
                    </a:lnTo>
                    <a:lnTo>
                      <a:pt x="28" y="58"/>
                    </a:lnTo>
                    <a:lnTo>
                      <a:pt x="28" y="58"/>
                    </a:lnTo>
                    <a:lnTo>
                      <a:pt x="22" y="58"/>
                    </a:lnTo>
                    <a:lnTo>
                      <a:pt x="18" y="56"/>
                    </a:lnTo>
                    <a:lnTo>
                      <a:pt x="8" y="50"/>
                    </a:lnTo>
                    <a:lnTo>
                      <a:pt x="2" y="40"/>
                    </a:lnTo>
                    <a:lnTo>
                      <a:pt x="0" y="34"/>
                    </a:lnTo>
                    <a:lnTo>
                      <a:pt x="0" y="30"/>
                    </a:lnTo>
                    <a:lnTo>
                      <a:pt x="0" y="30"/>
                    </a:lnTo>
                    <a:lnTo>
                      <a:pt x="0" y="24"/>
                    </a:lnTo>
                    <a:lnTo>
                      <a:pt x="2" y="18"/>
                    </a:lnTo>
                    <a:lnTo>
                      <a:pt x="8" y="8"/>
                    </a:lnTo>
                    <a:lnTo>
                      <a:pt x="18" y="2"/>
                    </a:lnTo>
                    <a:lnTo>
                      <a:pt x="22" y="0"/>
                    </a:lnTo>
                    <a:lnTo>
                      <a:pt x="28" y="0"/>
                    </a:lnTo>
                    <a:lnTo>
                      <a:pt x="28" y="0"/>
                    </a:lnTo>
                    <a:lnTo>
                      <a:pt x="34" y="0"/>
                    </a:lnTo>
                    <a:lnTo>
                      <a:pt x="40" y="2"/>
                    </a:lnTo>
                    <a:lnTo>
                      <a:pt x="50" y="8"/>
                    </a:lnTo>
                    <a:lnTo>
                      <a:pt x="56" y="18"/>
                    </a:lnTo>
                    <a:lnTo>
                      <a:pt x="58" y="24"/>
                    </a:lnTo>
                    <a:lnTo>
                      <a:pt x="58" y="30"/>
                    </a:lnTo>
                    <a:lnTo>
                      <a:pt x="58" y="3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43" name="Google Shape;9522;p53">
                <a:extLst>
                  <a:ext uri="{FF2B5EF4-FFF2-40B4-BE49-F238E27FC236}">
                    <a16:creationId xmlns:a16="http://schemas.microsoft.com/office/drawing/2014/main" id="{9A7C670D-0441-DF35-A39A-767142BD7755}"/>
                  </a:ext>
                </a:extLst>
              </p:cNvPr>
              <p:cNvSpPr/>
              <p:nvPr/>
            </p:nvSpPr>
            <p:spPr>
              <a:xfrm>
                <a:off x="7611508" y="2682367"/>
                <a:ext cx="103548" cy="107118"/>
              </a:xfrm>
              <a:custGeom>
                <a:avLst/>
                <a:gdLst/>
                <a:ahLst/>
                <a:cxnLst/>
                <a:rect l="l" t="t" r="r" b="b"/>
                <a:pathLst>
                  <a:path w="58" h="60" extrusionOk="0">
                    <a:moveTo>
                      <a:pt x="58" y="30"/>
                    </a:moveTo>
                    <a:lnTo>
                      <a:pt x="58" y="30"/>
                    </a:lnTo>
                    <a:lnTo>
                      <a:pt x="58" y="36"/>
                    </a:lnTo>
                    <a:lnTo>
                      <a:pt x="56" y="42"/>
                    </a:lnTo>
                    <a:lnTo>
                      <a:pt x="50" y="50"/>
                    </a:lnTo>
                    <a:lnTo>
                      <a:pt x="40" y="56"/>
                    </a:lnTo>
                    <a:lnTo>
                      <a:pt x="36" y="58"/>
                    </a:lnTo>
                    <a:lnTo>
                      <a:pt x="30" y="60"/>
                    </a:lnTo>
                    <a:lnTo>
                      <a:pt x="30" y="60"/>
                    </a:lnTo>
                    <a:lnTo>
                      <a:pt x="24" y="58"/>
                    </a:lnTo>
                    <a:lnTo>
                      <a:pt x="18" y="56"/>
                    </a:lnTo>
                    <a:lnTo>
                      <a:pt x="8" y="50"/>
                    </a:lnTo>
                    <a:lnTo>
                      <a:pt x="2" y="42"/>
                    </a:lnTo>
                    <a:lnTo>
                      <a:pt x="0" y="36"/>
                    </a:lnTo>
                    <a:lnTo>
                      <a:pt x="0" y="30"/>
                    </a:lnTo>
                    <a:lnTo>
                      <a:pt x="0" y="30"/>
                    </a:lnTo>
                    <a:lnTo>
                      <a:pt x="0" y="24"/>
                    </a:lnTo>
                    <a:lnTo>
                      <a:pt x="2" y="18"/>
                    </a:lnTo>
                    <a:lnTo>
                      <a:pt x="8" y="10"/>
                    </a:lnTo>
                    <a:lnTo>
                      <a:pt x="18" y="2"/>
                    </a:lnTo>
                    <a:lnTo>
                      <a:pt x="24" y="2"/>
                    </a:lnTo>
                    <a:lnTo>
                      <a:pt x="30" y="0"/>
                    </a:lnTo>
                    <a:lnTo>
                      <a:pt x="30" y="0"/>
                    </a:lnTo>
                    <a:lnTo>
                      <a:pt x="36" y="2"/>
                    </a:lnTo>
                    <a:lnTo>
                      <a:pt x="40" y="2"/>
                    </a:lnTo>
                    <a:lnTo>
                      <a:pt x="50" y="10"/>
                    </a:lnTo>
                    <a:lnTo>
                      <a:pt x="56" y="18"/>
                    </a:lnTo>
                    <a:lnTo>
                      <a:pt x="58" y="24"/>
                    </a:lnTo>
                    <a:lnTo>
                      <a:pt x="58" y="30"/>
                    </a:lnTo>
                    <a:lnTo>
                      <a:pt x="58" y="3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44" name="Google Shape;9523;p53">
                <a:extLst>
                  <a:ext uri="{FF2B5EF4-FFF2-40B4-BE49-F238E27FC236}">
                    <a16:creationId xmlns:a16="http://schemas.microsoft.com/office/drawing/2014/main" id="{E2A34697-6821-F94F-3EF1-5AABEE7FE334}"/>
                  </a:ext>
                </a:extLst>
              </p:cNvPr>
              <p:cNvSpPr/>
              <p:nvPr/>
            </p:nvSpPr>
            <p:spPr>
              <a:xfrm>
                <a:off x="2141340" y="1850416"/>
                <a:ext cx="442755" cy="446326"/>
              </a:xfrm>
              <a:custGeom>
                <a:avLst/>
                <a:gdLst/>
                <a:ahLst/>
                <a:cxnLst/>
                <a:rect l="l" t="t" r="r" b="b"/>
                <a:pathLst>
                  <a:path w="248" h="250" extrusionOk="0">
                    <a:moveTo>
                      <a:pt x="248" y="124"/>
                    </a:moveTo>
                    <a:lnTo>
                      <a:pt x="248" y="124"/>
                    </a:lnTo>
                    <a:lnTo>
                      <a:pt x="248" y="138"/>
                    </a:lnTo>
                    <a:lnTo>
                      <a:pt x="246" y="150"/>
                    </a:lnTo>
                    <a:lnTo>
                      <a:pt x="242" y="162"/>
                    </a:lnTo>
                    <a:lnTo>
                      <a:pt x="238" y="174"/>
                    </a:lnTo>
                    <a:lnTo>
                      <a:pt x="228" y="194"/>
                    </a:lnTo>
                    <a:lnTo>
                      <a:pt x="212" y="214"/>
                    </a:lnTo>
                    <a:lnTo>
                      <a:pt x="194" y="228"/>
                    </a:lnTo>
                    <a:lnTo>
                      <a:pt x="172" y="240"/>
                    </a:lnTo>
                    <a:lnTo>
                      <a:pt x="160" y="244"/>
                    </a:lnTo>
                    <a:lnTo>
                      <a:pt x="148" y="248"/>
                    </a:lnTo>
                    <a:lnTo>
                      <a:pt x="136" y="248"/>
                    </a:lnTo>
                    <a:lnTo>
                      <a:pt x="124" y="250"/>
                    </a:lnTo>
                    <a:lnTo>
                      <a:pt x="124" y="250"/>
                    </a:lnTo>
                    <a:lnTo>
                      <a:pt x="110" y="248"/>
                    </a:lnTo>
                    <a:lnTo>
                      <a:pt x="98" y="248"/>
                    </a:lnTo>
                    <a:lnTo>
                      <a:pt x="86" y="244"/>
                    </a:lnTo>
                    <a:lnTo>
                      <a:pt x="76" y="240"/>
                    </a:lnTo>
                    <a:lnTo>
                      <a:pt x="54" y="228"/>
                    </a:lnTo>
                    <a:lnTo>
                      <a:pt x="36" y="214"/>
                    </a:lnTo>
                    <a:lnTo>
                      <a:pt x="20" y="194"/>
                    </a:lnTo>
                    <a:lnTo>
                      <a:pt x="8" y="174"/>
                    </a:lnTo>
                    <a:lnTo>
                      <a:pt x="4" y="162"/>
                    </a:lnTo>
                    <a:lnTo>
                      <a:pt x="2" y="150"/>
                    </a:lnTo>
                    <a:lnTo>
                      <a:pt x="0" y="138"/>
                    </a:lnTo>
                    <a:lnTo>
                      <a:pt x="0" y="124"/>
                    </a:lnTo>
                    <a:lnTo>
                      <a:pt x="0" y="124"/>
                    </a:lnTo>
                    <a:lnTo>
                      <a:pt x="0" y="112"/>
                    </a:lnTo>
                    <a:lnTo>
                      <a:pt x="2" y="100"/>
                    </a:lnTo>
                    <a:lnTo>
                      <a:pt x="4" y="88"/>
                    </a:lnTo>
                    <a:lnTo>
                      <a:pt x="8" y="76"/>
                    </a:lnTo>
                    <a:lnTo>
                      <a:pt x="20" y="56"/>
                    </a:lnTo>
                    <a:lnTo>
                      <a:pt x="36" y="36"/>
                    </a:lnTo>
                    <a:lnTo>
                      <a:pt x="54" y="22"/>
                    </a:lnTo>
                    <a:lnTo>
                      <a:pt x="76" y="10"/>
                    </a:lnTo>
                    <a:lnTo>
                      <a:pt x="86" y="6"/>
                    </a:lnTo>
                    <a:lnTo>
                      <a:pt x="98" y="2"/>
                    </a:lnTo>
                    <a:lnTo>
                      <a:pt x="110" y="0"/>
                    </a:lnTo>
                    <a:lnTo>
                      <a:pt x="124" y="0"/>
                    </a:lnTo>
                    <a:lnTo>
                      <a:pt x="124" y="0"/>
                    </a:lnTo>
                    <a:lnTo>
                      <a:pt x="136" y="0"/>
                    </a:lnTo>
                    <a:lnTo>
                      <a:pt x="148" y="2"/>
                    </a:lnTo>
                    <a:lnTo>
                      <a:pt x="160" y="6"/>
                    </a:lnTo>
                    <a:lnTo>
                      <a:pt x="172" y="10"/>
                    </a:lnTo>
                    <a:lnTo>
                      <a:pt x="194" y="22"/>
                    </a:lnTo>
                    <a:lnTo>
                      <a:pt x="212" y="36"/>
                    </a:lnTo>
                    <a:lnTo>
                      <a:pt x="228" y="56"/>
                    </a:lnTo>
                    <a:lnTo>
                      <a:pt x="238" y="76"/>
                    </a:lnTo>
                    <a:lnTo>
                      <a:pt x="242" y="88"/>
                    </a:lnTo>
                    <a:lnTo>
                      <a:pt x="246" y="100"/>
                    </a:lnTo>
                    <a:lnTo>
                      <a:pt x="248" y="112"/>
                    </a:lnTo>
                    <a:lnTo>
                      <a:pt x="248" y="124"/>
                    </a:lnTo>
                    <a:lnTo>
                      <a:pt x="248" y="124"/>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45" name="Google Shape;9524;p53">
                <a:extLst>
                  <a:ext uri="{FF2B5EF4-FFF2-40B4-BE49-F238E27FC236}">
                    <a16:creationId xmlns:a16="http://schemas.microsoft.com/office/drawing/2014/main" id="{82907E97-6ABB-767F-86DD-510F775DB9BC}"/>
                  </a:ext>
                </a:extLst>
              </p:cNvPr>
              <p:cNvSpPr/>
              <p:nvPr/>
            </p:nvSpPr>
            <p:spPr>
              <a:xfrm>
                <a:off x="1587897" y="3846384"/>
                <a:ext cx="103548" cy="103548"/>
              </a:xfrm>
              <a:custGeom>
                <a:avLst/>
                <a:gdLst/>
                <a:ahLst/>
                <a:cxnLst/>
                <a:rect l="l" t="t" r="r" b="b"/>
                <a:pathLst>
                  <a:path w="58" h="58" extrusionOk="0">
                    <a:moveTo>
                      <a:pt x="58" y="30"/>
                    </a:moveTo>
                    <a:lnTo>
                      <a:pt x="58" y="30"/>
                    </a:lnTo>
                    <a:lnTo>
                      <a:pt x="58" y="36"/>
                    </a:lnTo>
                    <a:lnTo>
                      <a:pt x="56" y="40"/>
                    </a:lnTo>
                    <a:lnTo>
                      <a:pt x="50" y="50"/>
                    </a:lnTo>
                    <a:lnTo>
                      <a:pt x="40" y="56"/>
                    </a:lnTo>
                    <a:lnTo>
                      <a:pt x="36" y="58"/>
                    </a:lnTo>
                    <a:lnTo>
                      <a:pt x="30" y="58"/>
                    </a:lnTo>
                    <a:lnTo>
                      <a:pt x="30" y="58"/>
                    </a:lnTo>
                    <a:lnTo>
                      <a:pt x="24" y="58"/>
                    </a:lnTo>
                    <a:lnTo>
                      <a:pt x="18" y="56"/>
                    </a:lnTo>
                    <a:lnTo>
                      <a:pt x="8" y="50"/>
                    </a:lnTo>
                    <a:lnTo>
                      <a:pt x="2" y="40"/>
                    </a:lnTo>
                    <a:lnTo>
                      <a:pt x="0" y="36"/>
                    </a:lnTo>
                    <a:lnTo>
                      <a:pt x="0" y="30"/>
                    </a:lnTo>
                    <a:lnTo>
                      <a:pt x="0" y="30"/>
                    </a:lnTo>
                    <a:lnTo>
                      <a:pt x="0" y="24"/>
                    </a:lnTo>
                    <a:lnTo>
                      <a:pt x="2" y="18"/>
                    </a:lnTo>
                    <a:lnTo>
                      <a:pt x="8" y="8"/>
                    </a:lnTo>
                    <a:lnTo>
                      <a:pt x="18" y="2"/>
                    </a:lnTo>
                    <a:lnTo>
                      <a:pt x="24" y="0"/>
                    </a:lnTo>
                    <a:lnTo>
                      <a:pt x="30" y="0"/>
                    </a:lnTo>
                    <a:lnTo>
                      <a:pt x="30" y="0"/>
                    </a:lnTo>
                    <a:lnTo>
                      <a:pt x="36" y="0"/>
                    </a:lnTo>
                    <a:lnTo>
                      <a:pt x="40" y="2"/>
                    </a:lnTo>
                    <a:lnTo>
                      <a:pt x="50" y="8"/>
                    </a:lnTo>
                    <a:lnTo>
                      <a:pt x="56" y="18"/>
                    </a:lnTo>
                    <a:lnTo>
                      <a:pt x="58" y="24"/>
                    </a:lnTo>
                    <a:lnTo>
                      <a:pt x="58" y="30"/>
                    </a:lnTo>
                    <a:lnTo>
                      <a:pt x="58" y="3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46" name="Google Shape;9525;p53">
                <a:extLst>
                  <a:ext uri="{FF2B5EF4-FFF2-40B4-BE49-F238E27FC236}">
                    <a16:creationId xmlns:a16="http://schemas.microsoft.com/office/drawing/2014/main" id="{22F84072-FB0E-DF7C-8C1B-3491CC600822}"/>
                  </a:ext>
                </a:extLst>
              </p:cNvPr>
              <p:cNvSpPr/>
              <p:nvPr/>
            </p:nvSpPr>
            <p:spPr>
              <a:xfrm>
                <a:off x="7111623" y="1743298"/>
                <a:ext cx="432043" cy="432043"/>
              </a:xfrm>
              <a:custGeom>
                <a:avLst/>
                <a:gdLst/>
                <a:ahLst/>
                <a:cxnLst/>
                <a:rect l="l" t="t" r="r" b="b"/>
                <a:pathLst>
                  <a:path w="242" h="242" extrusionOk="0">
                    <a:moveTo>
                      <a:pt x="242" y="120"/>
                    </a:moveTo>
                    <a:lnTo>
                      <a:pt x="242" y="120"/>
                    </a:lnTo>
                    <a:lnTo>
                      <a:pt x="242" y="134"/>
                    </a:lnTo>
                    <a:lnTo>
                      <a:pt x="240" y="146"/>
                    </a:lnTo>
                    <a:lnTo>
                      <a:pt x="232" y="168"/>
                    </a:lnTo>
                    <a:lnTo>
                      <a:pt x="222" y="188"/>
                    </a:lnTo>
                    <a:lnTo>
                      <a:pt x="206" y="206"/>
                    </a:lnTo>
                    <a:lnTo>
                      <a:pt x="188" y="222"/>
                    </a:lnTo>
                    <a:lnTo>
                      <a:pt x="168" y="232"/>
                    </a:lnTo>
                    <a:lnTo>
                      <a:pt x="146" y="240"/>
                    </a:lnTo>
                    <a:lnTo>
                      <a:pt x="134" y="242"/>
                    </a:lnTo>
                    <a:lnTo>
                      <a:pt x="120" y="242"/>
                    </a:lnTo>
                    <a:lnTo>
                      <a:pt x="120" y="242"/>
                    </a:lnTo>
                    <a:lnTo>
                      <a:pt x="108" y="242"/>
                    </a:lnTo>
                    <a:lnTo>
                      <a:pt x="96" y="240"/>
                    </a:lnTo>
                    <a:lnTo>
                      <a:pt x="74" y="232"/>
                    </a:lnTo>
                    <a:lnTo>
                      <a:pt x="54" y="222"/>
                    </a:lnTo>
                    <a:lnTo>
                      <a:pt x="36" y="206"/>
                    </a:lnTo>
                    <a:lnTo>
                      <a:pt x="20" y="188"/>
                    </a:lnTo>
                    <a:lnTo>
                      <a:pt x="10" y="168"/>
                    </a:lnTo>
                    <a:lnTo>
                      <a:pt x="2" y="146"/>
                    </a:lnTo>
                    <a:lnTo>
                      <a:pt x="0" y="134"/>
                    </a:lnTo>
                    <a:lnTo>
                      <a:pt x="0" y="120"/>
                    </a:lnTo>
                    <a:lnTo>
                      <a:pt x="0" y="120"/>
                    </a:lnTo>
                    <a:lnTo>
                      <a:pt x="0" y="108"/>
                    </a:lnTo>
                    <a:lnTo>
                      <a:pt x="2" y="96"/>
                    </a:lnTo>
                    <a:lnTo>
                      <a:pt x="10" y="74"/>
                    </a:lnTo>
                    <a:lnTo>
                      <a:pt x="20" y="54"/>
                    </a:lnTo>
                    <a:lnTo>
                      <a:pt x="36" y="36"/>
                    </a:lnTo>
                    <a:lnTo>
                      <a:pt x="54" y="20"/>
                    </a:lnTo>
                    <a:lnTo>
                      <a:pt x="74" y="10"/>
                    </a:lnTo>
                    <a:lnTo>
                      <a:pt x="96" y="2"/>
                    </a:lnTo>
                    <a:lnTo>
                      <a:pt x="108" y="0"/>
                    </a:lnTo>
                    <a:lnTo>
                      <a:pt x="120" y="0"/>
                    </a:lnTo>
                    <a:lnTo>
                      <a:pt x="120" y="0"/>
                    </a:lnTo>
                    <a:lnTo>
                      <a:pt x="134" y="0"/>
                    </a:lnTo>
                    <a:lnTo>
                      <a:pt x="146" y="2"/>
                    </a:lnTo>
                    <a:lnTo>
                      <a:pt x="168" y="10"/>
                    </a:lnTo>
                    <a:lnTo>
                      <a:pt x="188" y="20"/>
                    </a:lnTo>
                    <a:lnTo>
                      <a:pt x="206" y="36"/>
                    </a:lnTo>
                    <a:lnTo>
                      <a:pt x="222" y="54"/>
                    </a:lnTo>
                    <a:lnTo>
                      <a:pt x="232" y="74"/>
                    </a:lnTo>
                    <a:lnTo>
                      <a:pt x="240" y="96"/>
                    </a:lnTo>
                    <a:lnTo>
                      <a:pt x="242" y="108"/>
                    </a:lnTo>
                    <a:lnTo>
                      <a:pt x="242" y="120"/>
                    </a:lnTo>
                    <a:lnTo>
                      <a:pt x="242" y="12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47" name="Google Shape;9526;p53">
                <a:extLst>
                  <a:ext uri="{FF2B5EF4-FFF2-40B4-BE49-F238E27FC236}">
                    <a16:creationId xmlns:a16="http://schemas.microsoft.com/office/drawing/2014/main" id="{9D4797C2-F601-2344-A794-41E574E1B6C5}"/>
                  </a:ext>
                </a:extLst>
              </p:cNvPr>
              <p:cNvSpPr/>
              <p:nvPr/>
            </p:nvSpPr>
            <p:spPr>
              <a:xfrm>
                <a:off x="1523626" y="2757350"/>
                <a:ext cx="339207" cy="339207"/>
              </a:xfrm>
              <a:custGeom>
                <a:avLst/>
                <a:gdLst/>
                <a:ahLst/>
                <a:cxnLst/>
                <a:rect l="l" t="t" r="r" b="b"/>
                <a:pathLst>
                  <a:path w="190" h="190" extrusionOk="0">
                    <a:moveTo>
                      <a:pt x="190" y="94"/>
                    </a:moveTo>
                    <a:lnTo>
                      <a:pt x="190" y="94"/>
                    </a:lnTo>
                    <a:lnTo>
                      <a:pt x="188" y="114"/>
                    </a:lnTo>
                    <a:lnTo>
                      <a:pt x="184" y="132"/>
                    </a:lnTo>
                    <a:lnTo>
                      <a:pt x="174" y="148"/>
                    </a:lnTo>
                    <a:lnTo>
                      <a:pt x="162" y="162"/>
                    </a:lnTo>
                    <a:lnTo>
                      <a:pt x="148" y="174"/>
                    </a:lnTo>
                    <a:lnTo>
                      <a:pt x="132" y="182"/>
                    </a:lnTo>
                    <a:lnTo>
                      <a:pt x="114" y="188"/>
                    </a:lnTo>
                    <a:lnTo>
                      <a:pt x="94" y="190"/>
                    </a:lnTo>
                    <a:lnTo>
                      <a:pt x="94" y="190"/>
                    </a:lnTo>
                    <a:lnTo>
                      <a:pt x="76" y="188"/>
                    </a:lnTo>
                    <a:lnTo>
                      <a:pt x="58" y="182"/>
                    </a:lnTo>
                    <a:lnTo>
                      <a:pt x="42" y="174"/>
                    </a:lnTo>
                    <a:lnTo>
                      <a:pt x="28" y="162"/>
                    </a:lnTo>
                    <a:lnTo>
                      <a:pt x="16" y="148"/>
                    </a:lnTo>
                    <a:lnTo>
                      <a:pt x="6" y="132"/>
                    </a:lnTo>
                    <a:lnTo>
                      <a:pt x="2" y="114"/>
                    </a:lnTo>
                    <a:lnTo>
                      <a:pt x="0" y="94"/>
                    </a:lnTo>
                    <a:lnTo>
                      <a:pt x="0" y="94"/>
                    </a:lnTo>
                    <a:lnTo>
                      <a:pt x="2" y="76"/>
                    </a:lnTo>
                    <a:lnTo>
                      <a:pt x="6" y="58"/>
                    </a:lnTo>
                    <a:lnTo>
                      <a:pt x="16" y="42"/>
                    </a:lnTo>
                    <a:lnTo>
                      <a:pt x="28" y="28"/>
                    </a:lnTo>
                    <a:lnTo>
                      <a:pt x="42" y="16"/>
                    </a:lnTo>
                    <a:lnTo>
                      <a:pt x="58" y="6"/>
                    </a:lnTo>
                    <a:lnTo>
                      <a:pt x="76" y="0"/>
                    </a:lnTo>
                    <a:lnTo>
                      <a:pt x="94" y="0"/>
                    </a:lnTo>
                    <a:lnTo>
                      <a:pt x="94" y="0"/>
                    </a:lnTo>
                    <a:lnTo>
                      <a:pt x="114" y="0"/>
                    </a:lnTo>
                    <a:lnTo>
                      <a:pt x="132" y="6"/>
                    </a:lnTo>
                    <a:lnTo>
                      <a:pt x="148" y="16"/>
                    </a:lnTo>
                    <a:lnTo>
                      <a:pt x="162" y="28"/>
                    </a:lnTo>
                    <a:lnTo>
                      <a:pt x="174" y="42"/>
                    </a:lnTo>
                    <a:lnTo>
                      <a:pt x="184" y="58"/>
                    </a:lnTo>
                    <a:lnTo>
                      <a:pt x="188" y="76"/>
                    </a:lnTo>
                    <a:lnTo>
                      <a:pt x="190" y="94"/>
                    </a:lnTo>
                    <a:lnTo>
                      <a:pt x="190" y="94"/>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48" name="Google Shape;9527;p53">
                <a:extLst>
                  <a:ext uri="{FF2B5EF4-FFF2-40B4-BE49-F238E27FC236}">
                    <a16:creationId xmlns:a16="http://schemas.microsoft.com/office/drawing/2014/main" id="{71A9D998-1BFA-5861-A10E-13A7D18C661B}"/>
                  </a:ext>
                </a:extLst>
              </p:cNvPr>
              <p:cNvSpPr/>
              <p:nvPr/>
            </p:nvSpPr>
            <p:spPr>
              <a:xfrm>
                <a:off x="1941386" y="1604044"/>
                <a:ext cx="5641556" cy="2924325"/>
              </a:xfrm>
              <a:custGeom>
                <a:avLst/>
                <a:gdLst/>
                <a:ahLst/>
                <a:cxnLst/>
                <a:rect l="l" t="t" r="r" b="b"/>
                <a:pathLst>
                  <a:path w="3160" h="1638" extrusionOk="0">
                    <a:moveTo>
                      <a:pt x="3160" y="1638"/>
                    </a:moveTo>
                    <a:lnTo>
                      <a:pt x="3160" y="1638"/>
                    </a:lnTo>
                    <a:lnTo>
                      <a:pt x="3158" y="1554"/>
                    </a:lnTo>
                    <a:lnTo>
                      <a:pt x="3152" y="1470"/>
                    </a:lnTo>
                    <a:lnTo>
                      <a:pt x="3140" y="1390"/>
                    </a:lnTo>
                    <a:lnTo>
                      <a:pt x="3126" y="1308"/>
                    </a:lnTo>
                    <a:lnTo>
                      <a:pt x="3106" y="1230"/>
                    </a:lnTo>
                    <a:lnTo>
                      <a:pt x="3084" y="1152"/>
                    </a:lnTo>
                    <a:lnTo>
                      <a:pt x="3056" y="1078"/>
                    </a:lnTo>
                    <a:lnTo>
                      <a:pt x="3026" y="1004"/>
                    </a:lnTo>
                    <a:lnTo>
                      <a:pt x="3026" y="1004"/>
                    </a:lnTo>
                    <a:lnTo>
                      <a:pt x="3036" y="980"/>
                    </a:lnTo>
                    <a:lnTo>
                      <a:pt x="3046" y="954"/>
                    </a:lnTo>
                    <a:lnTo>
                      <a:pt x="3054" y="928"/>
                    </a:lnTo>
                    <a:lnTo>
                      <a:pt x="3062" y="902"/>
                    </a:lnTo>
                    <a:lnTo>
                      <a:pt x="3068" y="874"/>
                    </a:lnTo>
                    <a:lnTo>
                      <a:pt x="3072" y="846"/>
                    </a:lnTo>
                    <a:lnTo>
                      <a:pt x="3074" y="818"/>
                    </a:lnTo>
                    <a:lnTo>
                      <a:pt x="3074" y="790"/>
                    </a:lnTo>
                    <a:lnTo>
                      <a:pt x="3074" y="790"/>
                    </a:lnTo>
                    <a:lnTo>
                      <a:pt x="3074" y="764"/>
                    </a:lnTo>
                    <a:lnTo>
                      <a:pt x="3072" y="740"/>
                    </a:lnTo>
                    <a:lnTo>
                      <a:pt x="3068" y="716"/>
                    </a:lnTo>
                    <a:lnTo>
                      <a:pt x="3064" y="690"/>
                    </a:lnTo>
                    <a:lnTo>
                      <a:pt x="3058" y="668"/>
                    </a:lnTo>
                    <a:lnTo>
                      <a:pt x="3052" y="644"/>
                    </a:lnTo>
                    <a:lnTo>
                      <a:pt x="3036" y="598"/>
                    </a:lnTo>
                    <a:lnTo>
                      <a:pt x="3016" y="556"/>
                    </a:lnTo>
                    <a:lnTo>
                      <a:pt x="2990" y="516"/>
                    </a:lnTo>
                    <a:lnTo>
                      <a:pt x="2962" y="478"/>
                    </a:lnTo>
                    <a:lnTo>
                      <a:pt x="2930" y="442"/>
                    </a:lnTo>
                    <a:lnTo>
                      <a:pt x="2896" y="410"/>
                    </a:lnTo>
                    <a:lnTo>
                      <a:pt x="2858" y="382"/>
                    </a:lnTo>
                    <a:lnTo>
                      <a:pt x="2818" y="358"/>
                    </a:lnTo>
                    <a:lnTo>
                      <a:pt x="2774" y="336"/>
                    </a:lnTo>
                    <a:lnTo>
                      <a:pt x="2728" y="320"/>
                    </a:lnTo>
                    <a:lnTo>
                      <a:pt x="2706" y="314"/>
                    </a:lnTo>
                    <a:lnTo>
                      <a:pt x="2682" y="308"/>
                    </a:lnTo>
                    <a:lnTo>
                      <a:pt x="2658" y="304"/>
                    </a:lnTo>
                    <a:lnTo>
                      <a:pt x="2632" y="300"/>
                    </a:lnTo>
                    <a:lnTo>
                      <a:pt x="2608" y="298"/>
                    </a:lnTo>
                    <a:lnTo>
                      <a:pt x="2582" y="298"/>
                    </a:lnTo>
                    <a:lnTo>
                      <a:pt x="2582" y="298"/>
                    </a:lnTo>
                    <a:lnTo>
                      <a:pt x="2544" y="300"/>
                    </a:lnTo>
                    <a:lnTo>
                      <a:pt x="2508" y="304"/>
                    </a:lnTo>
                    <a:lnTo>
                      <a:pt x="2472" y="310"/>
                    </a:lnTo>
                    <a:lnTo>
                      <a:pt x="2437" y="320"/>
                    </a:lnTo>
                    <a:lnTo>
                      <a:pt x="2437" y="320"/>
                    </a:lnTo>
                    <a:lnTo>
                      <a:pt x="2391" y="292"/>
                    </a:lnTo>
                    <a:lnTo>
                      <a:pt x="2345" y="266"/>
                    </a:lnTo>
                    <a:lnTo>
                      <a:pt x="2297" y="240"/>
                    </a:lnTo>
                    <a:lnTo>
                      <a:pt x="2247" y="218"/>
                    </a:lnTo>
                    <a:lnTo>
                      <a:pt x="2199" y="196"/>
                    </a:lnTo>
                    <a:lnTo>
                      <a:pt x="2147" y="176"/>
                    </a:lnTo>
                    <a:lnTo>
                      <a:pt x="2095" y="158"/>
                    </a:lnTo>
                    <a:lnTo>
                      <a:pt x="2043" y="140"/>
                    </a:lnTo>
                    <a:lnTo>
                      <a:pt x="1991" y="126"/>
                    </a:lnTo>
                    <a:lnTo>
                      <a:pt x="1937" y="114"/>
                    </a:lnTo>
                    <a:lnTo>
                      <a:pt x="1883" y="102"/>
                    </a:lnTo>
                    <a:lnTo>
                      <a:pt x="1827" y="94"/>
                    </a:lnTo>
                    <a:lnTo>
                      <a:pt x="1771" y="86"/>
                    </a:lnTo>
                    <a:lnTo>
                      <a:pt x="1715" y="82"/>
                    </a:lnTo>
                    <a:lnTo>
                      <a:pt x="1657" y="78"/>
                    </a:lnTo>
                    <a:lnTo>
                      <a:pt x="1601" y="78"/>
                    </a:lnTo>
                    <a:lnTo>
                      <a:pt x="1601" y="78"/>
                    </a:lnTo>
                    <a:lnTo>
                      <a:pt x="1543" y="78"/>
                    </a:lnTo>
                    <a:lnTo>
                      <a:pt x="1487" y="82"/>
                    </a:lnTo>
                    <a:lnTo>
                      <a:pt x="1487" y="82"/>
                    </a:lnTo>
                    <a:lnTo>
                      <a:pt x="1461" y="64"/>
                    </a:lnTo>
                    <a:lnTo>
                      <a:pt x="1433" y="48"/>
                    </a:lnTo>
                    <a:lnTo>
                      <a:pt x="1405" y="34"/>
                    </a:lnTo>
                    <a:lnTo>
                      <a:pt x="1375" y="22"/>
                    </a:lnTo>
                    <a:lnTo>
                      <a:pt x="1343" y="12"/>
                    </a:lnTo>
                    <a:lnTo>
                      <a:pt x="1311" y="6"/>
                    </a:lnTo>
                    <a:lnTo>
                      <a:pt x="1279" y="2"/>
                    </a:lnTo>
                    <a:lnTo>
                      <a:pt x="1245" y="0"/>
                    </a:lnTo>
                    <a:lnTo>
                      <a:pt x="1245" y="0"/>
                    </a:lnTo>
                    <a:lnTo>
                      <a:pt x="1213" y="2"/>
                    </a:lnTo>
                    <a:lnTo>
                      <a:pt x="1181" y="6"/>
                    </a:lnTo>
                    <a:lnTo>
                      <a:pt x="1151" y="12"/>
                    </a:lnTo>
                    <a:lnTo>
                      <a:pt x="1121" y="20"/>
                    </a:lnTo>
                    <a:lnTo>
                      <a:pt x="1093" y="30"/>
                    </a:lnTo>
                    <a:lnTo>
                      <a:pt x="1065" y="42"/>
                    </a:lnTo>
                    <a:lnTo>
                      <a:pt x="1039" y="56"/>
                    </a:lnTo>
                    <a:lnTo>
                      <a:pt x="1015" y="72"/>
                    </a:lnTo>
                    <a:lnTo>
                      <a:pt x="991" y="90"/>
                    </a:lnTo>
                    <a:lnTo>
                      <a:pt x="967" y="110"/>
                    </a:lnTo>
                    <a:lnTo>
                      <a:pt x="947" y="132"/>
                    </a:lnTo>
                    <a:lnTo>
                      <a:pt x="927" y="154"/>
                    </a:lnTo>
                    <a:lnTo>
                      <a:pt x="911" y="178"/>
                    </a:lnTo>
                    <a:lnTo>
                      <a:pt x="895" y="204"/>
                    </a:lnTo>
                    <a:lnTo>
                      <a:pt x="881" y="232"/>
                    </a:lnTo>
                    <a:lnTo>
                      <a:pt x="869" y="258"/>
                    </a:lnTo>
                    <a:lnTo>
                      <a:pt x="869" y="258"/>
                    </a:lnTo>
                    <a:lnTo>
                      <a:pt x="825" y="284"/>
                    </a:lnTo>
                    <a:lnTo>
                      <a:pt x="781" y="308"/>
                    </a:lnTo>
                    <a:lnTo>
                      <a:pt x="739" y="336"/>
                    </a:lnTo>
                    <a:lnTo>
                      <a:pt x="699" y="364"/>
                    </a:lnTo>
                    <a:lnTo>
                      <a:pt x="660" y="394"/>
                    </a:lnTo>
                    <a:lnTo>
                      <a:pt x="620" y="424"/>
                    </a:lnTo>
                    <a:lnTo>
                      <a:pt x="582" y="456"/>
                    </a:lnTo>
                    <a:lnTo>
                      <a:pt x="544" y="490"/>
                    </a:lnTo>
                    <a:lnTo>
                      <a:pt x="544" y="490"/>
                    </a:lnTo>
                    <a:lnTo>
                      <a:pt x="520" y="484"/>
                    </a:lnTo>
                    <a:lnTo>
                      <a:pt x="496" y="482"/>
                    </a:lnTo>
                    <a:lnTo>
                      <a:pt x="470" y="480"/>
                    </a:lnTo>
                    <a:lnTo>
                      <a:pt x="446" y="478"/>
                    </a:lnTo>
                    <a:lnTo>
                      <a:pt x="446" y="478"/>
                    </a:lnTo>
                    <a:lnTo>
                      <a:pt x="400" y="480"/>
                    </a:lnTo>
                    <a:lnTo>
                      <a:pt x="356" y="488"/>
                    </a:lnTo>
                    <a:lnTo>
                      <a:pt x="314" y="498"/>
                    </a:lnTo>
                    <a:lnTo>
                      <a:pt x="272" y="514"/>
                    </a:lnTo>
                    <a:lnTo>
                      <a:pt x="234" y="532"/>
                    </a:lnTo>
                    <a:lnTo>
                      <a:pt x="196" y="554"/>
                    </a:lnTo>
                    <a:lnTo>
                      <a:pt x="162" y="580"/>
                    </a:lnTo>
                    <a:lnTo>
                      <a:pt x="130" y="608"/>
                    </a:lnTo>
                    <a:lnTo>
                      <a:pt x="102" y="640"/>
                    </a:lnTo>
                    <a:lnTo>
                      <a:pt x="76" y="674"/>
                    </a:lnTo>
                    <a:lnTo>
                      <a:pt x="54" y="712"/>
                    </a:lnTo>
                    <a:lnTo>
                      <a:pt x="36" y="750"/>
                    </a:lnTo>
                    <a:lnTo>
                      <a:pt x="20" y="792"/>
                    </a:lnTo>
                    <a:lnTo>
                      <a:pt x="10" y="834"/>
                    </a:lnTo>
                    <a:lnTo>
                      <a:pt x="2" y="878"/>
                    </a:lnTo>
                    <a:lnTo>
                      <a:pt x="0" y="924"/>
                    </a:lnTo>
                    <a:lnTo>
                      <a:pt x="0" y="924"/>
                    </a:lnTo>
                    <a:lnTo>
                      <a:pt x="2" y="964"/>
                    </a:lnTo>
                    <a:lnTo>
                      <a:pt x="6" y="1002"/>
                    </a:lnTo>
                    <a:lnTo>
                      <a:pt x="16" y="1040"/>
                    </a:lnTo>
                    <a:lnTo>
                      <a:pt x="26" y="1076"/>
                    </a:lnTo>
                    <a:lnTo>
                      <a:pt x="42" y="1112"/>
                    </a:lnTo>
                    <a:lnTo>
                      <a:pt x="58" y="1144"/>
                    </a:lnTo>
                    <a:lnTo>
                      <a:pt x="78" y="1176"/>
                    </a:lnTo>
                    <a:lnTo>
                      <a:pt x="102" y="1206"/>
                    </a:lnTo>
                    <a:lnTo>
                      <a:pt x="102" y="1206"/>
                    </a:lnTo>
                    <a:lnTo>
                      <a:pt x="88" y="1258"/>
                    </a:lnTo>
                    <a:lnTo>
                      <a:pt x="74" y="1310"/>
                    </a:lnTo>
                    <a:lnTo>
                      <a:pt x="64" y="1364"/>
                    </a:lnTo>
                    <a:lnTo>
                      <a:pt x="56" y="1418"/>
                    </a:lnTo>
                    <a:lnTo>
                      <a:pt x="50" y="1472"/>
                    </a:lnTo>
                    <a:lnTo>
                      <a:pt x="44" y="1526"/>
                    </a:lnTo>
                    <a:lnTo>
                      <a:pt x="42" y="1582"/>
                    </a:lnTo>
                    <a:lnTo>
                      <a:pt x="40" y="1638"/>
                    </a:lnTo>
                    <a:lnTo>
                      <a:pt x="3160" y="1638"/>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49" name="Google Shape;9528;p53">
                <a:extLst>
                  <a:ext uri="{FF2B5EF4-FFF2-40B4-BE49-F238E27FC236}">
                    <a16:creationId xmlns:a16="http://schemas.microsoft.com/office/drawing/2014/main" id="{080AD60E-E02C-A851-EAF6-DB2D038D01AA}"/>
                  </a:ext>
                </a:extLst>
              </p:cNvPr>
              <p:cNvSpPr/>
              <p:nvPr/>
            </p:nvSpPr>
            <p:spPr>
              <a:xfrm>
                <a:off x="1941386" y="1604044"/>
                <a:ext cx="5641556" cy="2924325"/>
              </a:xfrm>
              <a:custGeom>
                <a:avLst/>
                <a:gdLst/>
                <a:ahLst/>
                <a:cxnLst/>
                <a:rect l="l" t="t" r="r" b="b"/>
                <a:pathLst>
                  <a:path w="3160" h="1638" extrusionOk="0">
                    <a:moveTo>
                      <a:pt x="3160" y="1638"/>
                    </a:moveTo>
                    <a:lnTo>
                      <a:pt x="3160" y="1638"/>
                    </a:lnTo>
                    <a:lnTo>
                      <a:pt x="3158" y="1554"/>
                    </a:lnTo>
                    <a:lnTo>
                      <a:pt x="3152" y="1470"/>
                    </a:lnTo>
                    <a:lnTo>
                      <a:pt x="3140" y="1390"/>
                    </a:lnTo>
                    <a:lnTo>
                      <a:pt x="3126" y="1308"/>
                    </a:lnTo>
                    <a:lnTo>
                      <a:pt x="3106" y="1230"/>
                    </a:lnTo>
                    <a:lnTo>
                      <a:pt x="3084" y="1152"/>
                    </a:lnTo>
                    <a:lnTo>
                      <a:pt x="3056" y="1078"/>
                    </a:lnTo>
                    <a:lnTo>
                      <a:pt x="3026" y="1004"/>
                    </a:lnTo>
                    <a:lnTo>
                      <a:pt x="3026" y="1004"/>
                    </a:lnTo>
                    <a:lnTo>
                      <a:pt x="3036" y="980"/>
                    </a:lnTo>
                    <a:lnTo>
                      <a:pt x="3046" y="954"/>
                    </a:lnTo>
                    <a:lnTo>
                      <a:pt x="3054" y="928"/>
                    </a:lnTo>
                    <a:lnTo>
                      <a:pt x="3062" y="902"/>
                    </a:lnTo>
                    <a:lnTo>
                      <a:pt x="3068" y="874"/>
                    </a:lnTo>
                    <a:lnTo>
                      <a:pt x="3072" y="846"/>
                    </a:lnTo>
                    <a:lnTo>
                      <a:pt x="3074" y="818"/>
                    </a:lnTo>
                    <a:lnTo>
                      <a:pt x="3074" y="790"/>
                    </a:lnTo>
                    <a:lnTo>
                      <a:pt x="3074" y="790"/>
                    </a:lnTo>
                    <a:lnTo>
                      <a:pt x="3074" y="764"/>
                    </a:lnTo>
                    <a:lnTo>
                      <a:pt x="3072" y="740"/>
                    </a:lnTo>
                    <a:lnTo>
                      <a:pt x="3068" y="716"/>
                    </a:lnTo>
                    <a:lnTo>
                      <a:pt x="3064" y="690"/>
                    </a:lnTo>
                    <a:lnTo>
                      <a:pt x="3058" y="668"/>
                    </a:lnTo>
                    <a:lnTo>
                      <a:pt x="3052" y="644"/>
                    </a:lnTo>
                    <a:lnTo>
                      <a:pt x="3036" y="598"/>
                    </a:lnTo>
                    <a:lnTo>
                      <a:pt x="3016" y="556"/>
                    </a:lnTo>
                    <a:lnTo>
                      <a:pt x="2990" y="516"/>
                    </a:lnTo>
                    <a:lnTo>
                      <a:pt x="2962" y="478"/>
                    </a:lnTo>
                    <a:lnTo>
                      <a:pt x="2930" y="442"/>
                    </a:lnTo>
                    <a:lnTo>
                      <a:pt x="2896" y="410"/>
                    </a:lnTo>
                    <a:lnTo>
                      <a:pt x="2858" y="382"/>
                    </a:lnTo>
                    <a:lnTo>
                      <a:pt x="2818" y="358"/>
                    </a:lnTo>
                    <a:lnTo>
                      <a:pt x="2774" y="336"/>
                    </a:lnTo>
                    <a:lnTo>
                      <a:pt x="2728" y="320"/>
                    </a:lnTo>
                    <a:lnTo>
                      <a:pt x="2706" y="314"/>
                    </a:lnTo>
                    <a:lnTo>
                      <a:pt x="2682" y="308"/>
                    </a:lnTo>
                    <a:lnTo>
                      <a:pt x="2658" y="304"/>
                    </a:lnTo>
                    <a:lnTo>
                      <a:pt x="2632" y="300"/>
                    </a:lnTo>
                    <a:lnTo>
                      <a:pt x="2608" y="298"/>
                    </a:lnTo>
                    <a:lnTo>
                      <a:pt x="2582" y="298"/>
                    </a:lnTo>
                    <a:lnTo>
                      <a:pt x="2582" y="298"/>
                    </a:lnTo>
                    <a:lnTo>
                      <a:pt x="2544" y="300"/>
                    </a:lnTo>
                    <a:lnTo>
                      <a:pt x="2508" y="304"/>
                    </a:lnTo>
                    <a:lnTo>
                      <a:pt x="2472" y="310"/>
                    </a:lnTo>
                    <a:lnTo>
                      <a:pt x="2437" y="320"/>
                    </a:lnTo>
                    <a:lnTo>
                      <a:pt x="2437" y="320"/>
                    </a:lnTo>
                    <a:lnTo>
                      <a:pt x="2391" y="292"/>
                    </a:lnTo>
                    <a:lnTo>
                      <a:pt x="2345" y="266"/>
                    </a:lnTo>
                    <a:lnTo>
                      <a:pt x="2297" y="240"/>
                    </a:lnTo>
                    <a:lnTo>
                      <a:pt x="2247" y="218"/>
                    </a:lnTo>
                    <a:lnTo>
                      <a:pt x="2199" y="196"/>
                    </a:lnTo>
                    <a:lnTo>
                      <a:pt x="2147" y="176"/>
                    </a:lnTo>
                    <a:lnTo>
                      <a:pt x="2095" y="158"/>
                    </a:lnTo>
                    <a:lnTo>
                      <a:pt x="2043" y="140"/>
                    </a:lnTo>
                    <a:lnTo>
                      <a:pt x="1991" y="126"/>
                    </a:lnTo>
                    <a:lnTo>
                      <a:pt x="1937" y="114"/>
                    </a:lnTo>
                    <a:lnTo>
                      <a:pt x="1883" y="102"/>
                    </a:lnTo>
                    <a:lnTo>
                      <a:pt x="1827" y="94"/>
                    </a:lnTo>
                    <a:lnTo>
                      <a:pt x="1771" y="86"/>
                    </a:lnTo>
                    <a:lnTo>
                      <a:pt x="1715" y="82"/>
                    </a:lnTo>
                    <a:lnTo>
                      <a:pt x="1657" y="78"/>
                    </a:lnTo>
                    <a:lnTo>
                      <a:pt x="1601" y="78"/>
                    </a:lnTo>
                    <a:lnTo>
                      <a:pt x="1601" y="78"/>
                    </a:lnTo>
                    <a:lnTo>
                      <a:pt x="1543" y="78"/>
                    </a:lnTo>
                    <a:lnTo>
                      <a:pt x="1487" y="82"/>
                    </a:lnTo>
                    <a:lnTo>
                      <a:pt x="1487" y="82"/>
                    </a:lnTo>
                    <a:lnTo>
                      <a:pt x="1461" y="64"/>
                    </a:lnTo>
                    <a:lnTo>
                      <a:pt x="1433" y="48"/>
                    </a:lnTo>
                    <a:lnTo>
                      <a:pt x="1405" y="34"/>
                    </a:lnTo>
                    <a:lnTo>
                      <a:pt x="1375" y="22"/>
                    </a:lnTo>
                    <a:lnTo>
                      <a:pt x="1343" y="12"/>
                    </a:lnTo>
                    <a:lnTo>
                      <a:pt x="1311" y="6"/>
                    </a:lnTo>
                    <a:lnTo>
                      <a:pt x="1279" y="2"/>
                    </a:lnTo>
                    <a:lnTo>
                      <a:pt x="1245" y="0"/>
                    </a:lnTo>
                    <a:lnTo>
                      <a:pt x="1245" y="0"/>
                    </a:lnTo>
                    <a:lnTo>
                      <a:pt x="1213" y="2"/>
                    </a:lnTo>
                    <a:lnTo>
                      <a:pt x="1181" y="6"/>
                    </a:lnTo>
                    <a:lnTo>
                      <a:pt x="1151" y="12"/>
                    </a:lnTo>
                    <a:lnTo>
                      <a:pt x="1121" y="20"/>
                    </a:lnTo>
                    <a:lnTo>
                      <a:pt x="1093" y="30"/>
                    </a:lnTo>
                    <a:lnTo>
                      <a:pt x="1065" y="42"/>
                    </a:lnTo>
                    <a:lnTo>
                      <a:pt x="1039" y="56"/>
                    </a:lnTo>
                    <a:lnTo>
                      <a:pt x="1015" y="72"/>
                    </a:lnTo>
                    <a:lnTo>
                      <a:pt x="991" y="90"/>
                    </a:lnTo>
                    <a:lnTo>
                      <a:pt x="967" y="110"/>
                    </a:lnTo>
                    <a:lnTo>
                      <a:pt x="947" y="132"/>
                    </a:lnTo>
                    <a:lnTo>
                      <a:pt x="927" y="154"/>
                    </a:lnTo>
                    <a:lnTo>
                      <a:pt x="911" y="178"/>
                    </a:lnTo>
                    <a:lnTo>
                      <a:pt x="895" y="204"/>
                    </a:lnTo>
                    <a:lnTo>
                      <a:pt x="881" y="232"/>
                    </a:lnTo>
                    <a:lnTo>
                      <a:pt x="869" y="258"/>
                    </a:lnTo>
                    <a:lnTo>
                      <a:pt x="869" y="258"/>
                    </a:lnTo>
                    <a:lnTo>
                      <a:pt x="825" y="284"/>
                    </a:lnTo>
                    <a:lnTo>
                      <a:pt x="781" y="308"/>
                    </a:lnTo>
                    <a:lnTo>
                      <a:pt x="739" y="336"/>
                    </a:lnTo>
                    <a:lnTo>
                      <a:pt x="699" y="364"/>
                    </a:lnTo>
                    <a:lnTo>
                      <a:pt x="660" y="394"/>
                    </a:lnTo>
                    <a:lnTo>
                      <a:pt x="620" y="424"/>
                    </a:lnTo>
                    <a:lnTo>
                      <a:pt x="582" y="456"/>
                    </a:lnTo>
                    <a:lnTo>
                      <a:pt x="544" y="490"/>
                    </a:lnTo>
                    <a:lnTo>
                      <a:pt x="544" y="490"/>
                    </a:lnTo>
                    <a:lnTo>
                      <a:pt x="520" y="484"/>
                    </a:lnTo>
                    <a:lnTo>
                      <a:pt x="496" y="482"/>
                    </a:lnTo>
                    <a:lnTo>
                      <a:pt x="470" y="480"/>
                    </a:lnTo>
                    <a:lnTo>
                      <a:pt x="446" y="478"/>
                    </a:lnTo>
                    <a:lnTo>
                      <a:pt x="446" y="478"/>
                    </a:lnTo>
                    <a:lnTo>
                      <a:pt x="400" y="480"/>
                    </a:lnTo>
                    <a:lnTo>
                      <a:pt x="356" y="488"/>
                    </a:lnTo>
                    <a:lnTo>
                      <a:pt x="314" y="498"/>
                    </a:lnTo>
                    <a:lnTo>
                      <a:pt x="272" y="514"/>
                    </a:lnTo>
                    <a:lnTo>
                      <a:pt x="234" y="532"/>
                    </a:lnTo>
                    <a:lnTo>
                      <a:pt x="196" y="554"/>
                    </a:lnTo>
                    <a:lnTo>
                      <a:pt x="162" y="580"/>
                    </a:lnTo>
                    <a:lnTo>
                      <a:pt x="130" y="608"/>
                    </a:lnTo>
                    <a:lnTo>
                      <a:pt x="102" y="640"/>
                    </a:lnTo>
                    <a:lnTo>
                      <a:pt x="76" y="674"/>
                    </a:lnTo>
                    <a:lnTo>
                      <a:pt x="54" y="712"/>
                    </a:lnTo>
                    <a:lnTo>
                      <a:pt x="36" y="750"/>
                    </a:lnTo>
                    <a:lnTo>
                      <a:pt x="20" y="792"/>
                    </a:lnTo>
                    <a:lnTo>
                      <a:pt x="10" y="834"/>
                    </a:lnTo>
                    <a:lnTo>
                      <a:pt x="2" y="878"/>
                    </a:lnTo>
                    <a:lnTo>
                      <a:pt x="0" y="924"/>
                    </a:lnTo>
                    <a:lnTo>
                      <a:pt x="0" y="924"/>
                    </a:lnTo>
                    <a:lnTo>
                      <a:pt x="2" y="964"/>
                    </a:lnTo>
                    <a:lnTo>
                      <a:pt x="6" y="1002"/>
                    </a:lnTo>
                    <a:lnTo>
                      <a:pt x="16" y="1040"/>
                    </a:lnTo>
                    <a:lnTo>
                      <a:pt x="26" y="1076"/>
                    </a:lnTo>
                    <a:lnTo>
                      <a:pt x="42" y="1112"/>
                    </a:lnTo>
                    <a:lnTo>
                      <a:pt x="58" y="1144"/>
                    </a:lnTo>
                    <a:lnTo>
                      <a:pt x="78" y="1176"/>
                    </a:lnTo>
                    <a:lnTo>
                      <a:pt x="102" y="1206"/>
                    </a:lnTo>
                    <a:lnTo>
                      <a:pt x="102" y="1206"/>
                    </a:lnTo>
                    <a:lnTo>
                      <a:pt x="88" y="1258"/>
                    </a:lnTo>
                    <a:lnTo>
                      <a:pt x="74" y="1310"/>
                    </a:lnTo>
                    <a:lnTo>
                      <a:pt x="64" y="1364"/>
                    </a:lnTo>
                    <a:lnTo>
                      <a:pt x="56" y="1418"/>
                    </a:lnTo>
                    <a:lnTo>
                      <a:pt x="50" y="1472"/>
                    </a:lnTo>
                    <a:lnTo>
                      <a:pt x="44" y="1526"/>
                    </a:lnTo>
                    <a:lnTo>
                      <a:pt x="42" y="1582"/>
                    </a:lnTo>
                    <a:lnTo>
                      <a:pt x="40" y="1638"/>
                    </a:lnTo>
                    <a:lnTo>
                      <a:pt x="3160" y="1638"/>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50" name="Google Shape;9529;p53">
                <a:extLst>
                  <a:ext uri="{FF2B5EF4-FFF2-40B4-BE49-F238E27FC236}">
                    <a16:creationId xmlns:a16="http://schemas.microsoft.com/office/drawing/2014/main" id="{6952C8D3-5852-81F2-DFDF-349AC794C1E0}"/>
                  </a:ext>
                </a:extLst>
              </p:cNvPr>
              <p:cNvSpPr/>
              <p:nvPr/>
            </p:nvSpPr>
            <p:spPr>
              <a:xfrm>
                <a:off x="2762627" y="2496696"/>
                <a:ext cx="4041926" cy="2024533"/>
              </a:xfrm>
              <a:custGeom>
                <a:avLst/>
                <a:gdLst/>
                <a:ahLst/>
                <a:cxnLst/>
                <a:rect l="l" t="t" r="r" b="b"/>
                <a:pathLst>
                  <a:path w="2264" h="1134" extrusionOk="0">
                    <a:moveTo>
                      <a:pt x="2264" y="1134"/>
                    </a:moveTo>
                    <a:lnTo>
                      <a:pt x="2264" y="1134"/>
                    </a:lnTo>
                    <a:lnTo>
                      <a:pt x="2262" y="1076"/>
                    </a:lnTo>
                    <a:lnTo>
                      <a:pt x="2258" y="1018"/>
                    </a:lnTo>
                    <a:lnTo>
                      <a:pt x="2252" y="962"/>
                    </a:lnTo>
                    <a:lnTo>
                      <a:pt x="2242" y="906"/>
                    </a:lnTo>
                    <a:lnTo>
                      <a:pt x="2228" y="852"/>
                    </a:lnTo>
                    <a:lnTo>
                      <a:pt x="2214" y="798"/>
                    </a:lnTo>
                    <a:lnTo>
                      <a:pt x="2196" y="744"/>
                    </a:lnTo>
                    <a:lnTo>
                      <a:pt x="2176" y="694"/>
                    </a:lnTo>
                    <a:lnTo>
                      <a:pt x="2152" y="644"/>
                    </a:lnTo>
                    <a:lnTo>
                      <a:pt x="2128" y="594"/>
                    </a:lnTo>
                    <a:lnTo>
                      <a:pt x="2100" y="546"/>
                    </a:lnTo>
                    <a:lnTo>
                      <a:pt x="2070" y="500"/>
                    </a:lnTo>
                    <a:lnTo>
                      <a:pt x="2040" y="456"/>
                    </a:lnTo>
                    <a:lnTo>
                      <a:pt x="2006" y="414"/>
                    </a:lnTo>
                    <a:lnTo>
                      <a:pt x="1971" y="372"/>
                    </a:lnTo>
                    <a:lnTo>
                      <a:pt x="1933" y="332"/>
                    </a:lnTo>
                    <a:lnTo>
                      <a:pt x="1893" y="296"/>
                    </a:lnTo>
                    <a:lnTo>
                      <a:pt x="1853" y="260"/>
                    </a:lnTo>
                    <a:lnTo>
                      <a:pt x="1809" y="226"/>
                    </a:lnTo>
                    <a:lnTo>
                      <a:pt x="1765" y="194"/>
                    </a:lnTo>
                    <a:lnTo>
                      <a:pt x="1719" y="166"/>
                    </a:lnTo>
                    <a:lnTo>
                      <a:pt x="1673" y="138"/>
                    </a:lnTo>
                    <a:lnTo>
                      <a:pt x="1623" y="112"/>
                    </a:lnTo>
                    <a:lnTo>
                      <a:pt x="1573" y="90"/>
                    </a:lnTo>
                    <a:lnTo>
                      <a:pt x="1521" y="70"/>
                    </a:lnTo>
                    <a:lnTo>
                      <a:pt x="1469" y="52"/>
                    </a:lnTo>
                    <a:lnTo>
                      <a:pt x="1415" y="36"/>
                    </a:lnTo>
                    <a:lnTo>
                      <a:pt x="1361" y="24"/>
                    </a:lnTo>
                    <a:lnTo>
                      <a:pt x="1305" y="14"/>
                    </a:lnTo>
                    <a:lnTo>
                      <a:pt x="1247" y="6"/>
                    </a:lnTo>
                    <a:lnTo>
                      <a:pt x="1191" y="2"/>
                    </a:lnTo>
                    <a:lnTo>
                      <a:pt x="1131" y="0"/>
                    </a:lnTo>
                    <a:lnTo>
                      <a:pt x="1131" y="0"/>
                    </a:lnTo>
                    <a:lnTo>
                      <a:pt x="1073" y="2"/>
                    </a:lnTo>
                    <a:lnTo>
                      <a:pt x="1015" y="6"/>
                    </a:lnTo>
                    <a:lnTo>
                      <a:pt x="959" y="14"/>
                    </a:lnTo>
                    <a:lnTo>
                      <a:pt x="903" y="24"/>
                    </a:lnTo>
                    <a:lnTo>
                      <a:pt x="849" y="36"/>
                    </a:lnTo>
                    <a:lnTo>
                      <a:pt x="795" y="52"/>
                    </a:lnTo>
                    <a:lnTo>
                      <a:pt x="741" y="70"/>
                    </a:lnTo>
                    <a:lnTo>
                      <a:pt x="691" y="90"/>
                    </a:lnTo>
                    <a:lnTo>
                      <a:pt x="641" y="112"/>
                    </a:lnTo>
                    <a:lnTo>
                      <a:pt x="591" y="138"/>
                    </a:lnTo>
                    <a:lnTo>
                      <a:pt x="543" y="166"/>
                    </a:lnTo>
                    <a:lnTo>
                      <a:pt x="497" y="194"/>
                    </a:lnTo>
                    <a:lnTo>
                      <a:pt x="453" y="226"/>
                    </a:lnTo>
                    <a:lnTo>
                      <a:pt x="411" y="260"/>
                    </a:lnTo>
                    <a:lnTo>
                      <a:pt x="369" y="296"/>
                    </a:lnTo>
                    <a:lnTo>
                      <a:pt x="331" y="332"/>
                    </a:lnTo>
                    <a:lnTo>
                      <a:pt x="293" y="372"/>
                    </a:lnTo>
                    <a:lnTo>
                      <a:pt x="257" y="414"/>
                    </a:lnTo>
                    <a:lnTo>
                      <a:pt x="223" y="456"/>
                    </a:lnTo>
                    <a:lnTo>
                      <a:pt x="192" y="500"/>
                    </a:lnTo>
                    <a:lnTo>
                      <a:pt x="164" y="546"/>
                    </a:lnTo>
                    <a:lnTo>
                      <a:pt x="136" y="594"/>
                    </a:lnTo>
                    <a:lnTo>
                      <a:pt x="110" y="644"/>
                    </a:lnTo>
                    <a:lnTo>
                      <a:pt x="88" y="694"/>
                    </a:lnTo>
                    <a:lnTo>
                      <a:pt x="68" y="744"/>
                    </a:lnTo>
                    <a:lnTo>
                      <a:pt x="50" y="798"/>
                    </a:lnTo>
                    <a:lnTo>
                      <a:pt x="34" y="852"/>
                    </a:lnTo>
                    <a:lnTo>
                      <a:pt x="22" y="906"/>
                    </a:lnTo>
                    <a:lnTo>
                      <a:pt x="12" y="962"/>
                    </a:lnTo>
                    <a:lnTo>
                      <a:pt x="6" y="1018"/>
                    </a:lnTo>
                    <a:lnTo>
                      <a:pt x="0" y="1076"/>
                    </a:lnTo>
                    <a:lnTo>
                      <a:pt x="0" y="1134"/>
                    </a:lnTo>
                    <a:lnTo>
                      <a:pt x="2264" y="1134"/>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51" name="Google Shape;9530;p53">
                <a:extLst>
                  <a:ext uri="{FF2B5EF4-FFF2-40B4-BE49-F238E27FC236}">
                    <a16:creationId xmlns:a16="http://schemas.microsoft.com/office/drawing/2014/main" id="{B0DF5B7E-D650-9BA0-136C-440AFE5114BD}"/>
                  </a:ext>
                </a:extLst>
              </p:cNvPr>
              <p:cNvSpPr/>
              <p:nvPr/>
            </p:nvSpPr>
            <p:spPr>
              <a:xfrm>
                <a:off x="2762626" y="2496695"/>
                <a:ext cx="4041925" cy="2024533"/>
              </a:xfrm>
              <a:custGeom>
                <a:avLst/>
                <a:gdLst/>
                <a:ahLst/>
                <a:cxnLst/>
                <a:rect l="l" t="t" r="r" b="b"/>
                <a:pathLst>
                  <a:path w="2264" h="1134" extrusionOk="0">
                    <a:moveTo>
                      <a:pt x="2264" y="1134"/>
                    </a:moveTo>
                    <a:lnTo>
                      <a:pt x="2264" y="1134"/>
                    </a:lnTo>
                    <a:lnTo>
                      <a:pt x="2262" y="1076"/>
                    </a:lnTo>
                    <a:lnTo>
                      <a:pt x="2258" y="1018"/>
                    </a:lnTo>
                    <a:lnTo>
                      <a:pt x="2252" y="962"/>
                    </a:lnTo>
                    <a:lnTo>
                      <a:pt x="2242" y="906"/>
                    </a:lnTo>
                    <a:lnTo>
                      <a:pt x="2228" y="852"/>
                    </a:lnTo>
                    <a:lnTo>
                      <a:pt x="2214" y="798"/>
                    </a:lnTo>
                    <a:lnTo>
                      <a:pt x="2196" y="744"/>
                    </a:lnTo>
                    <a:lnTo>
                      <a:pt x="2176" y="694"/>
                    </a:lnTo>
                    <a:lnTo>
                      <a:pt x="2152" y="644"/>
                    </a:lnTo>
                    <a:lnTo>
                      <a:pt x="2128" y="594"/>
                    </a:lnTo>
                    <a:lnTo>
                      <a:pt x="2100" y="546"/>
                    </a:lnTo>
                    <a:lnTo>
                      <a:pt x="2070" y="500"/>
                    </a:lnTo>
                    <a:lnTo>
                      <a:pt x="2040" y="456"/>
                    </a:lnTo>
                    <a:lnTo>
                      <a:pt x="2006" y="414"/>
                    </a:lnTo>
                    <a:lnTo>
                      <a:pt x="1971" y="372"/>
                    </a:lnTo>
                    <a:lnTo>
                      <a:pt x="1933" y="332"/>
                    </a:lnTo>
                    <a:lnTo>
                      <a:pt x="1893" y="296"/>
                    </a:lnTo>
                    <a:lnTo>
                      <a:pt x="1853" y="260"/>
                    </a:lnTo>
                    <a:lnTo>
                      <a:pt x="1809" y="226"/>
                    </a:lnTo>
                    <a:lnTo>
                      <a:pt x="1765" y="194"/>
                    </a:lnTo>
                    <a:lnTo>
                      <a:pt x="1719" y="166"/>
                    </a:lnTo>
                    <a:lnTo>
                      <a:pt x="1673" y="138"/>
                    </a:lnTo>
                    <a:lnTo>
                      <a:pt x="1623" y="112"/>
                    </a:lnTo>
                    <a:lnTo>
                      <a:pt x="1573" y="90"/>
                    </a:lnTo>
                    <a:lnTo>
                      <a:pt x="1521" y="70"/>
                    </a:lnTo>
                    <a:lnTo>
                      <a:pt x="1469" y="52"/>
                    </a:lnTo>
                    <a:lnTo>
                      <a:pt x="1415" y="36"/>
                    </a:lnTo>
                    <a:lnTo>
                      <a:pt x="1361" y="24"/>
                    </a:lnTo>
                    <a:lnTo>
                      <a:pt x="1305" y="14"/>
                    </a:lnTo>
                    <a:lnTo>
                      <a:pt x="1247" y="6"/>
                    </a:lnTo>
                    <a:lnTo>
                      <a:pt x="1191" y="2"/>
                    </a:lnTo>
                    <a:lnTo>
                      <a:pt x="1131" y="0"/>
                    </a:lnTo>
                    <a:lnTo>
                      <a:pt x="1131" y="0"/>
                    </a:lnTo>
                    <a:lnTo>
                      <a:pt x="1073" y="2"/>
                    </a:lnTo>
                    <a:lnTo>
                      <a:pt x="1015" y="6"/>
                    </a:lnTo>
                    <a:lnTo>
                      <a:pt x="959" y="14"/>
                    </a:lnTo>
                    <a:lnTo>
                      <a:pt x="903" y="24"/>
                    </a:lnTo>
                    <a:lnTo>
                      <a:pt x="849" y="36"/>
                    </a:lnTo>
                    <a:lnTo>
                      <a:pt x="795" y="52"/>
                    </a:lnTo>
                    <a:lnTo>
                      <a:pt x="741" y="70"/>
                    </a:lnTo>
                    <a:lnTo>
                      <a:pt x="691" y="90"/>
                    </a:lnTo>
                    <a:lnTo>
                      <a:pt x="641" y="112"/>
                    </a:lnTo>
                    <a:lnTo>
                      <a:pt x="591" y="138"/>
                    </a:lnTo>
                    <a:lnTo>
                      <a:pt x="543" y="166"/>
                    </a:lnTo>
                    <a:lnTo>
                      <a:pt x="497" y="194"/>
                    </a:lnTo>
                    <a:lnTo>
                      <a:pt x="453" y="226"/>
                    </a:lnTo>
                    <a:lnTo>
                      <a:pt x="411" y="260"/>
                    </a:lnTo>
                    <a:lnTo>
                      <a:pt x="369" y="296"/>
                    </a:lnTo>
                    <a:lnTo>
                      <a:pt x="331" y="332"/>
                    </a:lnTo>
                    <a:lnTo>
                      <a:pt x="293" y="372"/>
                    </a:lnTo>
                    <a:lnTo>
                      <a:pt x="257" y="414"/>
                    </a:lnTo>
                    <a:lnTo>
                      <a:pt x="223" y="456"/>
                    </a:lnTo>
                    <a:lnTo>
                      <a:pt x="192" y="500"/>
                    </a:lnTo>
                    <a:lnTo>
                      <a:pt x="164" y="546"/>
                    </a:lnTo>
                    <a:lnTo>
                      <a:pt x="136" y="594"/>
                    </a:lnTo>
                    <a:lnTo>
                      <a:pt x="110" y="644"/>
                    </a:lnTo>
                    <a:lnTo>
                      <a:pt x="88" y="694"/>
                    </a:lnTo>
                    <a:lnTo>
                      <a:pt x="68" y="744"/>
                    </a:lnTo>
                    <a:lnTo>
                      <a:pt x="50" y="798"/>
                    </a:lnTo>
                    <a:lnTo>
                      <a:pt x="34" y="852"/>
                    </a:lnTo>
                    <a:lnTo>
                      <a:pt x="22" y="906"/>
                    </a:lnTo>
                    <a:lnTo>
                      <a:pt x="12" y="962"/>
                    </a:lnTo>
                    <a:lnTo>
                      <a:pt x="6" y="1018"/>
                    </a:lnTo>
                    <a:lnTo>
                      <a:pt x="0" y="1076"/>
                    </a:lnTo>
                    <a:lnTo>
                      <a:pt x="0" y="1134"/>
                    </a:lnTo>
                    <a:lnTo>
                      <a:pt x="2264" y="1134"/>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52" name="Google Shape;9531;p53">
                <a:extLst>
                  <a:ext uri="{FF2B5EF4-FFF2-40B4-BE49-F238E27FC236}">
                    <a16:creationId xmlns:a16="http://schemas.microsoft.com/office/drawing/2014/main" id="{86015468-C8D4-C9A1-4F9F-0635666BB12F}"/>
                  </a:ext>
                </a:extLst>
              </p:cNvPr>
              <p:cNvSpPr/>
              <p:nvPr/>
            </p:nvSpPr>
            <p:spPr>
              <a:xfrm>
                <a:off x="6533185" y="3728554"/>
                <a:ext cx="364202" cy="539161"/>
              </a:xfrm>
              <a:custGeom>
                <a:avLst/>
                <a:gdLst/>
                <a:ahLst/>
                <a:cxnLst/>
                <a:rect l="l" t="t" r="r" b="b"/>
                <a:pathLst>
                  <a:path w="204" h="302" extrusionOk="0">
                    <a:moveTo>
                      <a:pt x="132" y="294"/>
                    </a:moveTo>
                    <a:lnTo>
                      <a:pt x="130" y="296"/>
                    </a:lnTo>
                    <a:lnTo>
                      <a:pt x="130" y="296"/>
                    </a:lnTo>
                    <a:lnTo>
                      <a:pt x="118" y="300"/>
                    </a:lnTo>
                    <a:lnTo>
                      <a:pt x="108" y="302"/>
                    </a:lnTo>
                    <a:lnTo>
                      <a:pt x="98" y="300"/>
                    </a:lnTo>
                    <a:lnTo>
                      <a:pt x="86" y="294"/>
                    </a:lnTo>
                    <a:lnTo>
                      <a:pt x="86" y="294"/>
                    </a:lnTo>
                    <a:lnTo>
                      <a:pt x="64" y="282"/>
                    </a:lnTo>
                    <a:lnTo>
                      <a:pt x="52" y="276"/>
                    </a:lnTo>
                    <a:lnTo>
                      <a:pt x="42" y="268"/>
                    </a:lnTo>
                    <a:lnTo>
                      <a:pt x="42" y="268"/>
                    </a:lnTo>
                    <a:lnTo>
                      <a:pt x="30" y="256"/>
                    </a:lnTo>
                    <a:lnTo>
                      <a:pt x="20" y="242"/>
                    </a:lnTo>
                    <a:lnTo>
                      <a:pt x="14" y="226"/>
                    </a:lnTo>
                    <a:lnTo>
                      <a:pt x="10" y="212"/>
                    </a:lnTo>
                    <a:lnTo>
                      <a:pt x="10" y="212"/>
                    </a:lnTo>
                    <a:lnTo>
                      <a:pt x="10" y="204"/>
                    </a:lnTo>
                    <a:lnTo>
                      <a:pt x="12" y="196"/>
                    </a:lnTo>
                    <a:lnTo>
                      <a:pt x="12" y="196"/>
                    </a:lnTo>
                    <a:lnTo>
                      <a:pt x="16" y="194"/>
                    </a:lnTo>
                    <a:lnTo>
                      <a:pt x="20" y="192"/>
                    </a:lnTo>
                    <a:lnTo>
                      <a:pt x="26" y="192"/>
                    </a:lnTo>
                    <a:lnTo>
                      <a:pt x="32" y="192"/>
                    </a:lnTo>
                    <a:lnTo>
                      <a:pt x="32" y="192"/>
                    </a:lnTo>
                    <a:lnTo>
                      <a:pt x="40" y="198"/>
                    </a:lnTo>
                    <a:lnTo>
                      <a:pt x="48" y="204"/>
                    </a:lnTo>
                    <a:lnTo>
                      <a:pt x="48" y="204"/>
                    </a:lnTo>
                    <a:lnTo>
                      <a:pt x="50" y="208"/>
                    </a:lnTo>
                    <a:lnTo>
                      <a:pt x="54" y="210"/>
                    </a:lnTo>
                    <a:lnTo>
                      <a:pt x="54" y="210"/>
                    </a:lnTo>
                    <a:lnTo>
                      <a:pt x="58" y="210"/>
                    </a:lnTo>
                    <a:lnTo>
                      <a:pt x="62" y="206"/>
                    </a:lnTo>
                    <a:lnTo>
                      <a:pt x="62" y="206"/>
                    </a:lnTo>
                    <a:lnTo>
                      <a:pt x="62" y="204"/>
                    </a:lnTo>
                    <a:lnTo>
                      <a:pt x="62" y="200"/>
                    </a:lnTo>
                    <a:lnTo>
                      <a:pt x="58" y="196"/>
                    </a:lnTo>
                    <a:lnTo>
                      <a:pt x="58" y="196"/>
                    </a:lnTo>
                    <a:lnTo>
                      <a:pt x="44" y="186"/>
                    </a:lnTo>
                    <a:lnTo>
                      <a:pt x="32" y="178"/>
                    </a:lnTo>
                    <a:lnTo>
                      <a:pt x="32" y="178"/>
                    </a:lnTo>
                    <a:lnTo>
                      <a:pt x="18" y="166"/>
                    </a:lnTo>
                    <a:lnTo>
                      <a:pt x="10" y="158"/>
                    </a:lnTo>
                    <a:lnTo>
                      <a:pt x="6" y="150"/>
                    </a:lnTo>
                    <a:lnTo>
                      <a:pt x="6" y="150"/>
                    </a:lnTo>
                    <a:lnTo>
                      <a:pt x="2" y="140"/>
                    </a:lnTo>
                    <a:lnTo>
                      <a:pt x="0" y="130"/>
                    </a:lnTo>
                    <a:lnTo>
                      <a:pt x="2" y="120"/>
                    </a:lnTo>
                    <a:lnTo>
                      <a:pt x="4" y="112"/>
                    </a:lnTo>
                    <a:lnTo>
                      <a:pt x="4" y="112"/>
                    </a:lnTo>
                    <a:lnTo>
                      <a:pt x="8" y="106"/>
                    </a:lnTo>
                    <a:lnTo>
                      <a:pt x="12" y="102"/>
                    </a:lnTo>
                    <a:lnTo>
                      <a:pt x="12" y="102"/>
                    </a:lnTo>
                    <a:lnTo>
                      <a:pt x="18" y="100"/>
                    </a:lnTo>
                    <a:lnTo>
                      <a:pt x="22" y="100"/>
                    </a:lnTo>
                    <a:lnTo>
                      <a:pt x="34" y="100"/>
                    </a:lnTo>
                    <a:lnTo>
                      <a:pt x="34" y="100"/>
                    </a:lnTo>
                    <a:lnTo>
                      <a:pt x="44" y="104"/>
                    </a:lnTo>
                    <a:lnTo>
                      <a:pt x="54" y="106"/>
                    </a:lnTo>
                    <a:lnTo>
                      <a:pt x="54" y="106"/>
                    </a:lnTo>
                    <a:lnTo>
                      <a:pt x="60" y="106"/>
                    </a:lnTo>
                    <a:lnTo>
                      <a:pt x="64" y="104"/>
                    </a:lnTo>
                    <a:lnTo>
                      <a:pt x="68" y="102"/>
                    </a:lnTo>
                    <a:lnTo>
                      <a:pt x="72" y="100"/>
                    </a:lnTo>
                    <a:lnTo>
                      <a:pt x="76" y="90"/>
                    </a:lnTo>
                    <a:lnTo>
                      <a:pt x="78" y="80"/>
                    </a:lnTo>
                    <a:lnTo>
                      <a:pt x="78" y="80"/>
                    </a:lnTo>
                    <a:lnTo>
                      <a:pt x="76" y="64"/>
                    </a:lnTo>
                    <a:lnTo>
                      <a:pt x="72" y="50"/>
                    </a:lnTo>
                    <a:lnTo>
                      <a:pt x="72" y="50"/>
                    </a:lnTo>
                    <a:lnTo>
                      <a:pt x="74" y="36"/>
                    </a:lnTo>
                    <a:lnTo>
                      <a:pt x="78" y="22"/>
                    </a:lnTo>
                    <a:lnTo>
                      <a:pt x="86" y="12"/>
                    </a:lnTo>
                    <a:lnTo>
                      <a:pt x="92" y="8"/>
                    </a:lnTo>
                    <a:lnTo>
                      <a:pt x="98" y="4"/>
                    </a:lnTo>
                    <a:lnTo>
                      <a:pt x="98" y="4"/>
                    </a:lnTo>
                    <a:lnTo>
                      <a:pt x="104" y="2"/>
                    </a:lnTo>
                    <a:lnTo>
                      <a:pt x="110" y="0"/>
                    </a:lnTo>
                    <a:lnTo>
                      <a:pt x="118" y="2"/>
                    </a:lnTo>
                    <a:lnTo>
                      <a:pt x="124" y="2"/>
                    </a:lnTo>
                    <a:lnTo>
                      <a:pt x="130" y="6"/>
                    </a:lnTo>
                    <a:lnTo>
                      <a:pt x="136" y="10"/>
                    </a:lnTo>
                    <a:lnTo>
                      <a:pt x="140" y="14"/>
                    </a:lnTo>
                    <a:lnTo>
                      <a:pt x="142" y="20"/>
                    </a:lnTo>
                    <a:lnTo>
                      <a:pt x="142" y="20"/>
                    </a:lnTo>
                    <a:lnTo>
                      <a:pt x="144" y="28"/>
                    </a:lnTo>
                    <a:lnTo>
                      <a:pt x="144" y="36"/>
                    </a:lnTo>
                    <a:lnTo>
                      <a:pt x="142" y="50"/>
                    </a:lnTo>
                    <a:lnTo>
                      <a:pt x="140" y="64"/>
                    </a:lnTo>
                    <a:lnTo>
                      <a:pt x="142" y="72"/>
                    </a:lnTo>
                    <a:lnTo>
                      <a:pt x="144" y="78"/>
                    </a:lnTo>
                    <a:lnTo>
                      <a:pt x="144" y="78"/>
                    </a:lnTo>
                    <a:lnTo>
                      <a:pt x="152" y="88"/>
                    </a:lnTo>
                    <a:lnTo>
                      <a:pt x="160" y="96"/>
                    </a:lnTo>
                    <a:lnTo>
                      <a:pt x="160" y="96"/>
                    </a:lnTo>
                    <a:lnTo>
                      <a:pt x="168" y="98"/>
                    </a:lnTo>
                    <a:lnTo>
                      <a:pt x="176" y="98"/>
                    </a:lnTo>
                    <a:lnTo>
                      <a:pt x="184" y="96"/>
                    </a:lnTo>
                    <a:lnTo>
                      <a:pt x="194" y="96"/>
                    </a:lnTo>
                    <a:lnTo>
                      <a:pt x="194" y="96"/>
                    </a:lnTo>
                    <a:lnTo>
                      <a:pt x="196" y="96"/>
                    </a:lnTo>
                    <a:lnTo>
                      <a:pt x="200" y="98"/>
                    </a:lnTo>
                    <a:lnTo>
                      <a:pt x="200" y="98"/>
                    </a:lnTo>
                    <a:lnTo>
                      <a:pt x="202" y="102"/>
                    </a:lnTo>
                    <a:lnTo>
                      <a:pt x="202" y="102"/>
                    </a:lnTo>
                    <a:lnTo>
                      <a:pt x="202" y="112"/>
                    </a:lnTo>
                    <a:lnTo>
                      <a:pt x="200" y="122"/>
                    </a:lnTo>
                    <a:lnTo>
                      <a:pt x="196" y="130"/>
                    </a:lnTo>
                    <a:lnTo>
                      <a:pt x="190" y="138"/>
                    </a:lnTo>
                    <a:lnTo>
                      <a:pt x="190" y="138"/>
                    </a:lnTo>
                    <a:lnTo>
                      <a:pt x="180" y="146"/>
                    </a:lnTo>
                    <a:lnTo>
                      <a:pt x="170" y="152"/>
                    </a:lnTo>
                    <a:lnTo>
                      <a:pt x="160" y="160"/>
                    </a:lnTo>
                    <a:lnTo>
                      <a:pt x="158" y="164"/>
                    </a:lnTo>
                    <a:lnTo>
                      <a:pt x="154" y="170"/>
                    </a:lnTo>
                    <a:lnTo>
                      <a:pt x="154" y="170"/>
                    </a:lnTo>
                    <a:lnTo>
                      <a:pt x="154" y="178"/>
                    </a:lnTo>
                    <a:lnTo>
                      <a:pt x="154" y="190"/>
                    </a:lnTo>
                    <a:lnTo>
                      <a:pt x="156" y="194"/>
                    </a:lnTo>
                    <a:lnTo>
                      <a:pt x="160" y="198"/>
                    </a:lnTo>
                    <a:lnTo>
                      <a:pt x="164" y="200"/>
                    </a:lnTo>
                    <a:lnTo>
                      <a:pt x="168" y="202"/>
                    </a:lnTo>
                    <a:lnTo>
                      <a:pt x="168" y="202"/>
                    </a:lnTo>
                    <a:lnTo>
                      <a:pt x="172" y="200"/>
                    </a:lnTo>
                    <a:lnTo>
                      <a:pt x="176" y="198"/>
                    </a:lnTo>
                    <a:lnTo>
                      <a:pt x="184" y="192"/>
                    </a:lnTo>
                    <a:lnTo>
                      <a:pt x="184" y="192"/>
                    </a:lnTo>
                    <a:lnTo>
                      <a:pt x="190" y="192"/>
                    </a:lnTo>
                    <a:lnTo>
                      <a:pt x="194" y="194"/>
                    </a:lnTo>
                    <a:lnTo>
                      <a:pt x="200" y="196"/>
                    </a:lnTo>
                    <a:lnTo>
                      <a:pt x="202" y="202"/>
                    </a:lnTo>
                    <a:lnTo>
                      <a:pt x="202" y="202"/>
                    </a:lnTo>
                    <a:lnTo>
                      <a:pt x="204" y="206"/>
                    </a:lnTo>
                    <a:lnTo>
                      <a:pt x="204" y="212"/>
                    </a:lnTo>
                    <a:lnTo>
                      <a:pt x="202" y="222"/>
                    </a:lnTo>
                    <a:lnTo>
                      <a:pt x="202" y="222"/>
                    </a:lnTo>
                    <a:lnTo>
                      <a:pt x="198" y="230"/>
                    </a:lnTo>
                    <a:lnTo>
                      <a:pt x="192" y="238"/>
                    </a:lnTo>
                    <a:lnTo>
                      <a:pt x="182" y="250"/>
                    </a:lnTo>
                    <a:lnTo>
                      <a:pt x="182" y="250"/>
                    </a:lnTo>
                    <a:lnTo>
                      <a:pt x="158" y="276"/>
                    </a:lnTo>
                    <a:lnTo>
                      <a:pt x="146" y="286"/>
                    </a:lnTo>
                    <a:lnTo>
                      <a:pt x="132" y="294"/>
                    </a:lnTo>
                    <a:lnTo>
                      <a:pt x="132" y="294"/>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53" name="Google Shape;9532;p53">
                <a:extLst>
                  <a:ext uri="{FF2B5EF4-FFF2-40B4-BE49-F238E27FC236}">
                    <a16:creationId xmlns:a16="http://schemas.microsoft.com/office/drawing/2014/main" id="{75743D36-6FF4-DF66-1A06-D29334F619AB}"/>
                  </a:ext>
                </a:extLst>
              </p:cNvPr>
              <p:cNvSpPr/>
              <p:nvPr/>
            </p:nvSpPr>
            <p:spPr>
              <a:xfrm>
                <a:off x="6718856" y="3846384"/>
                <a:ext cx="14170" cy="681845"/>
              </a:xfrm>
              <a:prstGeom prst="rect">
                <a:avLst/>
              </a:pr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54" name="Google Shape;9533;p53">
                <a:extLst>
                  <a:ext uri="{FF2B5EF4-FFF2-40B4-BE49-F238E27FC236}">
                    <a16:creationId xmlns:a16="http://schemas.microsoft.com/office/drawing/2014/main" id="{1C87181D-0628-2A8A-AEF5-3D7EADA08D14}"/>
                  </a:ext>
                </a:extLst>
              </p:cNvPr>
              <p:cNvSpPr/>
              <p:nvPr/>
            </p:nvSpPr>
            <p:spPr>
              <a:xfrm>
                <a:off x="6643874" y="3960644"/>
                <a:ext cx="167818" cy="92836"/>
              </a:xfrm>
              <a:custGeom>
                <a:avLst/>
                <a:gdLst/>
                <a:ahLst/>
                <a:cxnLst/>
                <a:rect l="l" t="t" r="r" b="b"/>
                <a:pathLst>
                  <a:path w="94" h="52" extrusionOk="0">
                    <a:moveTo>
                      <a:pt x="46" y="52"/>
                    </a:moveTo>
                    <a:lnTo>
                      <a:pt x="0" y="6"/>
                    </a:lnTo>
                    <a:lnTo>
                      <a:pt x="6" y="0"/>
                    </a:lnTo>
                    <a:lnTo>
                      <a:pt x="46" y="42"/>
                    </a:lnTo>
                    <a:lnTo>
                      <a:pt x="88" y="0"/>
                    </a:lnTo>
                    <a:lnTo>
                      <a:pt x="94" y="6"/>
                    </a:lnTo>
                    <a:lnTo>
                      <a:pt x="46" y="52"/>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55" name="Google Shape;9534;p53">
                <a:extLst>
                  <a:ext uri="{FF2B5EF4-FFF2-40B4-BE49-F238E27FC236}">
                    <a16:creationId xmlns:a16="http://schemas.microsoft.com/office/drawing/2014/main" id="{9398C769-CBAC-40DD-362B-B3D5B16FEE59}"/>
                  </a:ext>
                </a:extLst>
              </p:cNvPr>
              <p:cNvSpPr/>
              <p:nvPr/>
            </p:nvSpPr>
            <p:spPr>
              <a:xfrm>
                <a:off x="6643874" y="4117750"/>
                <a:ext cx="167818" cy="96406"/>
              </a:xfrm>
              <a:custGeom>
                <a:avLst/>
                <a:gdLst/>
                <a:ahLst/>
                <a:cxnLst/>
                <a:rect l="l" t="t" r="r" b="b"/>
                <a:pathLst>
                  <a:path w="94" h="54" extrusionOk="0">
                    <a:moveTo>
                      <a:pt x="46" y="54"/>
                    </a:moveTo>
                    <a:lnTo>
                      <a:pt x="0" y="6"/>
                    </a:lnTo>
                    <a:lnTo>
                      <a:pt x="6" y="0"/>
                    </a:lnTo>
                    <a:lnTo>
                      <a:pt x="46" y="42"/>
                    </a:lnTo>
                    <a:lnTo>
                      <a:pt x="88" y="0"/>
                    </a:lnTo>
                    <a:lnTo>
                      <a:pt x="94" y="6"/>
                    </a:lnTo>
                    <a:lnTo>
                      <a:pt x="46" y="54"/>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56" name="Google Shape;9535;p53">
                <a:extLst>
                  <a:ext uri="{FF2B5EF4-FFF2-40B4-BE49-F238E27FC236}">
                    <a16:creationId xmlns:a16="http://schemas.microsoft.com/office/drawing/2014/main" id="{5512BBC8-CD8C-9E89-FDD6-10C34527FDD3}"/>
                  </a:ext>
                </a:extLst>
              </p:cNvPr>
              <p:cNvSpPr/>
              <p:nvPr/>
            </p:nvSpPr>
            <p:spPr>
              <a:xfrm>
                <a:off x="2280594" y="3735695"/>
                <a:ext cx="310643" cy="457037"/>
              </a:xfrm>
              <a:custGeom>
                <a:avLst/>
                <a:gdLst/>
                <a:ahLst/>
                <a:cxnLst/>
                <a:rect l="l" t="t" r="r" b="b"/>
                <a:pathLst>
                  <a:path w="174" h="256" extrusionOk="0">
                    <a:moveTo>
                      <a:pt x="112" y="250"/>
                    </a:moveTo>
                    <a:lnTo>
                      <a:pt x="110" y="252"/>
                    </a:lnTo>
                    <a:lnTo>
                      <a:pt x="110" y="252"/>
                    </a:lnTo>
                    <a:lnTo>
                      <a:pt x="100" y="256"/>
                    </a:lnTo>
                    <a:lnTo>
                      <a:pt x="92" y="256"/>
                    </a:lnTo>
                    <a:lnTo>
                      <a:pt x="82" y="254"/>
                    </a:lnTo>
                    <a:lnTo>
                      <a:pt x="72" y="250"/>
                    </a:lnTo>
                    <a:lnTo>
                      <a:pt x="72" y="250"/>
                    </a:lnTo>
                    <a:lnTo>
                      <a:pt x="54" y="240"/>
                    </a:lnTo>
                    <a:lnTo>
                      <a:pt x="36" y="228"/>
                    </a:lnTo>
                    <a:lnTo>
                      <a:pt x="36" y="228"/>
                    </a:lnTo>
                    <a:lnTo>
                      <a:pt x="26" y="218"/>
                    </a:lnTo>
                    <a:lnTo>
                      <a:pt x="18" y="206"/>
                    </a:lnTo>
                    <a:lnTo>
                      <a:pt x="12" y="192"/>
                    </a:lnTo>
                    <a:lnTo>
                      <a:pt x="8" y="180"/>
                    </a:lnTo>
                    <a:lnTo>
                      <a:pt x="8" y="180"/>
                    </a:lnTo>
                    <a:lnTo>
                      <a:pt x="8" y="172"/>
                    </a:lnTo>
                    <a:lnTo>
                      <a:pt x="10" y="168"/>
                    </a:lnTo>
                    <a:lnTo>
                      <a:pt x="10" y="168"/>
                    </a:lnTo>
                    <a:lnTo>
                      <a:pt x="14" y="164"/>
                    </a:lnTo>
                    <a:lnTo>
                      <a:pt x="18" y="164"/>
                    </a:lnTo>
                    <a:lnTo>
                      <a:pt x="26" y="164"/>
                    </a:lnTo>
                    <a:lnTo>
                      <a:pt x="26" y="164"/>
                    </a:lnTo>
                    <a:lnTo>
                      <a:pt x="34" y="168"/>
                    </a:lnTo>
                    <a:lnTo>
                      <a:pt x="40" y="174"/>
                    </a:lnTo>
                    <a:lnTo>
                      <a:pt x="40" y="174"/>
                    </a:lnTo>
                    <a:lnTo>
                      <a:pt x="46" y="178"/>
                    </a:lnTo>
                    <a:lnTo>
                      <a:pt x="46" y="178"/>
                    </a:lnTo>
                    <a:lnTo>
                      <a:pt x="50" y="178"/>
                    </a:lnTo>
                    <a:lnTo>
                      <a:pt x="52" y="176"/>
                    </a:lnTo>
                    <a:lnTo>
                      <a:pt x="52" y="176"/>
                    </a:lnTo>
                    <a:lnTo>
                      <a:pt x="52" y="174"/>
                    </a:lnTo>
                    <a:lnTo>
                      <a:pt x="52" y="170"/>
                    </a:lnTo>
                    <a:lnTo>
                      <a:pt x="48" y="166"/>
                    </a:lnTo>
                    <a:lnTo>
                      <a:pt x="48" y="166"/>
                    </a:lnTo>
                    <a:lnTo>
                      <a:pt x="38" y="158"/>
                    </a:lnTo>
                    <a:lnTo>
                      <a:pt x="28" y="152"/>
                    </a:lnTo>
                    <a:lnTo>
                      <a:pt x="28" y="152"/>
                    </a:lnTo>
                    <a:lnTo>
                      <a:pt x="14" y="140"/>
                    </a:lnTo>
                    <a:lnTo>
                      <a:pt x="8" y="134"/>
                    </a:lnTo>
                    <a:lnTo>
                      <a:pt x="4" y="128"/>
                    </a:lnTo>
                    <a:lnTo>
                      <a:pt x="4" y="128"/>
                    </a:lnTo>
                    <a:lnTo>
                      <a:pt x="2" y="120"/>
                    </a:lnTo>
                    <a:lnTo>
                      <a:pt x="0" y="110"/>
                    </a:lnTo>
                    <a:lnTo>
                      <a:pt x="0" y="102"/>
                    </a:lnTo>
                    <a:lnTo>
                      <a:pt x="4" y="94"/>
                    </a:lnTo>
                    <a:lnTo>
                      <a:pt x="4" y="94"/>
                    </a:lnTo>
                    <a:lnTo>
                      <a:pt x="6" y="90"/>
                    </a:lnTo>
                    <a:lnTo>
                      <a:pt x="10" y="86"/>
                    </a:lnTo>
                    <a:lnTo>
                      <a:pt x="10" y="86"/>
                    </a:lnTo>
                    <a:lnTo>
                      <a:pt x="14" y="86"/>
                    </a:lnTo>
                    <a:lnTo>
                      <a:pt x="18" y="84"/>
                    </a:lnTo>
                    <a:lnTo>
                      <a:pt x="28" y="86"/>
                    </a:lnTo>
                    <a:lnTo>
                      <a:pt x="28" y="86"/>
                    </a:lnTo>
                    <a:lnTo>
                      <a:pt x="46" y="90"/>
                    </a:lnTo>
                    <a:lnTo>
                      <a:pt x="46" y="90"/>
                    </a:lnTo>
                    <a:lnTo>
                      <a:pt x="54" y="88"/>
                    </a:lnTo>
                    <a:lnTo>
                      <a:pt x="60" y="84"/>
                    </a:lnTo>
                    <a:lnTo>
                      <a:pt x="64" y="76"/>
                    </a:lnTo>
                    <a:lnTo>
                      <a:pt x="66" y="68"/>
                    </a:lnTo>
                    <a:lnTo>
                      <a:pt x="66" y="68"/>
                    </a:lnTo>
                    <a:lnTo>
                      <a:pt x="64" y="54"/>
                    </a:lnTo>
                    <a:lnTo>
                      <a:pt x="62" y="42"/>
                    </a:lnTo>
                    <a:lnTo>
                      <a:pt x="62" y="42"/>
                    </a:lnTo>
                    <a:lnTo>
                      <a:pt x="62" y="30"/>
                    </a:lnTo>
                    <a:lnTo>
                      <a:pt x="66" y="18"/>
                    </a:lnTo>
                    <a:lnTo>
                      <a:pt x="74" y="10"/>
                    </a:lnTo>
                    <a:lnTo>
                      <a:pt x="82" y="2"/>
                    </a:lnTo>
                    <a:lnTo>
                      <a:pt x="82" y="2"/>
                    </a:lnTo>
                    <a:lnTo>
                      <a:pt x="88" y="0"/>
                    </a:lnTo>
                    <a:lnTo>
                      <a:pt x="94" y="0"/>
                    </a:lnTo>
                    <a:lnTo>
                      <a:pt x="106" y="2"/>
                    </a:lnTo>
                    <a:lnTo>
                      <a:pt x="114" y="8"/>
                    </a:lnTo>
                    <a:lnTo>
                      <a:pt x="118" y="12"/>
                    </a:lnTo>
                    <a:lnTo>
                      <a:pt x="120" y="18"/>
                    </a:lnTo>
                    <a:lnTo>
                      <a:pt x="120" y="18"/>
                    </a:lnTo>
                    <a:lnTo>
                      <a:pt x="122" y="24"/>
                    </a:lnTo>
                    <a:lnTo>
                      <a:pt x="122" y="30"/>
                    </a:lnTo>
                    <a:lnTo>
                      <a:pt x="120" y="42"/>
                    </a:lnTo>
                    <a:lnTo>
                      <a:pt x="120" y="54"/>
                    </a:lnTo>
                    <a:lnTo>
                      <a:pt x="120" y="60"/>
                    </a:lnTo>
                    <a:lnTo>
                      <a:pt x="122" y="66"/>
                    </a:lnTo>
                    <a:lnTo>
                      <a:pt x="122" y="66"/>
                    </a:lnTo>
                    <a:lnTo>
                      <a:pt x="128" y="74"/>
                    </a:lnTo>
                    <a:lnTo>
                      <a:pt x="136" y="82"/>
                    </a:lnTo>
                    <a:lnTo>
                      <a:pt x="136" y="82"/>
                    </a:lnTo>
                    <a:lnTo>
                      <a:pt x="142" y="84"/>
                    </a:lnTo>
                    <a:lnTo>
                      <a:pt x="150" y="82"/>
                    </a:lnTo>
                    <a:lnTo>
                      <a:pt x="164" y="80"/>
                    </a:lnTo>
                    <a:lnTo>
                      <a:pt x="164" y="80"/>
                    </a:lnTo>
                    <a:lnTo>
                      <a:pt x="168" y="82"/>
                    </a:lnTo>
                    <a:lnTo>
                      <a:pt x="170" y="82"/>
                    </a:lnTo>
                    <a:lnTo>
                      <a:pt x="170" y="82"/>
                    </a:lnTo>
                    <a:lnTo>
                      <a:pt x="172" y="86"/>
                    </a:lnTo>
                    <a:lnTo>
                      <a:pt x="172" y="86"/>
                    </a:lnTo>
                    <a:lnTo>
                      <a:pt x="172" y="94"/>
                    </a:lnTo>
                    <a:lnTo>
                      <a:pt x="170" y="104"/>
                    </a:lnTo>
                    <a:lnTo>
                      <a:pt x="166" y="110"/>
                    </a:lnTo>
                    <a:lnTo>
                      <a:pt x="162" y="118"/>
                    </a:lnTo>
                    <a:lnTo>
                      <a:pt x="162" y="118"/>
                    </a:lnTo>
                    <a:lnTo>
                      <a:pt x="154" y="124"/>
                    </a:lnTo>
                    <a:lnTo>
                      <a:pt x="144" y="128"/>
                    </a:lnTo>
                    <a:lnTo>
                      <a:pt x="136" y="136"/>
                    </a:lnTo>
                    <a:lnTo>
                      <a:pt x="134" y="140"/>
                    </a:lnTo>
                    <a:lnTo>
                      <a:pt x="132" y="144"/>
                    </a:lnTo>
                    <a:lnTo>
                      <a:pt x="132" y="144"/>
                    </a:lnTo>
                    <a:lnTo>
                      <a:pt x="130" y="152"/>
                    </a:lnTo>
                    <a:lnTo>
                      <a:pt x="132" y="162"/>
                    </a:lnTo>
                    <a:lnTo>
                      <a:pt x="132" y="166"/>
                    </a:lnTo>
                    <a:lnTo>
                      <a:pt x="136" y="168"/>
                    </a:lnTo>
                    <a:lnTo>
                      <a:pt x="138" y="170"/>
                    </a:lnTo>
                    <a:lnTo>
                      <a:pt x="144" y="170"/>
                    </a:lnTo>
                    <a:lnTo>
                      <a:pt x="144" y="170"/>
                    </a:lnTo>
                    <a:lnTo>
                      <a:pt x="150" y="168"/>
                    </a:lnTo>
                    <a:lnTo>
                      <a:pt x="156" y="164"/>
                    </a:lnTo>
                    <a:lnTo>
                      <a:pt x="156" y="164"/>
                    </a:lnTo>
                    <a:lnTo>
                      <a:pt x="160" y="164"/>
                    </a:lnTo>
                    <a:lnTo>
                      <a:pt x="166" y="164"/>
                    </a:lnTo>
                    <a:lnTo>
                      <a:pt x="170" y="168"/>
                    </a:lnTo>
                    <a:lnTo>
                      <a:pt x="172" y="172"/>
                    </a:lnTo>
                    <a:lnTo>
                      <a:pt x="172" y="172"/>
                    </a:lnTo>
                    <a:lnTo>
                      <a:pt x="174" y="176"/>
                    </a:lnTo>
                    <a:lnTo>
                      <a:pt x="174" y="180"/>
                    </a:lnTo>
                    <a:lnTo>
                      <a:pt x="172" y="190"/>
                    </a:lnTo>
                    <a:lnTo>
                      <a:pt x="172" y="190"/>
                    </a:lnTo>
                    <a:lnTo>
                      <a:pt x="164" y="202"/>
                    </a:lnTo>
                    <a:lnTo>
                      <a:pt x="154" y="212"/>
                    </a:lnTo>
                    <a:lnTo>
                      <a:pt x="154" y="212"/>
                    </a:lnTo>
                    <a:lnTo>
                      <a:pt x="134" y="234"/>
                    </a:lnTo>
                    <a:lnTo>
                      <a:pt x="124" y="244"/>
                    </a:lnTo>
                    <a:lnTo>
                      <a:pt x="112" y="250"/>
                    </a:lnTo>
                    <a:lnTo>
                      <a:pt x="112" y="250"/>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57" name="Google Shape;9536;p53">
                <a:extLst>
                  <a:ext uri="{FF2B5EF4-FFF2-40B4-BE49-F238E27FC236}">
                    <a16:creationId xmlns:a16="http://schemas.microsoft.com/office/drawing/2014/main" id="{0B04FE99-CC92-949B-F09F-1B05A0ED096F}"/>
                  </a:ext>
                </a:extLst>
              </p:cNvPr>
              <p:cNvSpPr/>
              <p:nvPr/>
            </p:nvSpPr>
            <p:spPr>
              <a:xfrm>
                <a:off x="2437701" y="3835672"/>
                <a:ext cx="14170" cy="689267"/>
              </a:xfrm>
              <a:prstGeom prst="rect">
                <a:avLst/>
              </a:pr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58" name="Google Shape;9537;p53">
                <a:extLst>
                  <a:ext uri="{FF2B5EF4-FFF2-40B4-BE49-F238E27FC236}">
                    <a16:creationId xmlns:a16="http://schemas.microsoft.com/office/drawing/2014/main" id="{82F822ED-246E-D0EC-2C83-D43E735976A8}"/>
                  </a:ext>
                </a:extLst>
              </p:cNvPr>
              <p:cNvSpPr/>
              <p:nvPr/>
            </p:nvSpPr>
            <p:spPr>
              <a:xfrm>
                <a:off x="2373430" y="3932079"/>
                <a:ext cx="142824" cy="82124"/>
              </a:xfrm>
              <a:custGeom>
                <a:avLst/>
                <a:gdLst/>
                <a:ahLst/>
                <a:cxnLst/>
                <a:rect l="l" t="t" r="r" b="b"/>
                <a:pathLst>
                  <a:path w="80" h="46" extrusionOk="0">
                    <a:moveTo>
                      <a:pt x="40" y="46"/>
                    </a:moveTo>
                    <a:lnTo>
                      <a:pt x="0" y="6"/>
                    </a:lnTo>
                    <a:lnTo>
                      <a:pt x="6" y="0"/>
                    </a:lnTo>
                    <a:lnTo>
                      <a:pt x="40" y="34"/>
                    </a:lnTo>
                    <a:lnTo>
                      <a:pt x="74" y="0"/>
                    </a:lnTo>
                    <a:lnTo>
                      <a:pt x="80" y="6"/>
                    </a:lnTo>
                    <a:lnTo>
                      <a:pt x="40" y="4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59" name="Google Shape;9538;p53">
                <a:extLst>
                  <a:ext uri="{FF2B5EF4-FFF2-40B4-BE49-F238E27FC236}">
                    <a16:creationId xmlns:a16="http://schemas.microsoft.com/office/drawing/2014/main" id="{FA75B1EC-43C8-1B0E-9507-C3893105F08D}"/>
                  </a:ext>
                </a:extLst>
              </p:cNvPr>
              <p:cNvSpPr/>
              <p:nvPr/>
            </p:nvSpPr>
            <p:spPr>
              <a:xfrm>
                <a:off x="2373430" y="4067762"/>
                <a:ext cx="142824" cy="82124"/>
              </a:xfrm>
              <a:custGeom>
                <a:avLst/>
                <a:gdLst/>
                <a:ahLst/>
                <a:cxnLst/>
                <a:rect l="l" t="t" r="r" b="b"/>
                <a:pathLst>
                  <a:path w="80" h="46" extrusionOk="0">
                    <a:moveTo>
                      <a:pt x="40" y="46"/>
                    </a:moveTo>
                    <a:lnTo>
                      <a:pt x="0" y="6"/>
                    </a:lnTo>
                    <a:lnTo>
                      <a:pt x="6" y="0"/>
                    </a:lnTo>
                    <a:lnTo>
                      <a:pt x="40" y="34"/>
                    </a:lnTo>
                    <a:lnTo>
                      <a:pt x="74" y="0"/>
                    </a:lnTo>
                    <a:lnTo>
                      <a:pt x="80" y="6"/>
                    </a:lnTo>
                    <a:lnTo>
                      <a:pt x="40" y="4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60" name="Google Shape;9539;p53">
                <a:extLst>
                  <a:ext uri="{FF2B5EF4-FFF2-40B4-BE49-F238E27FC236}">
                    <a16:creationId xmlns:a16="http://schemas.microsoft.com/office/drawing/2014/main" id="{AEC4C698-8EB0-2ABF-768A-5F5B101C2BB5}"/>
                  </a:ext>
                </a:extLst>
              </p:cNvPr>
              <p:cNvSpPr/>
              <p:nvPr/>
            </p:nvSpPr>
            <p:spPr>
              <a:xfrm>
                <a:off x="2380571" y="2985868"/>
                <a:ext cx="507026" cy="749827"/>
              </a:xfrm>
              <a:custGeom>
                <a:avLst/>
                <a:gdLst/>
                <a:ahLst/>
                <a:cxnLst/>
                <a:rect l="l" t="t" r="r" b="b"/>
                <a:pathLst>
                  <a:path w="284" h="420" extrusionOk="0">
                    <a:moveTo>
                      <a:pt x="184" y="410"/>
                    </a:moveTo>
                    <a:lnTo>
                      <a:pt x="184" y="410"/>
                    </a:lnTo>
                    <a:lnTo>
                      <a:pt x="182" y="412"/>
                    </a:lnTo>
                    <a:lnTo>
                      <a:pt x="182" y="412"/>
                    </a:lnTo>
                    <a:lnTo>
                      <a:pt x="164" y="418"/>
                    </a:lnTo>
                    <a:lnTo>
                      <a:pt x="150" y="420"/>
                    </a:lnTo>
                    <a:lnTo>
                      <a:pt x="136" y="416"/>
                    </a:lnTo>
                    <a:lnTo>
                      <a:pt x="120" y="410"/>
                    </a:lnTo>
                    <a:lnTo>
                      <a:pt x="120" y="410"/>
                    </a:lnTo>
                    <a:lnTo>
                      <a:pt x="88" y="394"/>
                    </a:lnTo>
                    <a:lnTo>
                      <a:pt x="72" y="384"/>
                    </a:lnTo>
                    <a:lnTo>
                      <a:pt x="58" y="372"/>
                    </a:lnTo>
                    <a:lnTo>
                      <a:pt x="58" y="372"/>
                    </a:lnTo>
                    <a:lnTo>
                      <a:pt x="42" y="356"/>
                    </a:lnTo>
                    <a:lnTo>
                      <a:pt x="30" y="336"/>
                    </a:lnTo>
                    <a:lnTo>
                      <a:pt x="20" y="316"/>
                    </a:lnTo>
                    <a:lnTo>
                      <a:pt x="16" y="306"/>
                    </a:lnTo>
                    <a:lnTo>
                      <a:pt x="14" y="294"/>
                    </a:lnTo>
                    <a:lnTo>
                      <a:pt x="14" y="294"/>
                    </a:lnTo>
                    <a:lnTo>
                      <a:pt x="14" y="284"/>
                    </a:lnTo>
                    <a:lnTo>
                      <a:pt x="14" y="278"/>
                    </a:lnTo>
                    <a:lnTo>
                      <a:pt x="18" y="274"/>
                    </a:lnTo>
                    <a:lnTo>
                      <a:pt x="18" y="274"/>
                    </a:lnTo>
                    <a:lnTo>
                      <a:pt x="22" y="270"/>
                    </a:lnTo>
                    <a:lnTo>
                      <a:pt x="30" y="268"/>
                    </a:lnTo>
                    <a:lnTo>
                      <a:pt x="36" y="266"/>
                    </a:lnTo>
                    <a:lnTo>
                      <a:pt x="44" y="268"/>
                    </a:lnTo>
                    <a:lnTo>
                      <a:pt x="44" y="268"/>
                    </a:lnTo>
                    <a:lnTo>
                      <a:pt x="50" y="272"/>
                    </a:lnTo>
                    <a:lnTo>
                      <a:pt x="56" y="276"/>
                    </a:lnTo>
                    <a:lnTo>
                      <a:pt x="66" y="286"/>
                    </a:lnTo>
                    <a:lnTo>
                      <a:pt x="66" y="286"/>
                    </a:lnTo>
                    <a:lnTo>
                      <a:pt x="70" y="290"/>
                    </a:lnTo>
                    <a:lnTo>
                      <a:pt x="76" y="292"/>
                    </a:lnTo>
                    <a:lnTo>
                      <a:pt x="76" y="292"/>
                    </a:lnTo>
                    <a:lnTo>
                      <a:pt x="82" y="292"/>
                    </a:lnTo>
                    <a:lnTo>
                      <a:pt x="86" y="288"/>
                    </a:lnTo>
                    <a:lnTo>
                      <a:pt x="86" y="288"/>
                    </a:lnTo>
                    <a:lnTo>
                      <a:pt x="88" y="284"/>
                    </a:lnTo>
                    <a:lnTo>
                      <a:pt x="86" y="280"/>
                    </a:lnTo>
                    <a:lnTo>
                      <a:pt x="80" y="272"/>
                    </a:lnTo>
                    <a:lnTo>
                      <a:pt x="80" y="272"/>
                    </a:lnTo>
                    <a:lnTo>
                      <a:pt x="62" y="260"/>
                    </a:lnTo>
                    <a:lnTo>
                      <a:pt x="46" y="248"/>
                    </a:lnTo>
                    <a:lnTo>
                      <a:pt x="46" y="248"/>
                    </a:lnTo>
                    <a:lnTo>
                      <a:pt x="34" y="240"/>
                    </a:lnTo>
                    <a:lnTo>
                      <a:pt x="24" y="230"/>
                    </a:lnTo>
                    <a:lnTo>
                      <a:pt x="16" y="220"/>
                    </a:lnTo>
                    <a:lnTo>
                      <a:pt x="8" y="208"/>
                    </a:lnTo>
                    <a:lnTo>
                      <a:pt x="8" y="208"/>
                    </a:lnTo>
                    <a:lnTo>
                      <a:pt x="4" y="196"/>
                    </a:lnTo>
                    <a:lnTo>
                      <a:pt x="0" y="182"/>
                    </a:lnTo>
                    <a:lnTo>
                      <a:pt x="2" y="168"/>
                    </a:lnTo>
                    <a:lnTo>
                      <a:pt x="6" y="156"/>
                    </a:lnTo>
                    <a:lnTo>
                      <a:pt x="6" y="156"/>
                    </a:lnTo>
                    <a:lnTo>
                      <a:pt x="12" y="148"/>
                    </a:lnTo>
                    <a:lnTo>
                      <a:pt x="18" y="142"/>
                    </a:lnTo>
                    <a:lnTo>
                      <a:pt x="18" y="142"/>
                    </a:lnTo>
                    <a:lnTo>
                      <a:pt x="24" y="140"/>
                    </a:lnTo>
                    <a:lnTo>
                      <a:pt x="32" y="138"/>
                    </a:lnTo>
                    <a:lnTo>
                      <a:pt x="46" y="140"/>
                    </a:lnTo>
                    <a:lnTo>
                      <a:pt x="46" y="140"/>
                    </a:lnTo>
                    <a:lnTo>
                      <a:pt x="60" y="144"/>
                    </a:lnTo>
                    <a:lnTo>
                      <a:pt x="76" y="146"/>
                    </a:lnTo>
                    <a:lnTo>
                      <a:pt x="76" y="146"/>
                    </a:lnTo>
                    <a:lnTo>
                      <a:pt x="84" y="146"/>
                    </a:lnTo>
                    <a:lnTo>
                      <a:pt x="90" y="146"/>
                    </a:lnTo>
                    <a:lnTo>
                      <a:pt x="96" y="142"/>
                    </a:lnTo>
                    <a:lnTo>
                      <a:pt x="100" y="138"/>
                    </a:lnTo>
                    <a:lnTo>
                      <a:pt x="104" y="132"/>
                    </a:lnTo>
                    <a:lnTo>
                      <a:pt x="106" y="126"/>
                    </a:lnTo>
                    <a:lnTo>
                      <a:pt x="108" y="112"/>
                    </a:lnTo>
                    <a:lnTo>
                      <a:pt x="108" y="112"/>
                    </a:lnTo>
                    <a:lnTo>
                      <a:pt x="104" y="90"/>
                    </a:lnTo>
                    <a:lnTo>
                      <a:pt x="102" y="68"/>
                    </a:lnTo>
                    <a:lnTo>
                      <a:pt x="102" y="68"/>
                    </a:lnTo>
                    <a:lnTo>
                      <a:pt x="102" y="58"/>
                    </a:lnTo>
                    <a:lnTo>
                      <a:pt x="104" y="50"/>
                    </a:lnTo>
                    <a:lnTo>
                      <a:pt x="106" y="40"/>
                    </a:lnTo>
                    <a:lnTo>
                      <a:pt x="110" y="32"/>
                    </a:lnTo>
                    <a:lnTo>
                      <a:pt x="114" y="24"/>
                    </a:lnTo>
                    <a:lnTo>
                      <a:pt x="120" y="16"/>
                    </a:lnTo>
                    <a:lnTo>
                      <a:pt x="128" y="10"/>
                    </a:lnTo>
                    <a:lnTo>
                      <a:pt x="136" y="6"/>
                    </a:lnTo>
                    <a:lnTo>
                      <a:pt x="136" y="6"/>
                    </a:lnTo>
                    <a:lnTo>
                      <a:pt x="144" y="2"/>
                    </a:lnTo>
                    <a:lnTo>
                      <a:pt x="154" y="0"/>
                    </a:lnTo>
                    <a:lnTo>
                      <a:pt x="164" y="2"/>
                    </a:lnTo>
                    <a:lnTo>
                      <a:pt x="172" y="4"/>
                    </a:lnTo>
                    <a:lnTo>
                      <a:pt x="182" y="8"/>
                    </a:lnTo>
                    <a:lnTo>
                      <a:pt x="188" y="14"/>
                    </a:lnTo>
                    <a:lnTo>
                      <a:pt x="194" y="20"/>
                    </a:lnTo>
                    <a:lnTo>
                      <a:pt x="198" y="28"/>
                    </a:lnTo>
                    <a:lnTo>
                      <a:pt x="198" y="28"/>
                    </a:lnTo>
                    <a:lnTo>
                      <a:pt x="200" y="38"/>
                    </a:lnTo>
                    <a:lnTo>
                      <a:pt x="202" y="48"/>
                    </a:lnTo>
                    <a:lnTo>
                      <a:pt x="198" y="70"/>
                    </a:lnTo>
                    <a:lnTo>
                      <a:pt x="196" y="90"/>
                    </a:lnTo>
                    <a:lnTo>
                      <a:pt x="198" y="100"/>
                    </a:lnTo>
                    <a:lnTo>
                      <a:pt x="200" y="110"/>
                    </a:lnTo>
                    <a:lnTo>
                      <a:pt x="200" y="110"/>
                    </a:lnTo>
                    <a:lnTo>
                      <a:pt x="210" y="122"/>
                    </a:lnTo>
                    <a:lnTo>
                      <a:pt x="222" y="134"/>
                    </a:lnTo>
                    <a:lnTo>
                      <a:pt x="222" y="134"/>
                    </a:lnTo>
                    <a:lnTo>
                      <a:pt x="230" y="136"/>
                    </a:lnTo>
                    <a:lnTo>
                      <a:pt x="236" y="136"/>
                    </a:lnTo>
                    <a:lnTo>
                      <a:pt x="252" y="134"/>
                    </a:lnTo>
                    <a:lnTo>
                      <a:pt x="252" y="134"/>
                    </a:lnTo>
                    <a:lnTo>
                      <a:pt x="260" y="132"/>
                    </a:lnTo>
                    <a:lnTo>
                      <a:pt x="270" y="132"/>
                    </a:lnTo>
                    <a:lnTo>
                      <a:pt x="270" y="132"/>
                    </a:lnTo>
                    <a:lnTo>
                      <a:pt x="274" y="134"/>
                    </a:lnTo>
                    <a:lnTo>
                      <a:pt x="278" y="136"/>
                    </a:lnTo>
                    <a:lnTo>
                      <a:pt x="278" y="136"/>
                    </a:lnTo>
                    <a:lnTo>
                      <a:pt x="280" y="138"/>
                    </a:lnTo>
                    <a:lnTo>
                      <a:pt x="282" y="142"/>
                    </a:lnTo>
                    <a:lnTo>
                      <a:pt x="282" y="142"/>
                    </a:lnTo>
                    <a:lnTo>
                      <a:pt x="282" y="156"/>
                    </a:lnTo>
                    <a:lnTo>
                      <a:pt x="280" y="170"/>
                    </a:lnTo>
                    <a:lnTo>
                      <a:pt x="274" y="182"/>
                    </a:lnTo>
                    <a:lnTo>
                      <a:pt x="264" y="192"/>
                    </a:lnTo>
                    <a:lnTo>
                      <a:pt x="264" y="192"/>
                    </a:lnTo>
                    <a:lnTo>
                      <a:pt x="252" y="202"/>
                    </a:lnTo>
                    <a:lnTo>
                      <a:pt x="236" y="212"/>
                    </a:lnTo>
                    <a:lnTo>
                      <a:pt x="224" y="222"/>
                    </a:lnTo>
                    <a:lnTo>
                      <a:pt x="220" y="228"/>
                    </a:lnTo>
                    <a:lnTo>
                      <a:pt x="216" y="236"/>
                    </a:lnTo>
                    <a:lnTo>
                      <a:pt x="216" y="236"/>
                    </a:lnTo>
                    <a:lnTo>
                      <a:pt x="214" y="248"/>
                    </a:lnTo>
                    <a:lnTo>
                      <a:pt x="216" y="264"/>
                    </a:lnTo>
                    <a:lnTo>
                      <a:pt x="218" y="272"/>
                    </a:lnTo>
                    <a:lnTo>
                      <a:pt x="222" y="276"/>
                    </a:lnTo>
                    <a:lnTo>
                      <a:pt x="228" y="280"/>
                    </a:lnTo>
                    <a:lnTo>
                      <a:pt x="236" y="280"/>
                    </a:lnTo>
                    <a:lnTo>
                      <a:pt x="236" y="280"/>
                    </a:lnTo>
                    <a:lnTo>
                      <a:pt x="240" y="278"/>
                    </a:lnTo>
                    <a:lnTo>
                      <a:pt x="246" y="274"/>
                    </a:lnTo>
                    <a:lnTo>
                      <a:pt x="252" y="270"/>
                    </a:lnTo>
                    <a:lnTo>
                      <a:pt x="256" y="268"/>
                    </a:lnTo>
                    <a:lnTo>
                      <a:pt x="256" y="268"/>
                    </a:lnTo>
                    <a:lnTo>
                      <a:pt x="264" y="268"/>
                    </a:lnTo>
                    <a:lnTo>
                      <a:pt x="272" y="270"/>
                    </a:lnTo>
                    <a:lnTo>
                      <a:pt x="278" y="274"/>
                    </a:lnTo>
                    <a:lnTo>
                      <a:pt x="282" y="280"/>
                    </a:lnTo>
                    <a:lnTo>
                      <a:pt x="282" y="280"/>
                    </a:lnTo>
                    <a:lnTo>
                      <a:pt x="284" y="288"/>
                    </a:lnTo>
                    <a:lnTo>
                      <a:pt x="284" y="296"/>
                    </a:lnTo>
                    <a:lnTo>
                      <a:pt x="284" y="302"/>
                    </a:lnTo>
                    <a:lnTo>
                      <a:pt x="282" y="310"/>
                    </a:lnTo>
                    <a:lnTo>
                      <a:pt x="282" y="310"/>
                    </a:lnTo>
                    <a:lnTo>
                      <a:pt x="276" y="320"/>
                    </a:lnTo>
                    <a:lnTo>
                      <a:pt x="268" y="330"/>
                    </a:lnTo>
                    <a:lnTo>
                      <a:pt x="252" y="348"/>
                    </a:lnTo>
                    <a:lnTo>
                      <a:pt x="252" y="348"/>
                    </a:lnTo>
                    <a:lnTo>
                      <a:pt x="220" y="384"/>
                    </a:lnTo>
                    <a:lnTo>
                      <a:pt x="204" y="398"/>
                    </a:lnTo>
                    <a:lnTo>
                      <a:pt x="194" y="404"/>
                    </a:lnTo>
                    <a:lnTo>
                      <a:pt x="184" y="410"/>
                    </a:lnTo>
                    <a:close/>
                  </a:path>
                </a:pathLst>
              </a:custGeom>
              <a:solidFill>
                <a:srgbClr val="FFB6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61" name="Google Shape;9540;p53">
                <a:extLst>
                  <a:ext uri="{FF2B5EF4-FFF2-40B4-BE49-F238E27FC236}">
                    <a16:creationId xmlns:a16="http://schemas.microsoft.com/office/drawing/2014/main" id="{16EDE0BC-877A-B188-FFD3-DD8F34305475}"/>
                  </a:ext>
                </a:extLst>
              </p:cNvPr>
              <p:cNvSpPr/>
              <p:nvPr/>
            </p:nvSpPr>
            <p:spPr>
              <a:xfrm>
                <a:off x="2380571" y="2985868"/>
                <a:ext cx="507026" cy="749827"/>
              </a:xfrm>
              <a:custGeom>
                <a:avLst/>
                <a:gdLst/>
                <a:ahLst/>
                <a:cxnLst/>
                <a:rect l="l" t="t" r="r" b="b"/>
                <a:pathLst>
                  <a:path w="284" h="420" extrusionOk="0">
                    <a:moveTo>
                      <a:pt x="184" y="410"/>
                    </a:moveTo>
                    <a:lnTo>
                      <a:pt x="184" y="410"/>
                    </a:lnTo>
                    <a:lnTo>
                      <a:pt x="182" y="412"/>
                    </a:lnTo>
                    <a:lnTo>
                      <a:pt x="182" y="412"/>
                    </a:lnTo>
                    <a:lnTo>
                      <a:pt x="164" y="418"/>
                    </a:lnTo>
                    <a:lnTo>
                      <a:pt x="150" y="420"/>
                    </a:lnTo>
                    <a:lnTo>
                      <a:pt x="136" y="416"/>
                    </a:lnTo>
                    <a:lnTo>
                      <a:pt x="120" y="410"/>
                    </a:lnTo>
                    <a:lnTo>
                      <a:pt x="120" y="410"/>
                    </a:lnTo>
                    <a:lnTo>
                      <a:pt x="88" y="394"/>
                    </a:lnTo>
                    <a:lnTo>
                      <a:pt x="72" y="384"/>
                    </a:lnTo>
                    <a:lnTo>
                      <a:pt x="58" y="372"/>
                    </a:lnTo>
                    <a:lnTo>
                      <a:pt x="58" y="372"/>
                    </a:lnTo>
                    <a:lnTo>
                      <a:pt x="42" y="356"/>
                    </a:lnTo>
                    <a:lnTo>
                      <a:pt x="30" y="336"/>
                    </a:lnTo>
                    <a:lnTo>
                      <a:pt x="20" y="316"/>
                    </a:lnTo>
                    <a:lnTo>
                      <a:pt x="16" y="306"/>
                    </a:lnTo>
                    <a:lnTo>
                      <a:pt x="14" y="294"/>
                    </a:lnTo>
                    <a:lnTo>
                      <a:pt x="14" y="294"/>
                    </a:lnTo>
                    <a:lnTo>
                      <a:pt x="14" y="284"/>
                    </a:lnTo>
                    <a:lnTo>
                      <a:pt x="14" y="278"/>
                    </a:lnTo>
                    <a:lnTo>
                      <a:pt x="18" y="274"/>
                    </a:lnTo>
                    <a:lnTo>
                      <a:pt x="18" y="274"/>
                    </a:lnTo>
                    <a:lnTo>
                      <a:pt x="22" y="270"/>
                    </a:lnTo>
                    <a:lnTo>
                      <a:pt x="30" y="268"/>
                    </a:lnTo>
                    <a:lnTo>
                      <a:pt x="36" y="266"/>
                    </a:lnTo>
                    <a:lnTo>
                      <a:pt x="44" y="268"/>
                    </a:lnTo>
                    <a:lnTo>
                      <a:pt x="44" y="268"/>
                    </a:lnTo>
                    <a:lnTo>
                      <a:pt x="50" y="272"/>
                    </a:lnTo>
                    <a:lnTo>
                      <a:pt x="56" y="276"/>
                    </a:lnTo>
                    <a:lnTo>
                      <a:pt x="66" y="286"/>
                    </a:lnTo>
                    <a:lnTo>
                      <a:pt x="66" y="286"/>
                    </a:lnTo>
                    <a:lnTo>
                      <a:pt x="70" y="290"/>
                    </a:lnTo>
                    <a:lnTo>
                      <a:pt x="76" y="292"/>
                    </a:lnTo>
                    <a:lnTo>
                      <a:pt x="76" y="292"/>
                    </a:lnTo>
                    <a:lnTo>
                      <a:pt x="82" y="292"/>
                    </a:lnTo>
                    <a:lnTo>
                      <a:pt x="86" y="288"/>
                    </a:lnTo>
                    <a:lnTo>
                      <a:pt x="86" y="288"/>
                    </a:lnTo>
                    <a:lnTo>
                      <a:pt x="88" y="284"/>
                    </a:lnTo>
                    <a:lnTo>
                      <a:pt x="86" y="280"/>
                    </a:lnTo>
                    <a:lnTo>
                      <a:pt x="80" y="272"/>
                    </a:lnTo>
                    <a:lnTo>
                      <a:pt x="80" y="272"/>
                    </a:lnTo>
                    <a:lnTo>
                      <a:pt x="62" y="260"/>
                    </a:lnTo>
                    <a:lnTo>
                      <a:pt x="46" y="248"/>
                    </a:lnTo>
                    <a:lnTo>
                      <a:pt x="46" y="248"/>
                    </a:lnTo>
                    <a:lnTo>
                      <a:pt x="34" y="240"/>
                    </a:lnTo>
                    <a:lnTo>
                      <a:pt x="24" y="230"/>
                    </a:lnTo>
                    <a:lnTo>
                      <a:pt x="16" y="220"/>
                    </a:lnTo>
                    <a:lnTo>
                      <a:pt x="8" y="208"/>
                    </a:lnTo>
                    <a:lnTo>
                      <a:pt x="8" y="208"/>
                    </a:lnTo>
                    <a:lnTo>
                      <a:pt x="4" y="196"/>
                    </a:lnTo>
                    <a:lnTo>
                      <a:pt x="0" y="182"/>
                    </a:lnTo>
                    <a:lnTo>
                      <a:pt x="2" y="168"/>
                    </a:lnTo>
                    <a:lnTo>
                      <a:pt x="6" y="156"/>
                    </a:lnTo>
                    <a:lnTo>
                      <a:pt x="6" y="156"/>
                    </a:lnTo>
                    <a:lnTo>
                      <a:pt x="12" y="148"/>
                    </a:lnTo>
                    <a:lnTo>
                      <a:pt x="18" y="142"/>
                    </a:lnTo>
                    <a:lnTo>
                      <a:pt x="18" y="142"/>
                    </a:lnTo>
                    <a:lnTo>
                      <a:pt x="24" y="140"/>
                    </a:lnTo>
                    <a:lnTo>
                      <a:pt x="32" y="138"/>
                    </a:lnTo>
                    <a:lnTo>
                      <a:pt x="46" y="140"/>
                    </a:lnTo>
                    <a:lnTo>
                      <a:pt x="46" y="140"/>
                    </a:lnTo>
                    <a:lnTo>
                      <a:pt x="60" y="144"/>
                    </a:lnTo>
                    <a:lnTo>
                      <a:pt x="76" y="146"/>
                    </a:lnTo>
                    <a:lnTo>
                      <a:pt x="76" y="146"/>
                    </a:lnTo>
                    <a:lnTo>
                      <a:pt x="84" y="146"/>
                    </a:lnTo>
                    <a:lnTo>
                      <a:pt x="90" y="146"/>
                    </a:lnTo>
                    <a:lnTo>
                      <a:pt x="96" y="142"/>
                    </a:lnTo>
                    <a:lnTo>
                      <a:pt x="100" y="138"/>
                    </a:lnTo>
                    <a:lnTo>
                      <a:pt x="104" y="132"/>
                    </a:lnTo>
                    <a:lnTo>
                      <a:pt x="106" y="126"/>
                    </a:lnTo>
                    <a:lnTo>
                      <a:pt x="108" y="112"/>
                    </a:lnTo>
                    <a:lnTo>
                      <a:pt x="108" y="112"/>
                    </a:lnTo>
                    <a:lnTo>
                      <a:pt x="104" y="90"/>
                    </a:lnTo>
                    <a:lnTo>
                      <a:pt x="102" y="68"/>
                    </a:lnTo>
                    <a:lnTo>
                      <a:pt x="102" y="68"/>
                    </a:lnTo>
                    <a:lnTo>
                      <a:pt x="102" y="58"/>
                    </a:lnTo>
                    <a:lnTo>
                      <a:pt x="104" y="50"/>
                    </a:lnTo>
                    <a:lnTo>
                      <a:pt x="106" y="40"/>
                    </a:lnTo>
                    <a:lnTo>
                      <a:pt x="110" y="32"/>
                    </a:lnTo>
                    <a:lnTo>
                      <a:pt x="114" y="24"/>
                    </a:lnTo>
                    <a:lnTo>
                      <a:pt x="120" y="16"/>
                    </a:lnTo>
                    <a:lnTo>
                      <a:pt x="128" y="10"/>
                    </a:lnTo>
                    <a:lnTo>
                      <a:pt x="136" y="6"/>
                    </a:lnTo>
                    <a:lnTo>
                      <a:pt x="136" y="6"/>
                    </a:lnTo>
                    <a:lnTo>
                      <a:pt x="144" y="2"/>
                    </a:lnTo>
                    <a:lnTo>
                      <a:pt x="154" y="0"/>
                    </a:lnTo>
                    <a:lnTo>
                      <a:pt x="164" y="2"/>
                    </a:lnTo>
                    <a:lnTo>
                      <a:pt x="172" y="4"/>
                    </a:lnTo>
                    <a:lnTo>
                      <a:pt x="182" y="8"/>
                    </a:lnTo>
                    <a:lnTo>
                      <a:pt x="188" y="14"/>
                    </a:lnTo>
                    <a:lnTo>
                      <a:pt x="194" y="20"/>
                    </a:lnTo>
                    <a:lnTo>
                      <a:pt x="198" y="28"/>
                    </a:lnTo>
                    <a:lnTo>
                      <a:pt x="198" y="28"/>
                    </a:lnTo>
                    <a:lnTo>
                      <a:pt x="200" y="38"/>
                    </a:lnTo>
                    <a:lnTo>
                      <a:pt x="202" y="48"/>
                    </a:lnTo>
                    <a:lnTo>
                      <a:pt x="198" y="70"/>
                    </a:lnTo>
                    <a:lnTo>
                      <a:pt x="196" y="90"/>
                    </a:lnTo>
                    <a:lnTo>
                      <a:pt x="198" y="100"/>
                    </a:lnTo>
                    <a:lnTo>
                      <a:pt x="200" y="110"/>
                    </a:lnTo>
                    <a:lnTo>
                      <a:pt x="200" y="110"/>
                    </a:lnTo>
                    <a:lnTo>
                      <a:pt x="210" y="122"/>
                    </a:lnTo>
                    <a:lnTo>
                      <a:pt x="222" y="134"/>
                    </a:lnTo>
                    <a:lnTo>
                      <a:pt x="222" y="134"/>
                    </a:lnTo>
                    <a:lnTo>
                      <a:pt x="230" y="136"/>
                    </a:lnTo>
                    <a:lnTo>
                      <a:pt x="236" y="136"/>
                    </a:lnTo>
                    <a:lnTo>
                      <a:pt x="252" y="134"/>
                    </a:lnTo>
                    <a:lnTo>
                      <a:pt x="252" y="134"/>
                    </a:lnTo>
                    <a:lnTo>
                      <a:pt x="260" y="132"/>
                    </a:lnTo>
                    <a:lnTo>
                      <a:pt x="270" y="132"/>
                    </a:lnTo>
                    <a:lnTo>
                      <a:pt x="270" y="132"/>
                    </a:lnTo>
                    <a:lnTo>
                      <a:pt x="274" y="134"/>
                    </a:lnTo>
                    <a:lnTo>
                      <a:pt x="278" y="136"/>
                    </a:lnTo>
                    <a:lnTo>
                      <a:pt x="278" y="136"/>
                    </a:lnTo>
                    <a:lnTo>
                      <a:pt x="280" y="138"/>
                    </a:lnTo>
                    <a:lnTo>
                      <a:pt x="282" y="142"/>
                    </a:lnTo>
                    <a:lnTo>
                      <a:pt x="282" y="142"/>
                    </a:lnTo>
                    <a:lnTo>
                      <a:pt x="282" y="156"/>
                    </a:lnTo>
                    <a:lnTo>
                      <a:pt x="280" y="170"/>
                    </a:lnTo>
                    <a:lnTo>
                      <a:pt x="274" y="182"/>
                    </a:lnTo>
                    <a:lnTo>
                      <a:pt x="264" y="192"/>
                    </a:lnTo>
                    <a:lnTo>
                      <a:pt x="264" y="192"/>
                    </a:lnTo>
                    <a:lnTo>
                      <a:pt x="252" y="202"/>
                    </a:lnTo>
                    <a:lnTo>
                      <a:pt x="236" y="212"/>
                    </a:lnTo>
                    <a:lnTo>
                      <a:pt x="224" y="222"/>
                    </a:lnTo>
                    <a:lnTo>
                      <a:pt x="220" y="228"/>
                    </a:lnTo>
                    <a:lnTo>
                      <a:pt x="216" y="236"/>
                    </a:lnTo>
                    <a:lnTo>
                      <a:pt x="216" y="236"/>
                    </a:lnTo>
                    <a:lnTo>
                      <a:pt x="214" y="248"/>
                    </a:lnTo>
                    <a:lnTo>
                      <a:pt x="216" y="264"/>
                    </a:lnTo>
                    <a:lnTo>
                      <a:pt x="218" y="272"/>
                    </a:lnTo>
                    <a:lnTo>
                      <a:pt x="222" y="276"/>
                    </a:lnTo>
                    <a:lnTo>
                      <a:pt x="228" y="280"/>
                    </a:lnTo>
                    <a:lnTo>
                      <a:pt x="236" y="280"/>
                    </a:lnTo>
                    <a:lnTo>
                      <a:pt x="236" y="280"/>
                    </a:lnTo>
                    <a:lnTo>
                      <a:pt x="240" y="278"/>
                    </a:lnTo>
                    <a:lnTo>
                      <a:pt x="246" y="274"/>
                    </a:lnTo>
                    <a:lnTo>
                      <a:pt x="252" y="270"/>
                    </a:lnTo>
                    <a:lnTo>
                      <a:pt x="256" y="268"/>
                    </a:lnTo>
                    <a:lnTo>
                      <a:pt x="256" y="268"/>
                    </a:lnTo>
                    <a:lnTo>
                      <a:pt x="264" y="268"/>
                    </a:lnTo>
                    <a:lnTo>
                      <a:pt x="272" y="270"/>
                    </a:lnTo>
                    <a:lnTo>
                      <a:pt x="278" y="274"/>
                    </a:lnTo>
                    <a:lnTo>
                      <a:pt x="282" y="280"/>
                    </a:lnTo>
                    <a:lnTo>
                      <a:pt x="282" y="280"/>
                    </a:lnTo>
                    <a:lnTo>
                      <a:pt x="284" y="288"/>
                    </a:lnTo>
                    <a:lnTo>
                      <a:pt x="284" y="296"/>
                    </a:lnTo>
                    <a:lnTo>
                      <a:pt x="284" y="302"/>
                    </a:lnTo>
                    <a:lnTo>
                      <a:pt x="282" y="310"/>
                    </a:lnTo>
                    <a:lnTo>
                      <a:pt x="282" y="310"/>
                    </a:lnTo>
                    <a:lnTo>
                      <a:pt x="276" y="320"/>
                    </a:lnTo>
                    <a:lnTo>
                      <a:pt x="268" y="330"/>
                    </a:lnTo>
                    <a:lnTo>
                      <a:pt x="252" y="348"/>
                    </a:lnTo>
                    <a:lnTo>
                      <a:pt x="252" y="348"/>
                    </a:lnTo>
                    <a:lnTo>
                      <a:pt x="220" y="384"/>
                    </a:lnTo>
                    <a:lnTo>
                      <a:pt x="204" y="398"/>
                    </a:lnTo>
                    <a:lnTo>
                      <a:pt x="194" y="404"/>
                    </a:lnTo>
                    <a:lnTo>
                      <a:pt x="184" y="41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62" name="Google Shape;9541;p53">
                <a:extLst>
                  <a:ext uri="{FF2B5EF4-FFF2-40B4-BE49-F238E27FC236}">
                    <a16:creationId xmlns:a16="http://schemas.microsoft.com/office/drawing/2014/main" id="{EEE57238-336E-E01F-8BA0-9950F364C360}"/>
                  </a:ext>
                </a:extLst>
              </p:cNvPr>
              <p:cNvSpPr/>
              <p:nvPr/>
            </p:nvSpPr>
            <p:spPr>
              <a:xfrm>
                <a:off x="2644796" y="3150116"/>
                <a:ext cx="14170" cy="1364027"/>
              </a:xfrm>
              <a:prstGeom prst="rect">
                <a:avLst/>
              </a:pr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63" name="Google Shape;9542;p53">
                <a:extLst>
                  <a:ext uri="{FF2B5EF4-FFF2-40B4-BE49-F238E27FC236}">
                    <a16:creationId xmlns:a16="http://schemas.microsoft.com/office/drawing/2014/main" id="{377E5840-2AA7-272D-998F-9495D81A5D9F}"/>
                  </a:ext>
                </a:extLst>
              </p:cNvPr>
              <p:cNvSpPr/>
              <p:nvPr/>
            </p:nvSpPr>
            <p:spPr>
              <a:xfrm>
                <a:off x="2534107" y="3310793"/>
                <a:ext cx="232089" cy="124971"/>
              </a:xfrm>
              <a:custGeom>
                <a:avLst/>
                <a:gdLst/>
                <a:ahLst/>
                <a:cxnLst/>
                <a:rect l="l" t="t" r="r" b="b"/>
                <a:pathLst>
                  <a:path w="130" h="70" extrusionOk="0">
                    <a:moveTo>
                      <a:pt x="66" y="70"/>
                    </a:moveTo>
                    <a:lnTo>
                      <a:pt x="0" y="6"/>
                    </a:lnTo>
                    <a:lnTo>
                      <a:pt x="6" y="0"/>
                    </a:lnTo>
                    <a:lnTo>
                      <a:pt x="66" y="58"/>
                    </a:lnTo>
                    <a:lnTo>
                      <a:pt x="124" y="0"/>
                    </a:lnTo>
                    <a:lnTo>
                      <a:pt x="130" y="6"/>
                    </a:lnTo>
                    <a:lnTo>
                      <a:pt x="66" y="70"/>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64" name="Google Shape;9543;p53">
                <a:extLst>
                  <a:ext uri="{FF2B5EF4-FFF2-40B4-BE49-F238E27FC236}">
                    <a16:creationId xmlns:a16="http://schemas.microsoft.com/office/drawing/2014/main" id="{590BD6FF-6F0E-E75E-8A4D-927984BE3ACC}"/>
                  </a:ext>
                </a:extLst>
              </p:cNvPr>
              <p:cNvSpPr/>
              <p:nvPr/>
            </p:nvSpPr>
            <p:spPr>
              <a:xfrm>
                <a:off x="2534107" y="3532171"/>
                <a:ext cx="232089" cy="124971"/>
              </a:xfrm>
              <a:custGeom>
                <a:avLst/>
                <a:gdLst/>
                <a:ahLst/>
                <a:cxnLst/>
                <a:rect l="l" t="t" r="r" b="b"/>
                <a:pathLst>
                  <a:path w="130" h="70" extrusionOk="0">
                    <a:moveTo>
                      <a:pt x="66" y="70"/>
                    </a:moveTo>
                    <a:lnTo>
                      <a:pt x="0" y="6"/>
                    </a:lnTo>
                    <a:lnTo>
                      <a:pt x="6" y="0"/>
                    </a:lnTo>
                    <a:lnTo>
                      <a:pt x="66" y="58"/>
                    </a:lnTo>
                    <a:lnTo>
                      <a:pt x="124" y="0"/>
                    </a:lnTo>
                    <a:lnTo>
                      <a:pt x="130" y="6"/>
                    </a:lnTo>
                    <a:lnTo>
                      <a:pt x="66" y="70"/>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65" name="Google Shape;9544;p53">
                <a:extLst>
                  <a:ext uri="{FF2B5EF4-FFF2-40B4-BE49-F238E27FC236}">
                    <a16:creationId xmlns:a16="http://schemas.microsoft.com/office/drawing/2014/main" id="{96349068-5B49-0935-6C32-FDAE19FD208E}"/>
                  </a:ext>
                </a:extLst>
              </p:cNvPr>
              <p:cNvSpPr/>
              <p:nvPr/>
            </p:nvSpPr>
            <p:spPr>
              <a:xfrm>
                <a:off x="6701003" y="2889462"/>
                <a:ext cx="685556" cy="1017622"/>
              </a:xfrm>
              <a:custGeom>
                <a:avLst/>
                <a:gdLst/>
                <a:ahLst/>
                <a:cxnLst/>
                <a:rect l="l" t="t" r="r" b="b"/>
                <a:pathLst>
                  <a:path w="384" h="570" extrusionOk="0">
                    <a:moveTo>
                      <a:pt x="248" y="556"/>
                    </a:moveTo>
                    <a:lnTo>
                      <a:pt x="248" y="556"/>
                    </a:lnTo>
                    <a:lnTo>
                      <a:pt x="244" y="558"/>
                    </a:lnTo>
                    <a:lnTo>
                      <a:pt x="244" y="558"/>
                    </a:lnTo>
                    <a:lnTo>
                      <a:pt x="222" y="566"/>
                    </a:lnTo>
                    <a:lnTo>
                      <a:pt x="212" y="568"/>
                    </a:lnTo>
                    <a:lnTo>
                      <a:pt x="204" y="570"/>
                    </a:lnTo>
                    <a:lnTo>
                      <a:pt x="194" y="568"/>
                    </a:lnTo>
                    <a:lnTo>
                      <a:pt x="184" y="566"/>
                    </a:lnTo>
                    <a:lnTo>
                      <a:pt x="162" y="556"/>
                    </a:lnTo>
                    <a:lnTo>
                      <a:pt x="162" y="556"/>
                    </a:lnTo>
                    <a:lnTo>
                      <a:pt x="140" y="546"/>
                    </a:lnTo>
                    <a:lnTo>
                      <a:pt x="118" y="534"/>
                    </a:lnTo>
                    <a:lnTo>
                      <a:pt x="98" y="520"/>
                    </a:lnTo>
                    <a:lnTo>
                      <a:pt x="78" y="504"/>
                    </a:lnTo>
                    <a:lnTo>
                      <a:pt x="78" y="504"/>
                    </a:lnTo>
                    <a:lnTo>
                      <a:pt x="56" y="482"/>
                    </a:lnTo>
                    <a:lnTo>
                      <a:pt x="46" y="470"/>
                    </a:lnTo>
                    <a:lnTo>
                      <a:pt x="38" y="456"/>
                    </a:lnTo>
                    <a:lnTo>
                      <a:pt x="30" y="442"/>
                    </a:lnTo>
                    <a:lnTo>
                      <a:pt x="24" y="428"/>
                    </a:lnTo>
                    <a:lnTo>
                      <a:pt x="20" y="414"/>
                    </a:lnTo>
                    <a:lnTo>
                      <a:pt x="18" y="398"/>
                    </a:lnTo>
                    <a:lnTo>
                      <a:pt x="18" y="398"/>
                    </a:lnTo>
                    <a:lnTo>
                      <a:pt x="18" y="384"/>
                    </a:lnTo>
                    <a:lnTo>
                      <a:pt x="20" y="378"/>
                    </a:lnTo>
                    <a:lnTo>
                      <a:pt x="22" y="372"/>
                    </a:lnTo>
                    <a:lnTo>
                      <a:pt x="22" y="372"/>
                    </a:lnTo>
                    <a:lnTo>
                      <a:pt x="30" y="366"/>
                    </a:lnTo>
                    <a:lnTo>
                      <a:pt x="38" y="362"/>
                    </a:lnTo>
                    <a:lnTo>
                      <a:pt x="48" y="362"/>
                    </a:lnTo>
                    <a:lnTo>
                      <a:pt x="58" y="364"/>
                    </a:lnTo>
                    <a:lnTo>
                      <a:pt x="58" y="364"/>
                    </a:lnTo>
                    <a:lnTo>
                      <a:pt x="66" y="368"/>
                    </a:lnTo>
                    <a:lnTo>
                      <a:pt x="74" y="374"/>
                    </a:lnTo>
                    <a:lnTo>
                      <a:pt x="88" y="386"/>
                    </a:lnTo>
                    <a:lnTo>
                      <a:pt x="88" y="386"/>
                    </a:lnTo>
                    <a:lnTo>
                      <a:pt x="94" y="392"/>
                    </a:lnTo>
                    <a:lnTo>
                      <a:pt x="102" y="396"/>
                    </a:lnTo>
                    <a:lnTo>
                      <a:pt x="102" y="396"/>
                    </a:lnTo>
                    <a:lnTo>
                      <a:pt x="110" y="396"/>
                    </a:lnTo>
                    <a:lnTo>
                      <a:pt x="114" y="394"/>
                    </a:lnTo>
                    <a:lnTo>
                      <a:pt x="116" y="390"/>
                    </a:lnTo>
                    <a:lnTo>
                      <a:pt x="116" y="390"/>
                    </a:lnTo>
                    <a:lnTo>
                      <a:pt x="118" y="384"/>
                    </a:lnTo>
                    <a:lnTo>
                      <a:pt x="116" y="378"/>
                    </a:lnTo>
                    <a:lnTo>
                      <a:pt x="112" y="374"/>
                    </a:lnTo>
                    <a:lnTo>
                      <a:pt x="106" y="368"/>
                    </a:lnTo>
                    <a:lnTo>
                      <a:pt x="106" y="368"/>
                    </a:lnTo>
                    <a:lnTo>
                      <a:pt x="84" y="352"/>
                    </a:lnTo>
                    <a:lnTo>
                      <a:pt x="60" y="336"/>
                    </a:lnTo>
                    <a:lnTo>
                      <a:pt x="60" y="336"/>
                    </a:lnTo>
                    <a:lnTo>
                      <a:pt x="46" y="326"/>
                    </a:lnTo>
                    <a:lnTo>
                      <a:pt x="32" y="312"/>
                    </a:lnTo>
                    <a:lnTo>
                      <a:pt x="20" y="298"/>
                    </a:lnTo>
                    <a:lnTo>
                      <a:pt x="10" y="282"/>
                    </a:lnTo>
                    <a:lnTo>
                      <a:pt x="10" y="282"/>
                    </a:lnTo>
                    <a:lnTo>
                      <a:pt x="2" y="264"/>
                    </a:lnTo>
                    <a:lnTo>
                      <a:pt x="0" y="246"/>
                    </a:lnTo>
                    <a:lnTo>
                      <a:pt x="2" y="228"/>
                    </a:lnTo>
                    <a:lnTo>
                      <a:pt x="4" y="218"/>
                    </a:lnTo>
                    <a:lnTo>
                      <a:pt x="8" y="210"/>
                    </a:lnTo>
                    <a:lnTo>
                      <a:pt x="8" y="210"/>
                    </a:lnTo>
                    <a:lnTo>
                      <a:pt x="14" y="200"/>
                    </a:lnTo>
                    <a:lnTo>
                      <a:pt x="22" y="194"/>
                    </a:lnTo>
                    <a:lnTo>
                      <a:pt x="22" y="194"/>
                    </a:lnTo>
                    <a:lnTo>
                      <a:pt x="32" y="190"/>
                    </a:lnTo>
                    <a:lnTo>
                      <a:pt x="42" y="188"/>
                    </a:lnTo>
                    <a:lnTo>
                      <a:pt x="52" y="188"/>
                    </a:lnTo>
                    <a:lnTo>
                      <a:pt x="62" y="190"/>
                    </a:lnTo>
                    <a:lnTo>
                      <a:pt x="62" y="190"/>
                    </a:lnTo>
                    <a:lnTo>
                      <a:pt x="82" y="194"/>
                    </a:lnTo>
                    <a:lnTo>
                      <a:pt x="100" y="198"/>
                    </a:lnTo>
                    <a:lnTo>
                      <a:pt x="100" y="198"/>
                    </a:lnTo>
                    <a:lnTo>
                      <a:pt x="112" y="198"/>
                    </a:lnTo>
                    <a:lnTo>
                      <a:pt x="122" y="196"/>
                    </a:lnTo>
                    <a:lnTo>
                      <a:pt x="128" y="192"/>
                    </a:lnTo>
                    <a:lnTo>
                      <a:pt x="134" y="186"/>
                    </a:lnTo>
                    <a:lnTo>
                      <a:pt x="140" y="180"/>
                    </a:lnTo>
                    <a:lnTo>
                      <a:pt x="142" y="170"/>
                    </a:lnTo>
                    <a:lnTo>
                      <a:pt x="144" y="160"/>
                    </a:lnTo>
                    <a:lnTo>
                      <a:pt x="144" y="150"/>
                    </a:lnTo>
                    <a:lnTo>
                      <a:pt x="144" y="150"/>
                    </a:lnTo>
                    <a:lnTo>
                      <a:pt x="144" y="136"/>
                    </a:lnTo>
                    <a:lnTo>
                      <a:pt x="140" y="122"/>
                    </a:lnTo>
                    <a:lnTo>
                      <a:pt x="138" y="106"/>
                    </a:lnTo>
                    <a:lnTo>
                      <a:pt x="136" y="92"/>
                    </a:lnTo>
                    <a:lnTo>
                      <a:pt x="136" y="92"/>
                    </a:lnTo>
                    <a:lnTo>
                      <a:pt x="136" y="80"/>
                    </a:lnTo>
                    <a:lnTo>
                      <a:pt x="138" y="66"/>
                    </a:lnTo>
                    <a:lnTo>
                      <a:pt x="142" y="54"/>
                    </a:lnTo>
                    <a:lnTo>
                      <a:pt x="148" y="42"/>
                    </a:lnTo>
                    <a:lnTo>
                      <a:pt x="154" y="30"/>
                    </a:lnTo>
                    <a:lnTo>
                      <a:pt x="162" y="22"/>
                    </a:lnTo>
                    <a:lnTo>
                      <a:pt x="172" y="12"/>
                    </a:lnTo>
                    <a:lnTo>
                      <a:pt x="182" y="6"/>
                    </a:lnTo>
                    <a:lnTo>
                      <a:pt x="182" y="6"/>
                    </a:lnTo>
                    <a:lnTo>
                      <a:pt x="194" y="2"/>
                    </a:lnTo>
                    <a:lnTo>
                      <a:pt x="208" y="0"/>
                    </a:lnTo>
                    <a:lnTo>
                      <a:pt x="220" y="2"/>
                    </a:lnTo>
                    <a:lnTo>
                      <a:pt x="234" y="4"/>
                    </a:lnTo>
                    <a:lnTo>
                      <a:pt x="244" y="10"/>
                    </a:lnTo>
                    <a:lnTo>
                      <a:pt x="254" y="18"/>
                    </a:lnTo>
                    <a:lnTo>
                      <a:pt x="264" y="28"/>
                    </a:lnTo>
                    <a:lnTo>
                      <a:pt x="268" y="38"/>
                    </a:lnTo>
                    <a:lnTo>
                      <a:pt x="268" y="38"/>
                    </a:lnTo>
                    <a:lnTo>
                      <a:pt x="272" y="52"/>
                    </a:lnTo>
                    <a:lnTo>
                      <a:pt x="272" y="66"/>
                    </a:lnTo>
                    <a:lnTo>
                      <a:pt x="268" y="94"/>
                    </a:lnTo>
                    <a:lnTo>
                      <a:pt x="266" y="108"/>
                    </a:lnTo>
                    <a:lnTo>
                      <a:pt x="264" y="122"/>
                    </a:lnTo>
                    <a:lnTo>
                      <a:pt x="266" y="134"/>
                    </a:lnTo>
                    <a:lnTo>
                      <a:pt x="272" y="148"/>
                    </a:lnTo>
                    <a:lnTo>
                      <a:pt x="272" y="148"/>
                    </a:lnTo>
                    <a:lnTo>
                      <a:pt x="278" y="156"/>
                    </a:lnTo>
                    <a:lnTo>
                      <a:pt x="284" y="166"/>
                    </a:lnTo>
                    <a:lnTo>
                      <a:pt x="294" y="174"/>
                    </a:lnTo>
                    <a:lnTo>
                      <a:pt x="302" y="180"/>
                    </a:lnTo>
                    <a:lnTo>
                      <a:pt x="302" y="180"/>
                    </a:lnTo>
                    <a:lnTo>
                      <a:pt x="308" y="184"/>
                    </a:lnTo>
                    <a:lnTo>
                      <a:pt x="316" y="184"/>
                    </a:lnTo>
                    <a:lnTo>
                      <a:pt x="332" y="184"/>
                    </a:lnTo>
                    <a:lnTo>
                      <a:pt x="348" y="180"/>
                    </a:lnTo>
                    <a:lnTo>
                      <a:pt x="364" y="180"/>
                    </a:lnTo>
                    <a:lnTo>
                      <a:pt x="364" y="180"/>
                    </a:lnTo>
                    <a:lnTo>
                      <a:pt x="370" y="180"/>
                    </a:lnTo>
                    <a:lnTo>
                      <a:pt x="376" y="184"/>
                    </a:lnTo>
                    <a:lnTo>
                      <a:pt x="376" y="184"/>
                    </a:lnTo>
                    <a:lnTo>
                      <a:pt x="380" y="188"/>
                    </a:lnTo>
                    <a:lnTo>
                      <a:pt x="380" y="192"/>
                    </a:lnTo>
                    <a:lnTo>
                      <a:pt x="380" y="192"/>
                    </a:lnTo>
                    <a:lnTo>
                      <a:pt x="382" y="202"/>
                    </a:lnTo>
                    <a:lnTo>
                      <a:pt x="382" y="212"/>
                    </a:lnTo>
                    <a:lnTo>
                      <a:pt x="378" y="230"/>
                    </a:lnTo>
                    <a:lnTo>
                      <a:pt x="370" y="246"/>
                    </a:lnTo>
                    <a:lnTo>
                      <a:pt x="364" y="254"/>
                    </a:lnTo>
                    <a:lnTo>
                      <a:pt x="358" y="260"/>
                    </a:lnTo>
                    <a:lnTo>
                      <a:pt x="358" y="260"/>
                    </a:lnTo>
                    <a:lnTo>
                      <a:pt x="340" y="274"/>
                    </a:lnTo>
                    <a:lnTo>
                      <a:pt x="320" y="286"/>
                    </a:lnTo>
                    <a:lnTo>
                      <a:pt x="310" y="292"/>
                    </a:lnTo>
                    <a:lnTo>
                      <a:pt x="302" y="300"/>
                    </a:lnTo>
                    <a:lnTo>
                      <a:pt x="296" y="310"/>
                    </a:lnTo>
                    <a:lnTo>
                      <a:pt x="292" y="320"/>
                    </a:lnTo>
                    <a:lnTo>
                      <a:pt x="292" y="320"/>
                    </a:lnTo>
                    <a:lnTo>
                      <a:pt x="290" y="328"/>
                    </a:lnTo>
                    <a:lnTo>
                      <a:pt x="290" y="338"/>
                    </a:lnTo>
                    <a:lnTo>
                      <a:pt x="290" y="348"/>
                    </a:lnTo>
                    <a:lnTo>
                      <a:pt x="292" y="358"/>
                    </a:lnTo>
                    <a:lnTo>
                      <a:pt x="296" y="368"/>
                    </a:lnTo>
                    <a:lnTo>
                      <a:pt x="300" y="374"/>
                    </a:lnTo>
                    <a:lnTo>
                      <a:pt x="308" y="380"/>
                    </a:lnTo>
                    <a:lnTo>
                      <a:pt x="318" y="380"/>
                    </a:lnTo>
                    <a:lnTo>
                      <a:pt x="318" y="380"/>
                    </a:lnTo>
                    <a:lnTo>
                      <a:pt x="326" y="376"/>
                    </a:lnTo>
                    <a:lnTo>
                      <a:pt x="332" y="372"/>
                    </a:lnTo>
                    <a:lnTo>
                      <a:pt x="340" y="368"/>
                    </a:lnTo>
                    <a:lnTo>
                      <a:pt x="348" y="364"/>
                    </a:lnTo>
                    <a:lnTo>
                      <a:pt x="348" y="364"/>
                    </a:lnTo>
                    <a:lnTo>
                      <a:pt x="358" y="362"/>
                    </a:lnTo>
                    <a:lnTo>
                      <a:pt x="366" y="366"/>
                    </a:lnTo>
                    <a:lnTo>
                      <a:pt x="376" y="372"/>
                    </a:lnTo>
                    <a:lnTo>
                      <a:pt x="382" y="380"/>
                    </a:lnTo>
                    <a:lnTo>
                      <a:pt x="382" y="380"/>
                    </a:lnTo>
                    <a:lnTo>
                      <a:pt x="384" y="390"/>
                    </a:lnTo>
                    <a:lnTo>
                      <a:pt x="384" y="400"/>
                    </a:lnTo>
                    <a:lnTo>
                      <a:pt x="384" y="410"/>
                    </a:lnTo>
                    <a:lnTo>
                      <a:pt x="380" y="420"/>
                    </a:lnTo>
                    <a:lnTo>
                      <a:pt x="380" y="420"/>
                    </a:lnTo>
                    <a:lnTo>
                      <a:pt x="372" y="436"/>
                    </a:lnTo>
                    <a:lnTo>
                      <a:pt x="364" y="448"/>
                    </a:lnTo>
                    <a:lnTo>
                      <a:pt x="342" y="472"/>
                    </a:lnTo>
                    <a:lnTo>
                      <a:pt x="342" y="472"/>
                    </a:lnTo>
                    <a:lnTo>
                      <a:pt x="298" y="520"/>
                    </a:lnTo>
                    <a:lnTo>
                      <a:pt x="276" y="540"/>
                    </a:lnTo>
                    <a:lnTo>
                      <a:pt x="262" y="548"/>
                    </a:lnTo>
                    <a:lnTo>
                      <a:pt x="248" y="556"/>
                    </a:lnTo>
                    <a:lnTo>
                      <a:pt x="248" y="55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66" name="Google Shape;9545;p53">
                <a:extLst>
                  <a:ext uri="{FF2B5EF4-FFF2-40B4-BE49-F238E27FC236}">
                    <a16:creationId xmlns:a16="http://schemas.microsoft.com/office/drawing/2014/main" id="{6281D52C-D4FE-D57C-5649-62763C010C7A}"/>
                  </a:ext>
                </a:extLst>
              </p:cNvPr>
              <p:cNvSpPr/>
              <p:nvPr/>
            </p:nvSpPr>
            <p:spPr>
              <a:xfrm>
                <a:off x="7058064" y="3114410"/>
                <a:ext cx="14170" cy="1413960"/>
              </a:xfrm>
              <a:prstGeom prst="rect">
                <a:avLst/>
              </a:pr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67" name="Google Shape;9546;p53">
                <a:extLst>
                  <a:ext uri="{FF2B5EF4-FFF2-40B4-BE49-F238E27FC236}">
                    <a16:creationId xmlns:a16="http://schemas.microsoft.com/office/drawing/2014/main" id="{DD22446A-50EF-32A9-C349-AA455DDC2BA9}"/>
                  </a:ext>
                </a:extLst>
              </p:cNvPr>
              <p:cNvSpPr/>
              <p:nvPr/>
            </p:nvSpPr>
            <p:spPr>
              <a:xfrm>
                <a:off x="6911669" y="3332217"/>
                <a:ext cx="307072" cy="164248"/>
              </a:xfrm>
              <a:custGeom>
                <a:avLst/>
                <a:gdLst/>
                <a:ahLst/>
                <a:cxnLst/>
                <a:rect l="l" t="t" r="r" b="b"/>
                <a:pathLst>
                  <a:path w="172" h="92" extrusionOk="0">
                    <a:moveTo>
                      <a:pt x="86" y="92"/>
                    </a:moveTo>
                    <a:lnTo>
                      <a:pt x="0" y="6"/>
                    </a:lnTo>
                    <a:lnTo>
                      <a:pt x="6" y="0"/>
                    </a:lnTo>
                    <a:lnTo>
                      <a:pt x="86" y="80"/>
                    </a:lnTo>
                    <a:lnTo>
                      <a:pt x="168" y="0"/>
                    </a:lnTo>
                    <a:lnTo>
                      <a:pt x="172" y="6"/>
                    </a:lnTo>
                    <a:lnTo>
                      <a:pt x="86" y="92"/>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68" name="Google Shape;9547;p53">
                <a:extLst>
                  <a:ext uri="{FF2B5EF4-FFF2-40B4-BE49-F238E27FC236}">
                    <a16:creationId xmlns:a16="http://schemas.microsoft.com/office/drawing/2014/main" id="{E4C269F2-B251-A650-134B-ACCE40F979C3}"/>
                  </a:ext>
                </a:extLst>
              </p:cNvPr>
              <p:cNvSpPr/>
              <p:nvPr/>
            </p:nvSpPr>
            <p:spPr>
              <a:xfrm>
                <a:off x="6911669" y="3632148"/>
                <a:ext cx="307072" cy="164248"/>
              </a:xfrm>
              <a:custGeom>
                <a:avLst/>
                <a:gdLst/>
                <a:ahLst/>
                <a:cxnLst/>
                <a:rect l="l" t="t" r="r" b="b"/>
                <a:pathLst>
                  <a:path w="172" h="92" extrusionOk="0">
                    <a:moveTo>
                      <a:pt x="86" y="92"/>
                    </a:moveTo>
                    <a:lnTo>
                      <a:pt x="0" y="6"/>
                    </a:lnTo>
                    <a:lnTo>
                      <a:pt x="6" y="0"/>
                    </a:lnTo>
                    <a:lnTo>
                      <a:pt x="86" y="80"/>
                    </a:lnTo>
                    <a:lnTo>
                      <a:pt x="168" y="0"/>
                    </a:lnTo>
                    <a:lnTo>
                      <a:pt x="172" y="6"/>
                    </a:lnTo>
                    <a:lnTo>
                      <a:pt x="86" y="92"/>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69" name="Google Shape;9548;p53">
                <a:extLst>
                  <a:ext uri="{FF2B5EF4-FFF2-40B4-BE49-F238E27FC236}">
                    <a16:creationId xmlns:a16="http://schemas.microsoft.com/office/drawing/2014/main" id="{8A609B54-D14A-0BEB-D8D7-65428B14C3DE}"/>
                  </a:ext>
                </a:extLst>
              </p:cNvPr>
              <p:cNvSpPr/>
              <p:nvPr/>
            </p:nvSpPr>
            <p:spPr>
              <a:xfrm>
                <a:off x="7465113" y="4467669"/>
                <a:ext cx="474890" cy="67841"/>
              </a:xfrm>
              <a:custGeom>
                <a:avLst/>
                <a:gdLst/>
                <a:ahLst/>
                <a:cxnLst/>
                <a:rect l="l" t="t" r="r" b="b"/>
                <a:pathLst>
                  <a:path w="266" h="38" extrusionOk="0">
                    <a:moveTo>
                      <a:pt x="266" y="38"/>
                    </a:moveTo>
                    <a:lnTo>
                      <a:pt x="62" y="38"/>
                    </a:lnTo>
                    <a:lnTo>
                      <a:pt x="62" y="34"/>
                    </a:lnTo>
                    <a:lnTo>
                      <a:pt x="62" y="34"/>
                    </a:lnTo>
                    <a:lnTo>
                      <a:pt x="60" y="24"/>
                    </a:lnTo>
                    <a:lnTo>
                      <a:pt x="54" y="16"/>
                    </a:lnTo>
                    <a:lnTo>
                      <a:pt x="46" y="10"/>
                    </a:lnTo>
                    <a:lnTo>
                      <a:pt x="34" y="8"/>
                    </a:lnTo>
                    <a:lnTo>
                      <a:pt x="34" y="8"/>
                    </a:lnTo>
                    <a:lnTo>
                      <a:pt x="24" y="10"/>
                    </a:lnTo>
                    <a:lnTo>
                      <a:pt x="16" y="16"/>
                    </a:lnTo>
                    <a:lnTo>
                      <a:pt x="10" y="24"/>
                    </a:lnTo>
                    <a:lnTo>
                      <a:pt x="8" y="34"/>
                    </a:lnTo>
                    <a:lnTo>
                      <a:pt x="0" y="34"/>
                    </a:lnTo>
                    <a:lnTo>
                      <a:pt x="0" y="34"/>
                    </a:lnTo>
                    <a:lnTo>
                      <a:pt x="0" y="26"/>
                    </a:lnTo>
                    <a:lnTo>
                      <a:pt x="2" y="20"/>
                    </a:lnTo>
                    <a:lnTo>
                      <a:pt x="6" y="14"/>
                    </a:lnTo>
                    <a:lnTo>
                      <a:pt x="10" y="10"/>
                    </a:lnTo>
                    <a:lnTo>
                      <a:pt x="16" y="6"/>
                    </a:lnTo>
                    <a:lnTo>
                      <a:pt x="22" y="2"/>
                    </a:lnTo>
                    <a:lnTo>
                      <a:pt x="28" y="0"/>
                    </a:lnTo>
                    <a:lnTo>
                      <a:pt x="34" y="0"/>
                    </a:lnTo>
                    <a:lnTo>
                      <a:pt x="34" y="0"/>
                    </a:lnTo>
                    <a:lnTo>
                      <a:pt x="42" y="0"/>
                    </a:lnTo>
                    <a:lnTo>
                      <a:pt x="48" y="2"/>
                    </a:lnTo>
                    <a:lnTo>
                      <a:pt x="58" y="8"/>
                    </a:lnTo>
                    <a:lnTo>
                      <a:pt x="66" y="18"/>
                    </a:lnTo>
                    <a:lnTo>
                      <a:pt x="70" y="30"/>
                    </a:lnTo>
                    <a:lnTo>
                      <a:pt x="266" y="30"/>
                    </a:lnTo>
                    <a:lnTo>
                      <a:pt x="266" y="38"/>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70" name="Google Shape;9549;p53">
                <a:extLst>
                  <a:ext uri="{FF2B5EF4-FFF2-40B4-BE49-F238E27FC236}">
                    <a16:creationId xmlns:a16="http://schemas.microsoft.com/office/drawing/2014/main" id="{3C6770BA-FB34-C310-FAAA-5A315BA613A5}"/>
                  </a:ext>
                </a:extLst>
              </p:cNvPr>
              <p:cNvSpPr/>
              <p:nvPr/>
            </p:nvSpPr>
            <p:spPr>
              <a:xfrm>
                <a:off x="7382989" y="4417681"/>
                <a:ext cx="121401" cy="64271"/>
              </a:xfrm>
              <a:custGeom>
                <a:avLst/>
                <a:gdLst/>
                <a:ahLst/>
                <a:cxnLst/>
                <a:rect l="l" t="t" r="r" b="b"/>
                <a:pathLst>
                  <a:path w="68" h="36" extrusionOk="0">
                    <a:moveTo>
                      <a:pt x="68" y="36"/>
                    </a:moveTo>
                    <a:lnTo>
                      <a:pt x="60" y="36"/>
                    </a:lnTo>
                    <a:lnTo>
                      <a:pt x="60" y="36"/>
                    </a:lnTo>
                    <a:lnTo>
                      <a:pt x="58" y="24"/>
                    </a:lnTo>
                    <a:lnTo>
                      <a:pt x="52" y="16"/>
                    </a:lnTo>
                    <a:lnTo>
                      <a:pt x="44" y="10"/>
                    </a:lnTo>
                    <a:lnTo>
                      <a:pt x="34" y="8"/>
                    </a:lnTo>
                    <a:lnTo>
                      <a:pt x="34" y="8"/>
                    </a:lnTo>
                    <a:lnTo>
                      <a:pt x="24" y="10"/>
                    </a:lnTo>
                    <a:lnTo>
                      <a:pt x="16" y="16"/>
                    </a:lnTo>
                    <a:lnTo>
                      <a:pt x="10" y="24"/>
                    </a:lnTo>
                    <a:lnTo>
                      <a:pt x="8" y="36"/>
                    </a:lnTo>
                    <a:lnTo>
                      <a:pt x="0" y="36"/>
                    </a:lnTo>
                    <a:lnTo>
                      <a:pt x="0" y="36"/>
                    </a:lnTo>
                    <a:lnTo>
                      <a:pt x="0" y="28"/>
                    </a:lnTo>
                    <a:lnTo>
                      <a:pt x="2" y="22"/>
                    </a:lnTo>
                    <a:lnTo>
                      <a:pt x="6" y="16"/>
                    </a:lnTo>
                    <a:lnTo>
                      <a:pt x="10" y="10"/>
                    </a:lnTo>
                    <a:lnTo>
                      <a:pt x="14" y="6"/>
                    </a:lnTo>
                    <a:lnTo>
                      <a:pt x="20" y="4"/>
                    </a:lnTo>
                    <a:lnTo>
                      <a:pt x="26" y="2"/>
                    </a:lnTo>
                    <a:lnTo>
                      <a:pt x="34" y="0"/>
                    </a:lnTo>
                    <a:lnTo>
                      <a:pt x="34" y="0"/>
                    </a:lnTo>
                    <a:lnTo>
                      <a:pt x="40" y="2"/>
                    </a:lnTo>
                    <a:lnTo>
                      <a:pt x="48" y="4"/>
                    </a:lnTo>
                    <a:lnTo>
                      <a:pt x="54" y="6"/>
                    </a:lnTo>
                    <a:lnTo>
                      <a:pt x="58" y="10"/>
                    </a:lnTo>
                    <a:lnTo>
                      <a:pt x="62" y="16"/>
                    </a:lnTo>
                    <a:lnTo>
                      <a:pt x="66" y="22"/>
                    </a:lnTo>
                    <a:lnTo>
                      <a:pt x="68" y="28"/>
                    </a:lnTo>
                    <a:lnTo>
                      <a:pt x="68" y="36"/>
                    </a:lnTo>
                    <a:lnTo>
                      <a:pt x="68" y="3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71" name="Google Shape;9550;p53">
                <a:extLst>
                  <a:ext uri="{FF2B5EF4-FFF2-40B4-BE49-F238E27FC236}">
                    <a16:creationId xmlns:a16="http://schemas.microsoft.com/office/drawing/2014/main" id="{96A24BBF-5AB5-B1F7-AAF5-6176B25B370F}"/>
                  </a:ext>
                </a:extLst>
              </p:cNvPr>
              <p:cNvSpPr/>
              <p:nvPr/>
            </p:nvSpPr>
            <p:spPr>
              <a:xfrm>
                <a:off x="1809274" y="4467669"/>
                <a:ext cx="474890" cy="67841"/>
              </a:xfrm>
              <a:custGeom>
                <a:avLst/>
                <a:gdLst/>
                <a:ahLst/>
                <a:cxnLst/>
                <a:rect l="l" t="t" r="r" b="b"/>
                <a:pathLst>
                  <a:path w="266" h="38" extrusionOk="0">
                    <a:moveTo>
                      <a:pt x="204" y="38"/>
                    </a:moveTo>
                    <a:lnTo>
                      <a:pt x="0" y="38"/>
                    </a:lnTo>
                    <a:lnTo>
                      <a:pt x="0" y="30"/>
                    </a:lnTo>
                    <a:lnTo>
                      <a:pt x="196" y="30"/>
                    </a:lnTo>
                    <a:lnTo>
                      <a:pt x="196" y="30"/>
                    </a:lnTo>
                    <a:lnTo>
                      <a:pt x="200" y="18"/>
                    </a:lnTo>
                    <a:lnTo>
                      <a:pt x="208" y="8"/>
                    </a:lnTo>
                    <a:lnTo>
                      <a:pt x="218" y="2"/>
                    </a:lnTo>
                    <a:lnTo>
                      <a:pt x="224" y="0"/>
                    </a:lnTo>
                    <a:lnTo>
                      <a:pt x="232" y="0"/>
                    </a:lnTo>
                    <a:lnTo>
                      <a:pt x="232" y="0"/>
                    </a:lnTo>
                    <a:lnTo>
                      <a:pt x="238" y="0"/>
                    </a:lnTo>
                    <a:lnTo>
                      <a:pt x="244" y="2"/>
                    </a:lnTo>
                    <a:lnTo>
                      <a:pt x="250" y="6"/>
                    </a:lnTo>
                    <a:lnTo>
                      <a:pt x="256" y="10"/>
                    </a:lnTo>
                    <a:lnTo>
                      <a:pt x="260" y="14"/>
                    </a:lnTo>
                    <a:lnTo>
                      <a:pt x="264" y="20"/>
                    </a:lnTo>
                    <a:lnTo>
                      <a:pt x="266" y="26"/>
                    </a:lnTo>
                    <a:lnTo>
                      <a:pt x="266" y="34"/>
                    </a:lnTo>
                    <a:lnTo>
                      <a:pt x="258" y="34"/>
                    </a:lnTo>
                    <a:lnTo>
                      <a:pt x="258" y="34"/>
                    </a:lnTo>
                    <a:lnTo>
                      <a:pt x="256" y="24"/>
                    </a:lnTo>
                    <a:lnTo>
                      <a:pt x="250" y="16"/>
                    </a:lnTo>
                    <a:lnTo>
                      <a:pt x="242" y="10"/>
                    </a:lnTo>
                    <a:lnTo>
                      <a:pt x="232" y="8"/>
                    </a:lnTo>
                    <a:lnTo>
                      <a:pt x="232" y="8"/>
                    </a:lnTo>
                    <a:lnTo>
                      <a:pt x="220" y="10"/>
                    </a:lnTo>
                    <a:lnTo>
                      <a:pt x="212" y="16"/>
                    </a:lnTo>
                    <a:lnTo>
                      <a:pt x="206" y="24"/>
                    </a:lnTo>
                    <a:lnTo>
                      <a:pt x="204" y="34"/>
                    </a:lnTo>
                    <a:lnTo>
                      <a:pt x="204" y="38"/>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72" name="Google Shape;9551;p53">
                <a:extLst>
                  <a:ext uri="{FF2B5EF4-FFF2-40B4-BE49-F238E27FC236}">
                    <a16:creationId xmlns:a16="http://schemas.microsoft.com/office/drawing/2014/main" id="{04EFEE61-67BF-E7B7-9F2C-B7EEE061BD99}"/>
                  </a:ext>
                </a:extLst>
              </p:cNvPr>
              <p:cNvSpPr/>
              <p:nvPr/>
            </p:nvSpPr>
            <p:spPr>
              <a:xfrm>
                <a:off x="2244888" y="4417681"/>
                <a:ext cx="121401" cy="64271"/>
              </a:xfrm>
              <a:custGeom>
                <a:avLst/>
                <a:gdLst/>
                <a:ahLst/>
                <a:cxnLst/>
                <a:rect l="l" t="t" r="r" b="b"/>
                <a:pathLst>
                  <a:path w="68" h="36" extrusionOk="0">
                    <a:moveTo>
                      <a:pt x="68" y="36"/>
                    </a:moveTo>
                    <a:lnTo>
                      <a:pt x="60" y="36"/>
                    </a:lnTo>
                    <a:lnTo>
                      <a:pt x="60" y="36"/>
                    </a:lnTo>
                    <a:lnTo>
                      <a:pt x="58" y="24"/>
                    </a:lnTo>
                    <a:lnTo>
                      <a:pt x="52" y="16"/>
                    </a:lnTo>
                    <a:lnTo>
                      <a:pt x="44" y="10"/>
                    </a:lnTo>
                    <a:lnTo>
                      <a:pt x="34" y="8"/>
                    </a:lnTo>
                    <a:lnTo>
                      <a:pt x="34" y="8"/>
                    </a:lnTo>
                    <a:lnTo>
                      <a:pt x="24" y="10"/>
                    </a:lnTo>
                    <a:lnTo>
                      <a:pt x="16" y="16"/>
                    </a:lnTo>
                    <a:lnTo>
                      <a:pt x="10" y="24"/>
                    </a:lnTo>
                    <a:lnTo>
                      <a:pt x="8" y="36"/>
                    </a:lnTo>
                    <a:lnTo>
                      <a:pt x="0" y="36"/>
                    </a:lnTo>
                    <a:lnTo>
                      <a:pt x="0" y="36"/>
                    </a:lnTo>
                    <a:lnTo>
                      <a:pt x="0" y="28"/>
                    </a:lnTo>
                    <a:lnTo>
                      <a:pt x="2" y="22"/>
                    </a:lnTo>
                    <a:lnTo>
                      <a:pt x="6" y="16"/>
                    </a:lnTo>
                    <a:lnTo>
                      <a:pt x="10" y="10"/>
                    </a:lnTo>
                    <a:lnTo>
                      <a:pt x="14" y="6"/>
                    </a:lnTo>
                    <a:lnTo>
                      <a:pt x="20" y="4"/>
                    </a:lnTo>
                    <a:lnTo>
                      <a:pt x="28" y="2"/>
                    </a:lnTo>
                    <a:lnTo>
                      <a:pt x="34" y="0"/>
                    </a:lnTo>
                    <a:lnTo>
                      <a:pt x="34" y="0"/>
                    </a:lnTo>
                    <a:lnTo>
                      <a:pt x="40" y="2"/>
                    </a:lnTo>
                    <a:lnTo>
                      <a:pt x="48" y="4"/>
                    </a:lnTo>
                    <a:lnTo>
                      <a:pt x="54" y="6"/>
                    </a:lnTo>
                    <a:lnTo>
                      <a:pt x="58" y="10"/>
                    </a:lnTo>
                    <a:lnTo>
                      <a:pt x="62" y="16"/>
                    </a:lnTo>
                    <a:lnTo>
                      <a:pt x="66" y="22"/>
                    </a:lnTo>
                    <a:lnTo>
                      <a:pt x="68" y="28"/>
                    </a:lnTo>
                    <a:lnTo>
                      <a:pt x="68" y="36"/>
                    </a:lnTo>
                    <a:lnTo>
                      <a:pt x="68" y="3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73" name="Google Shape;9552;p53">
                <a:extLst>
                  <a:ext uri="{FF2B5EF4-FFF2-40B4-BE49-F238E27FC236}">
                    <a16:creationId xmlns:a16="http://schemas.microsoft.com/office/drawing/2014/main" id="{92AF5D96-603F-67E8-43E6-50300A541D58}"/>
                  </a:ext>
                </a:extLst>
              </p:cNvPr>
              <p:cNvSpPr/>
              <p:nvPr/>
            </p:nvSpPr>
            <p:spPr>
              <a:xfrm>
                <a:off x="5581619" y="4189162"/>
                <a:ext cx="819454" cy="339207"/>
              </a:xfrm>
              <a:custGeom>
                <a:avLst/>
                <a:gdLst/>
                <a:ahLst/>
                <a:cxnLst/>
                <a:rect l="l" t="t" r="r" b="b"/>
                <a:pathLst>
                  <a:path w="459" h="190" extrusionOk="0">
                    <a:moveTo>
                      <a:pt x="94" y="188"/>
                    </a:moveTo>
                    <a:lnTo>
                      <a:pt x="94" y="188"/>
                    </a:lnTo>
                    <a:lnTo>
                      <a:pt x="94" y="188"/>
                    </a:lnTo>
                    <a:lnTo>
                      <a:pt x="96" y="190"/>
                    </a:lnTo>
                    <a:lnTo>
                      <a:pt x="94" y="188"/>
                    </a:lnTo>
                    <a:close/>
                    <a:moveTo>
                      <a:pt x="20" y="152"/>
                    </a:moveTo>
                    <a:lnTo>
                      <a:pt x="20" y="152"/>
                    </a:lnTo>
                    <a:lnTo>
                      <a:pt x="4" y="170"/>
                    </a:lnTo>
                    <a:lnTo>
                      <a:pt x="0" y="178"/>
                    </a:lnTo>
                    <a:lnTo>
                      <a:pt x="0" y="180"/>
                    </a:lnTo>
                    <a:lnTo>
                      <a:pt x="0" y="182"/>
                    </a:lnTo>
                    <a:lnTo>
                      <a:pt x="0" y="182"/>
                    </a:lnTo>
                    <a:lnTo>
                      <a:pt x="8" y="184"/>
                    </a:lnTo>
                    <a:lnTo>
                      <a:pt x="20" y="186"/>
                    </a:lnTo>
                    <a:lnTo>
                      <a:pt x="46" y="188"/>
                    </a:lnTo>
                    <a:lnTo>
                      <a:pt x="74" y="190"/>
                    </a:lnTo>
                    <a:lnTo>
                      <a:pt x="94" y="188"/>
                    </a:lnTo>
                    <a:lnTo>
                      <a:pt x="94" y="188"/>
                    </a:lnTo>
                    <a:lnTo>
                      <a:pt x="120" y="190"/>
                    </a:lnTo>
                    <a:lnTo>
                      <a:pt x="144" y="188"/>
                    </a:lnTo>
                    <a:lnTo>
                      <a:pt x="170" y="186"/>
                    </a:lnTo>
                    <a:lnTo>
                      <a:pt x="196" y="182"/>
                    </a:lnTo>
                    <a:lnTo>
                      <a:pt x="220" y="178"/>
                    </a:lnTo>
                    <a:lnTo>
                      <a:pt x="244" y="172"/>
                    </a:lnTo>
                    <a:lnTo>
                      <a:pt x="268" y="164"/>
                    </a:lnTo>
                    <a:lnTo>
                      <a:pt x="292" y="154"/>
                    </a:lnTo>
                    <a:lnTo>
                      <a:pt x="316" y="144"/>
                    </a:lnTo>
                    <a:lnTo>
                      <a:pt x="340" y="134"/>
                    </a:lnTo>
                    <a:lnTo>
                      <a:pt x="362" y="120"/>
                    </a:lnTo>
                    <a:lnTo>
                      <a:pt x="382" y="108"/>
                    </a:lnTo>
                    <a:lnTo>
                      <a:pt x="404" y="92"/>
                    </a:lnTo>
                    <a:lnTo>
                      <a:pt x="423" y="76"/>
                    </a:lnTo>
                    <a:lnTo>
                      <a:pt x="441" y="60"/>
                    </a:lnTo>
                    <a:lnTo>
                      <a:pt x="459" y="42"/>
                    </a:lnTo>
                    <a:lnTo>
                      <a:pt x="459" y="42"/>
                    </a:lnTo>
                    <a:lnTo>
                      <a:pt x="435" y="26"/>
                    </a:lnTo>
                    <a:lnTo>
                      <a:pt x="408" y="16"/>
                    </a:lnTo>
                    <a:lnTo>
                      <a:pt x="380" y="8"/>
                    </a:lnTo>
                    <a:lnTo>
                      <a:pt x="352" y="2"/>
                    </a:lnTo>
                    <a:lnTo>
                      <a:pt x="322" y="0"/>
                    </a:lnTo>
                    <a:lnTo>
                      <a:pt x="294" y="2"/>
                    </a:lnTo>
                    <a:lnTo>
                      <a:pt x="264" y="6"/>
                    </a:lnTo>
                    <a:lnTo>
                      <a:pt x="236" y="12"/>
                    </a:lnTo>
                    <a:lnTo>
                      <a:pt x="236" y="12"/>
                    </a:lnTo>
                    <a:lnTo>
                      <a:pt x="208" y="22"/>
                    </a:lnTo>
                    <a:lnTo>
                      <a:pt x="182" y="34"/>
                    </a:lnTo>
                    <a:lnTo>
                      <a:pt x="156" y="46"/>
                    </a:lnTo>
                    <a:lnTo>
                      <a:pt x="130" y="62"/>
                    </a:lnTo>
                    <a:lnTo>
                      <a:pt x="106" y="78"/>
                    </a:lnTo>
                    <a:lnTo>
                      <a:pt x="84" y="98"/>
                    </a:lnTo>
                    <a:lnTo>
                      <a:pt x="62" y="116"/>
                    </a:lnTo>
                    <a:lnTo>
                      <a:pt x="42" y="138"/>
                    </a:lnTo>
                    <a:lnTo>
                      <a:pt x="42" y="138"/>
                    </a:lnTo>
                    <a:lnTo>
                      <a:pt x="30" y="144"/>
                    </a:lnTo>
                    <a:lnTo>
                      <a:pt x="20" y="152"/>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74" name="Google Shape;9553;p53">
                <a:extLst>
                  <a:ext uri="{FF2B5EF4-FFF2-40B4-BE49-F238E27FC236}">
                    <a16:creationId xmlns:a16="http://schemas.microsoft.com/office/drawing/2014/main" id="{8536A318-C155-331A-6D96-A925B9D657F8}"/>
                  </a:ext>
                </a:extLst>
              </p:cNvPr>
              <p:cNvSpPr/>
              <p:nvPr/>
            </p:nvSpPr>
            <p:spPr>
              <a:xfrm>
                <a:off x="5749437" y="4524799"/>
                <a:ext cx="3571" cy="3571"/>
              </a:xfrm>
              <a:custGeom>
                <a:avLst/>
                <a:gdLst/>
                <a:ahLst/>
                <a:cxnLst/>
                <a:rect l="l" t="t" r="r" b="b"/>
                <a:pathLst>
                  <a:path w="2" h="2" extrusionOk="0">
                    <a:moveTo>
                      <a:pt x="0" y="0"/>
                    </a:moveTo>
                    <a:lnTo>
                      <a:pt x="0" y="0"/>
                    </a:lnTo>
                    <a:lnTo>
                      <a:pt x="0" y="0"/>
                    </a:lnTo>
                    <a:lnTo>
                      <a:pt x="2" y="2"/>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75" name="Google Shape;9554;p53">
                <a:extLst>
                  <a:ext uri="{FF2B5EF4-FFF2-40B4-BE49-F238E27FC236}">
                    <a16:creationId xmlns:a16="http://schemas.microsoft.com/office/drawing/2014/main" id="{43D48615-FCB8-F764-1580-A4E8E7F11D91}"/>
                  </a:ext>
                </a:extLst>
              </p:cNvPr>
              <p:cNvSpPr/>
              <p:nvPr/>
            </p:nvSpPr>
            <p:spPr>
              <a:xfrm>
                <a:off x="5581619" y="4189162"/>
                <a:ext cx="819454" cy="339207"/>
              </a:xfrm>
              <a:custGeom>
                <a:avLst/>
                <a:gdLst/>
                <a:ahLst/>
                <a:cxnLst/>
                <a:rect l="l" t="t" r="r" b="b"/>
                <a:pathLst>
                  <a:path w="459" h="190" extrusionOk="0">
                    <a:moveTo>
                      <a:pt x="20" y="152"/>
                    </a:moveTo>
                    <a:lnTo>
                      <a:pt x="20" y="152"/>
                    </a:lnTo>
                    <a:lnTo>
                      <a:pt x="4" y="170"/>
                    </a:lnTo>
                    <a:lnTo>
                      <a:pt x="0" y="178"/>
                    </a:lnTo>
                    <a:lnTo>
                      <a:pt x="0" y="180"/>
                    </a:lnTo>
                    <a:lnTo>
                      <a:pt x="0" y="182"/>
                    </a:lnTo>
                    <a:lnTo>
                      <a:pt x="0" y="182"/>
                    </a:lnTo>
                    <a:lnTo>
                      <a:pt x="8" y="184"/>
                    </a:lnTo>
                    <a:lnTo>
                      <a:pt x="20" y="186"/>
                    </a:lnTo>
                    <a:lnTo>
                      <a:pt x="46" y="188"/>
                    </a:lnTo>
                    <a:lnTo>
                      <a:pt x="74" y="190"/>
                    </a:lnTo>
                    <a:lnTo>
                      <a:pt x="94" y="188"/>
                    </a:lnTo>
                    <a:lnTo>
                      <a:pt x="94" y="188"/>
                    </a:lnTo>
                    <a:lnTo>
                      <a:pt x="120" y="190"/>
                    </a:lnTo>
                    <a:lnTo>
                      <a:pt x="144" y="188"/>
                    </a:lnTo>
                    <a:lnTo>
                      <a:pt x="170" y="186"/>
                    </a:lnTo>
                    <a:lnTo>
                      <a:pt x="196" y="182"/>
                    </a:lnTo>
                    <a:lnTo>
                      <a:pt x="220" y="178"/>
                    </a:lnTo>
                    <a:lnTo>
                      <a:pt x="244" y="172"/>
                    </a:lnTo>
                    <a:lnTo>
                      <a:pt x="268" y="164"/>
                    </a:lnTo>
                    <a:lnTo>
                      <a:pt x="292" y="154"/>
                    </a:lnTo>
                    <a:lnTo>
                      <a:pt x="316" y="144"/>
                    </a:lnTo>
                    <a:lnTo>
                      <a:pt x="340" y="134"/>
                    </a:lnTo>
                    <a:lnTo>
                      <a:pt x="362" y="120"/>
                    </a:lnTo>
                    <a:lnTo>
                      <a:pt x="382" y="108"/>
                    </a:lnTo>
                    <a:lnTo>
                      <a:pt x="404" y="92"/>
                    </a:lnTo>
                    <a:lnTo>
                      <a:pt x="423" y="76"/>
                    </a:lnTo>
                    <a:lnTo>
                      <a:pt x="441" y="60"/>
                    </a:lnTo>
                    <a:lnTo>
                      <a:pt x="459" y="42"/>
                    </a:lnTo>
                    <a:lnTo>
                      <a:pt x="459" y="42"/>
                    </a:lnTo>
                    <a:lnTo>
                      <a:pt x="435" y="26"/>
                    </a:lnTo>
                    <a:lnTo>
                      <a:pt x="408" y="16"/>
                    </a:lnTo>
                    <a:lnTo>
                      <a:pt x="380" y="8"/>
                    </a:lnTo>
                    <a:lnTo>
                      <a:pt x="352" y="2"/>
                    </a:lnTo>
                    <a:lnTo>
                      <a:pt x="322" y="0"/>
                    </a:lnTo>
                    <a:lnTo>
                      <a:pt x="294" y="2"/>
                    </a:lnTo>
                    <a:lnTo>
                      <a:pt x="264" y="6"/>
                    </a:lnTo>
                    <a:lnTo>
                      <a:pt x="236" y="12"/>
                    </a:lnTo>
                    <a:lnTo>
                      <a:pt x="236" y="12"/>
                    </a:lnTo>
                    <a:lnTo>
                      <a:pt x="208" y="22"/>
                    </a:lnTo>
                    <a:lnTo>
                      <a:pt x="182" y="34"/>
                    </a:lnTo>
                    <a:lnTo>
                      <a:pt x="156" y="46"/>
                    </a:lnTo>
                    <a:lnTo>
                      <a:pt x="130" y="62"/>
                    </a:lnTo>
                    <a:lnTo>
                      <a:pt x="106" y="78"/>
                    </a:lnTo>
                    <a:lnTo>
                      <a:pt x="84" y="98"/>
                    </a:lnTo>
                    <a:lnTo>
                      <a:pt x="62" y="116"/>
                    </a:lnTo>
                    <a:lnTo>
                      <a:pt x="42" y="138"/>
                    </a:lnTo>
                    <a:lnTo>
                      <a:pt x="42" y="138"/>
                    </a:lnTo>
                    <a:lnTo>
                      <a:pt x="30" y="144"/>
                    </a:lnTo>
                    <a:lnTo>
                      <a:pt x="20" y="152"/>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76" name="Google Shape;9555;p53">
                <a:extLst>
                  <a:ext uri="{FF2B5EF4-FFF2-40B4-BE49-F238E27FC236}">
                    <a16:creationId xmlns:a16="http://schemas.microsoft.com/office/drawing/2014/main" id="{2C4BE2D8-4AF3-041C-C5BC-BD5B7B82493A}"/>
                  </a:ext>
                </a:extLst>
              </p:cNvPr>
              <p:cNvSpPr/>
              <p:nvPr/>
            </p:nvSpPr>
            <p:spPr>
              <a:xfrm>
                <a:off x="5703019" y="4189162"/>
                <a:ext cx="499885" cy="242801"/>
              </a:xfrm>
              <a:custGeom>
                <a:avLst/>
                <a:gdLst/>
                <a:ahLst/>
                <a:cxnLst/>
                <a:rect l="l" t="t" r="r" b="b"/>
                <a:pathLst>
                  <a:path w="280" h="136" extrusionOk="0">
                    <a:moveTo>
                      <a:pt x="250" y="0"/>
                    </a:moveTo>
                    <a:lnTo>
                      <a:pt x="250" y="0"/>
                    </a:lnTo>
                    <a:lnTo>
                      <a:pt x="230" y="2"/>
                    </a:lnTo>
                    <a:lnTo>
                      <a:pt x="208" y="4"/>
                    </a:lnTo>
                    <a:lnTo>
                      <a:pt x="188" y="8"/>
                    </a:lnTo>
                    <a:lnTo>
                      <a:pt x="168" y="12"/>
                    </a:lnTo>
                    <a:lnTo>
                      <a:pt x="168" y="12"/>
                    </a:lnTo>
                    <a:lnTo>
                      <a:pt x="168" y="12"/>
                    </a:lnTo>
                    <a:lnTo>
                      <a:pt x="132" y="26"/>
                    </a:lnTo>
                    <a:lnTo>
                      <a:pt x="96" y="42"/>
                    </a:lnTo>
                    <a:lnTo>
                      <a:pt x="64" y="62"/>
                    </a:lnTo>
                    <a:lnTo>
                      <a:pt x="32" y="84"/>
                    </a:lnTo>
                    <a:lnTo>
                      <a:pt x="32" y="84"/>
                    </a:lnTo>
                    <a:lnTo>
                      <a:pt x="32" y="84"/>
                    </a:lnTo>
                    <a:lnTo>
                      <a:pt x="32" y="84"/>
                    </a:lnTo>
                    <a:lnTo>
                      <a:pt x="32" y="84"/>
                    </a:lnTo>
                    <a:lnTo>
                      <a:pt x="32" y="84"/>
                    </a:lnTo>
                    <a:lnTo>
                      <a:pt x="30" y="86"/>
                    </a:lnTo>
                    <a:lnTo>
                      <a:pt x="30" y="86"/>
                    </a:lnTo>
                    <a:lnTo>
                      <a:pt x="30" y="86"/>
                    </a:lnTo>
                    <a:lnTo>
                      <a:pt x="30" y="86"/>
                    </a:lnTo>
                    <a:lnTo>
                      <a:pt x="30" y="86"/>
                    </a:lnTo>
                    <a:lnTo>
                      <a:pt x="30" y="86"/>
                    </a:lnTo>
                    <a:lnTo>
                      <a:pt x="30" y="86"/>
                    </a:lnTo>
                    <a:lnTo>
                      <a:pt x="30" y="86"/>
                    </a:lnTo>
                    <a:lnTo>
                      <a:pt x="30" y="86"/>
                    </a:lnTo>
                    <a:lnTo>
                      <a:pt x="30" y="86"/>
                    </a:lnTo>
                    <a:lnTo>
                      <a:pt x="16" y="100"/>
                    </a:lnTo>
                    <a:lnTo>
                      <a:pt x="0" y="118"/>
                    </a:lnTo>
                    <a:lnTo>
                      <a:pt x="12" y="118"/>
                    </a:lnTo>
                    <a:lnTo>
                      <a:pt x="12" y="118"/>
                    </a:lnTo>
                    <a:lnTo>
                      <a:pt x="20" y="120"/>
                    </a:lnTo>
                    <a:lnTo>
                      <a:pt x="24" y="124"/>
                    </a:lnTo>
                    <a:lnTo>
                      <a:pt x="28" y="128"/>
                    </a:lnTo>
                    <a:lnTo>
                      <a:pt x="30" y="136"/>
                    </a:lnTo>
                    <a:lnTo>
                      <a:pt x="30" y="136"/>
                    </a:lnTo>
                    <a:lnTo>
                      <a:pt x="30" y="136"/>
                    </a:lnTo>
                    <a:lnTo>
                      <a:pt x="58" y="106"/>
                    </a:lnTo>
                    <a:lnTo>
                      <a:pt x="88" y="80"/>
                    </a:lnTo>
                    <a:lnTo>
                      <a:pt x="120" y="54"/>
                    </a:lnTo>
                    <a:lnTo>
                      <a:pt x="138" y="44"/>
                    </a:lnTo>
                    <a:lnTo>
                      <a:pt x="156" y="34"/>
                    </a:lnTo>
                    <a:lnTo>
                      <a:pt x="156" y="34"/>
                    </a:lnTo>
                    <a:lnTo>
                      <a:pt x="184" y="22"/>
                    </a:lnTo>
                    <a:lnTo>
                      <a:pt x="216" y="12"/>
                    </a:lnTo>
                    <a:lnTo>
                      <a:pt x="248" y="4"/>
                    </a:lnTo>
                    <a:lnTo>
                      <a:pt x="280" y="2"/>
                    </a:lnTo>
                    <a:lnTo>
                      <a:pt x="280" y="2"/>
                    </a:lnTo>
                    <a:lnTo>
                      <a:pt x="250" y="0"/>
                    </a:lnTo>
                    <a:close/>
                  </a:path>
                </a:pathLst>
              </a:custGeom>
              <a:solidFill>
                <a:srgbClr val="B4491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77" name="Google Shape;9556;p53">
                <a:extLst>
                  <a:ext uri="{FF2B5EF4-FFF2-40B4-BE49-F238E27FC236}">
                    <a16:creationId xmlns:a16="http://schemas.microsoft.com/office/drawing/2014/main" id="{77E2FC77-B6F4-8B54-8855-E87561D9A3FC}"/>
                  </a:ext>
                </a:extLst>
              </p:cNvPr>
              <p:cNvSpPr/>
              <p:nvPr/>
            </p:nvSpPr>
            <p:spPr>
              <a:xfrm>
                <a:off x="5703019" y="4189162"/>
                <a:ext cx="499885" cy="242801"/>
              </a:xfrm>
              <a:custGeom>
                <a:avLst/>
                <a:gdLst/>
                <a:ahLst/>
                <a:cxnLst/>
                <a:rect l="l" t="t" r="r" b="b"/>
                <a:pathLst>
                  <a:path w="280" h="136" extrusionOk="0">
                    <a:moveTo>
                      <a:pt x="250" y="0"/>
                    </a:moveTo>
                    <a:lnTo>
                      <a:pt x="250" y="0"/>
                    </a:lnTo>
                    <a:lnTo>
                      <a:pt x="230" y="2"/>
                    </a:lnTo>
                    <a:lnTo>
                      <a:pt x="208" y="4"/>
                    </a:lnTo>
                    <a:lnTo>
                      <a:pt x="188" y="8"/>
                    </a:lnTo>
                    <a:lnTo>
                      <a:pt x="168" y="12"/>
                    </a:lnTo>
                    <a:lnTo>
                      <a:pt x="168" y="12"/>
                    </a:lnTo>
                    <a:lnTo>
                      <a:pt x="168" y="12"/>
                    </a:lnTo>
                    <a:lnTo>
                      <a:pt x="132" y="26"/>
                    </a:lnTo>
                    <a:lnTo>
                      <a:pt x="96" y="42"/>
                    </a:lnTo>
                    <a:lnTo>
                      <a:pt x="64" y="62"/>
                    </a:lnTo>
                    <a:lnTo>
                      <a:pt x="32" y="84"/>
                    </a:lnTo>
                    <a:lnTo>
                      <a:pt x="32" y="84"/>
                    </a:lnTo>
                    <a:lnTo>
                      <a:pt x="32" y="84"/>
                    </a:lnTo>
                    <a:lnTo>
                      <a:pt x="32" y="84"/>
                    </a:lnTo>
                    <a:lnTo>
                      <a:pt x="32" y="84"/>
                    </a:lnTo>
                    <a:lnTo>
                      <a:pt x="32" y="84"/>
                    </a:lnTo>
                    <a:lnTo>
                      <a:pt x="30" y="86"/>
                    </a:lnTo>
                    <a:lnTo>
                      <a:pt x="30" y="86"/>
                    </a:lnTo>
                    <a:lnTo>
                      <a:pt x="30" y="86"/>
                    </a:lnTo>
                    <a:lnTo>
                      <a:pt x="30" y="86"/>
                    </a:lnTo>
                    <a:lnTo>
                      <a:pt x="30" y="86"/>
                    </a:lnTo>
                    <a:lnTo>
                      <a:pt x="30" y="86"/>
                    </a:lnTo>
                    <a:lnTo>
                      <a:pt x="30" y="86"/>
                    </a:lnTo>
                    <a:lnTo>
                      <a:pt x="30" y="86"/>
                    </a:lnTo>
                    <a:lnTo>
                      <a:pt x="30" y="86"/>
                    </a:lnTo>
                    <a:lnTo>
                      <a:pt x="30" y="86"/>
                    </a:lnTo>
                    <a:lnTo>
                      <a:pt x="16" y="100"/>
                    </a:lnTo>
                    <a:lnTo>
                      <a:pt x="0" y="118"/>
                    </a:lnTo>
                    <a:lnTo>
                      <a:pt x="12" y="118"/>
                    </a:lnTo>
                    <a:lnTo>
                      <a:pt x="12" y="118"/>
                    </a:lnTo>
                    <a:lnTo>
                      <a:pt x="20" y="120"/>
                    </a:lnTo>
                    <a:lnTo>
                      <a:pt x="24" y="124"/>
                    </a:lnTo>
                    <a:lnTo>
                      <a:pt x="28" y="128"/>
                    </a:lnTo>
                    <a:lnTo>
                      <a:pt x="30" y="136"/>
                    </a:lnTo>
                    <a:lnTo>
                      <a:pt x="30" y="136"/>
                    </a:lnTo>
                    <a:lnTo>
                      <a:pt x="30" y="136"/>
                    </a:lnTo>
                    <a:lnTo>
                      <a:pt x="58" y="106"/>
                    </a:lnTo>
                    <a:lnTo>
                      <a:pt x="88" y="80"/>
                    </a:lnTo>
                    <a:lnTo>
                      <a:pt x="120" y="54"/>
                    </a:lnTo>
                    <a:lnTo>
                      <a:pt x="138" y="44"/>
                    </a:lnTo>
                    <a:lnTo>
                      <a:pt x="156" y="34"/>
                    </a:lnTo>
                    <a:lnTo>
                      <a:pt x="156" y="34"/>
                    </a:lnTo>
                    <a:lnTo>
                      <a:pt x="184" y="22"/>
                    </a:lnTo>
                    <a:lnTo>
                      <a:pt x="216" y="12"/>
                    </a:lnTo>
                    <a:lnTo>
                      <a:pt x="248" y="4"/>
                    </a:lnTo>
                    <a:lnTo>
                      <a:pt x="280" y="2"/>
                    </a:lnTo>
                    <a:lnTo>
                      <a:pt x="280" y="2"/>
                    </a:lnTo>
                    <a:lnTo>
                      <a:pt x="25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78" name="Google Shape;9557;p53">
                <a:extLst>
                  <a:ext uri="{FF2B5EF4-FFF2-40B4-BE49-F238E27FC236}">
                    <a16:creationId xmlns:a16="http://schemas.microsoft.com/office/drawing/2014/main" id="{65BCFCB0-D16E-8C3F-13BE-45770307D7BF}"/>
                  </a:ext>
                </a:extLst>
              </p:cNvPr>
              <p:cNvSpPr/>
              <p:nvPr/>
            </p:nvSpPr>
            <p:spPr>
              <a:xfrm>
                <a:off x="5510207" y="3924937"/>
                <a:ext cx="574867" cy="589150"/>
              </a:xfrm>
              <a:custGeom>
                <a:avLst/>
                <a:gdLst/>
                <a:ahLst/>
                <a:cxnLst/>
                <a:rect l="l" t="t" r="r" b="b"/>
                <a:pathLst>
                  <a:path w="322" h="330" extrusionOk="0">
                    <a:moveTo>
                      <a:pt x="72" y="74"/>
                    </a:moveTo>
                    <a:lnTo>
                      <a:pt x="72" y="74"/>
                    </a:lnTo>
                    <a:lnTo>
                      <a:pt x="92" y="58"/>
                    </a:lnTo>
                    <a:lnTo>
                      <a:pt x="116" y="46"/>
                    </a:lnTo>
                    <a:lnTo>
                      <a:pt x="140" y="38"/>
                    </a:lnTo>
                    <a:lnTo>
                      <a:pt x="164" y="30"/>
                    </a:lnTo>
                    <a:lnTo>
                      <a:pt x="164" y="30"/>
                    </a:lnTo>
                    <a:lnTo>
                      <a:pt x="204" y="20"/>
                    </a:lnTo>
                    <a:lnTo>
                      <a:pt x="242" y="12"/>
                    </a:lnTo>
                    <a:lnTo>
                      <a:pt x="282" y="4"/>
                    </a:lnTo>
                    <a:lnTo>
                      <a:pt x="322" y="0"/>
                    </a:lnTo>
                    <a:lnTo>
                      <a:pt x="322" y="0"/>
                    </a:lnTo>
                    <a:lnTo>
                      <a:pt x="300" y="48"/>
                    </a:lnTo>
                    <a:lnTo>
                      <a:pt x="280" y="94"/>
                    </a:lnTo>
                    <a:lnTo>
                      <a:pt x="268" y="116"/>
                    </a:lnTo>
                    <a:lnTo>
                      <a:pt x="254" y="136"/>
                    </a:lnTo>
                    <a:lnTo>
                      <a:pt x="238" y="156"/>
                    </a:lnTo>
                    <a:lnTo>
                      <a:pt x="220" y="174"/>
                    </a:lnTo>
                    <a:lnTo>
                      <a:pt x="220" y="174"/>
                    </a:lnTo>
                    <a:lnTo>
                      <a:pt x="202" y="188"/>
                    </a:lnTo>
                    <a:lnTo>
                      <a:pt x="182" y="202"/>
                    </a:lnTo>
                    <a:lnTo>
                      <a:pt x="162" y="216"/>
                    </a:lnTo>
                    <a:lnTo>
                      <a:pt x="144" y="228"/>
                    </a:lnTo>
                    <a:lnTo>
                      <a:pt x="144" y="228"/>
                    </a:lnTo>
                    <a:lnTo>
                      <a:pt x="122" y="250"/>
                    </a:lnTo>
                    <a:lnTo>
                      <a:pt x="98" y="278"/>
                    </a:lnTo>
                    <a:lnTo>
                      <a:pt x="56" y="330"/>
                    </a:lnTo>
                    <a:lnTo>
                      <a:pt x="56" y="330"/>
                    </a:lnTo>
                    <a:lnTo>
                      <a:pt x="48" y="330"/>
                    </a:lnTo>
                    <a:lnTo>
                      <a:pt x="40" y="326"/>
                    </a:lnTo>
                    <a:lnTo>
                      <a:pt x="32" y="320"/>
                    </a:lnTo>
                    <a:lnTo>
                      <a:pt x="26" y="314"/>
                    </a:lnTo>
                    <a:lnTo>
                      <a:pt x="14" y="294"/>
                    </a:lnTo>
                    <a:lnTo>
                      <a:pt x="4" y="276"/>
                    </a:lnTo>
                    <a:lnTo>
                      <a:pt x="4" y="276"/>
                    </a:lnTo>
                    <a:lnTo>
                      <a:pt x="0" y="264"/>
                    </a:lnTo>
                    <a:lnTo>
                      <a:pt x="0" y="250"/>
                    </a:lnTo>
                    <a:lnTo>
                      <a:pt x="0" y="236"/>
                    </a:lnTo>
                    <a:lnTo>
                      <a:pt x="2" y="222"/>
                    </a:lnTo>
                    <a:lnTo>
                      <a:pt x="8" y="194"/>
                    </a:lnTo>
                    <a:lnTo>
                      <a:pt x="16" y="168"/>
                    </a:lnTo>
                    <a:lnTo>
                      <a:pt x="16" y="168"/>
                    </a:lnTo>
                    <a:lnTo>
                      <a:pt x="26" y="142"/>
                    </a:lnTo>
                    <a:lnTo>
                      <a:pt x="38" y="118"/>
                    </a:lnTo>
                    <a:lnTo>
                      <a:pt x="54" y="94"/>
                    </a:lnTo>
                    <a:lnTo>
                      <a:pt x="62" y="84"/>
                    </a:lnTo>
                    <a:lnTo>
                      <a:pt x="72" y="74"/>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79" name="Google Shape;9558;p53">
                <a:extLst>
                  <a:ext uri="{FF2B5EF4-FFF2-40B4-BE49-F238E27FC236}">
                    <a16:creationId xmlns:a16="http://schemas.microsoft.com/office/drawing/2014/main" id="{9F3AA00F-74C2-7B9F-9682-C208FE45F6B6}"/>
                  </a:ext>
                </a:extLst>
              </p:cNvPr>
              <p:cNvSpPr/>
              <p:nvPr/>
            </p:nvSpPr>
            <p:spPr>
              <a:xfrm>
                <a:off x="5510207" y="3924937"/>
                <a:ext cx="574867" cy="589150"/>
              </a:xfrm>
              <a:custGeom>
                <a:avLst/>
                <a:gdLst/>
                <a:ahLst/>
                <a:cxnLst/>
                <a:rect l="l" t="t" r="r" b="b"/>
                <a:pathLst>
                  <a:path w="322" h="330" extrusionOk="0">
                    <a:moveTo>
                      <a:pt x="72" y="74"/>
                    </a:moveTo>
                    <a:lnTo>
                      <a:pt x="72" y="74"/>
                    </a:lnTo>
                    <a:lnTo>
                      <a:pt x="92" y="58"/>
                    </a:lnTo>
                    <a:lnTo>
                      <a:pt x="116" y="46"/>
                    </a:lnTo>
                    <a:lnTo>
                      <a:pt x="140" y="38"/>
                    </a:lnTo>
                    <a:lnTo>
                      <a:pt x="164" y="30"/>
                    </a:lnTo>
                    <a:lnTo>
                      <a:pt x="164" y="30"/>
                    </a:lnTo>
                    <a:lnTo>
                      <a:pt x="204" y="20"/>
                    </a:lnTo>
                    <a:lnTo>
                      <a:pt x="242" y="12"/>
                    </a:lnTo>
                    <a:lnTo>
                      <a:pt x="282" y="4"/>
                    </a:lnTo>
                    <a:lnTo>
                      <a:pt x="322" y="0"/>
                    </a:lnTo>
                    <a:lnTo>
                      <a:pt x="322" y="0"/>
                    </a:lnTo>
                    <a:lnTo>
                      <a:pt x="300" y="48"/>
                    </a:lnTo>
                    <a:lnTo>
                      <a:pt x="280" y="94"/>
                    </a:lnTo>
                    <a:lnTo>
                      <a:pt x="268" y="116"/>
                    </a:lnTo>
                    <a:lnTo>
                      <a:pt x="254" y="136"/>
                    </a:lnTo>
                    <a:lnTo>
                      <a:pt x="238" y="156"/>
                    </a:lnTo>
                    <a:lnTo>
                      <a:pt x="220" y="174"/>
                    </a:lnTo>
                    <a:lnTo>
                      <a:pt x="220" y="174"/>
                    </a:lnTo>
                    <a:lnTo>
                      <a:pt x="202" y="188"/>
                    </a:lnTo>
                    <a:lnTo>
                      <a:pt x="182" y="202"/>
                    </a:lnTo>
                    <a:lnTo>
                      <a:pt x="162" y="216"/>
                    </a:lnTo>
                    <a:lnTo>
                      <a:pt x="144" y="228"/>
                    </a:lnTo>
                    <a:lnTo>
                      <a:pt x="144" y="228"/>
                    </a:lnTo>
                    <a:lnTo>
                      <a:pt x="122" y="250"/>
                    </a:lnTo>
                    <a:lnTo>
                      <a:pt x="98" y="278"/>
                    </a:lnTo>
                    <a:lnTo>
                      <a:pt x="56" y="330"/>
                    </a:lnTo>
                    <a:lnTo>
                      <a:pt x="56" y="330"/>
                    </a:lnTo>
                    <a:lnTo>
                      <a:pt x="48" y="330"/>
                    </a:lnTo>
                    <a:lnTo>
                      <a:pt x="40" y="326"/>
                    </a:lnTo>
                    <a:lnTo>
                      <a:pt x="32" y="320"/>
                    </a:lnTo>
                    <a:lnTo>
                      <a:pt x="26" y="314"/>
                    </a:lnTo>
                    <a:lnTo>
                      <a:pt x="14" y="294"/>
                    </a:lnTo>
                    <a:lnTo>
                      <a:pt x="4" y="276"/>
                    </a:lnTo>
                    <a:lnTo>
                      <a:pt x="4" y="276"/>
                    </a:lnTo>
                    <a:lnTo>
                      <a:pt x="0" y="264"/>
                    </a:lnTo>
                    <a:lnTo>
                      <a:pt x="0" y="250"/>
                    </a:lnTo>
                    <a:lnTo>
                      <a:pt x="0" y="236"/>
                    </a:lnTo>
                    <a:lnTo>
                      <a:pt x="2" y="222"/>
                    </a:lnTo>
                    <a:lnTo>
                      <a:pt x="8" y="194"/>
                    </a:lnTo>
                    <a:lnTo>
                      <a:pt x="16" y="168"/>
                    </a:lnTo>
                    <a:lnTo>
                      <a:pt x="16" y="168"/>
                    </a:lnTo>
                    <a:lnTo>
                      <a:pt x="26" y="142"/>
                    </a:lnTo>
                    <a:lnTo>
                      <a:pt x="38" y="118"/>
                    </a:lnTo>
                    <a:lnTo>
                      <a:pt x="54" y="94"/>
                    </a:lnTo>
                    <a:lnTo>
                      <a:pt x="62" y="84"/>
                    </a:lnTo>
                    <a:lnTo>
                      <a:pt x="72" y="74"/>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80" name="Google Shape;9559;p53">
                <a:extLst>
                  <a:ext uri="{FF2B5EF4-FFF2-40B4-BE49-F238E27FC236}">
                    <a16:creationId xmlns:a16="http://schemas.microsoft.com/office/drawing/2014/main" id="{17625BFF-C7D5-FA7F-4775-23C70D0746A9}"/>
                  </a:ext>
                </a:extLst>
              </p:cNvPr>
              <p:cNvSpPr/>
              <p:nvPr/>
            </p:nvSpPr>
            <p:spPr>
              <a:xfrm>
                <a:off x="5703019" y="4339128"/>
                <a:ext cx="57130" cy="60700"/>
              </a:xfrm>
              <a:custGeom>
                <a:avLst/>
                <a:gdLst/>
                <a:ahLst/>
                <a:cxnLst/>
                <a:rect l="l" t="t" r="r" b="b"/>
                <a:pathLst>
                  <a:path w="32" h="34" extrusionOk="0">
                    <a:moveTo>
                      <a:pt x="30" y="2"/>
                    </a:moveTo>
                    <a:lnTo>
                      <a:pt x="30" y="2"/>
                    </a:lnTo>
                    <a:lnTo>
                      <a:pt x="16" y="16"/>
                    </a:lnTo>
                    <a:lnTo>
                      <a:pt x="0" y="34"/>
                    </a:lnTo>
                    <a:lnTo>
                      <a:pt x="0" y="34"/>
                    </a:lnTo>
                    <a:lnTo>
                      <a:pt x="0" y="34"/>
                    </a:lnTo>
                    <a:lnTo>
                      <a:pt x="16" y="16"/>
                    </a:lnTo>
                    <a:lnTo>
                      <a:pt x="30" y="2"/>
                    </a:lnTo>
                    <a:close/>
                    <a:moveTo>
                      <a:pt x="30" y="2"/>
                    </a:moveTo>
                    <a:lnTo>
                      <a:pt x="30" y="2"/>
                    </a:lnTo>
                    <a:lnTo>
                      <a:pt x="30" y="2"/>
                    </a:lnTo>
                    <a:lnTo>
                      <a:pt x="30" y="2"/>
                    </a:lnTo>
                    <a:lnTo>
                      <a:pt x="30" y="2"/>
                    </a:lnTo>
                    <a:close/>
                    <a:moveTo>
                      <a:pt x="30" y="2"/>
                    </a:moveTo>
                    <a:lnTo>
                      <a:pt x="30" y="2"/>
                    </a:lnTo>
                    <a:lnTo>
                      <a:pt x="30" y="2"/>
                    </a:lnTo>
                    <a:lnTo>
                      <a:pt x="30" y="2"/>
                    </a:lnTo>
                    <a:lnTo>
                      <a:pt x="30" y="2"/>
                    </a:lnTo>
                    <a:close/>
                    <a:moveTo>
                      <a:pt x="32" y="0"/>
                    </a:moveTo>
                    <a:lnTo>
                      <a:pt x="32" y="0"/>
                    </a:lnTo>
                    <a:lnTo>
                      <a:pt x="32" y="0"/>
                    </a:lnTo>
                    <a:lnTo>
                      <a:pt x="32" y="0"/>
                    </a:lnTo>
                    <a:lnTo>
                      <a:pt x="32" y="0"/>
                    </a:lnTo>
                    <a:close/>
                  </a:path>
                </a:pathLst>
              </a:custGeom>
              <a:solidFill>
                <a:srgbClr val="B7552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81" name="Google Shape;9560;p53">
                <a:extLst>
                  <a:ext uri="{FF2B5EF4-FFF2-40B4-BE49-F238E27FC236}">
                    <a16:creationId xmlns:a16="http://schemas.microsoft.com/office/drawing/2014/main" id="{6B50CBE0-932C-F2AF-AB09-64AA120B7D6D}"/>
                  </a:ext>
                </a:extLst>
              </p:cNvPr>
              <p:cNvSpPr/>
              <p:nvPr/>
            </p:nvSpPr>
            <p:spPr>
              <a:xfrm>
                <a:off x="5703019" y="4342698"/>
                <a:ext cx="53559" cy="57130"/>
              </a:xfrm>
              <a:custGeom>
                <a:avLst/>
                <a:gdLst/>
                <a:ahLst/>
                <a:cxnLst/>
                <a:rect l="l" t="t" r="r" b="b"/>
                <a:pathLst>
                  <a:path w="30" h="32" extrusionOk="0">
                    <a:moveTo>
                      <a:pt x="30" y="0"/>
                    </a:moveTo>
                    <a:lnTo>
                      <a:pt x="30" y="0"/>
                    </a:lnTo>
                    <a:lnTo>
                      <a:pt x="16" y="14"/>
                    </a:lnTo>
                    <a:lnTo>
                      <a:pt x="0" y="32"/>
                    </a:lnTo>
                    <a:lnTo>
                      <a:pt x="0" y="32"/>
                    </a:lnTo>
                    <a:lnTo>
                      <a:pt x="0" y="32"/>
                    </a:lnTo>
                    <a:lnTo>
                      <a:pt x="16" y="14"/>
                    </a:lnTo>
                    <a:lnTo>
                      <a:pt x="3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82" name="Google Shape;9561;p53">
                <a:extLst>
                  <a:ext uri="{FF2B5EF4-FFF2-40B4-BE49-F238E27FC236}">
                    <a16:creationId xmlns:a16="http://schemas.microsoft.com/office/drawing/2014/main" id="{56CC3E3D-5470-9090-9835-20A5C058416E}"/>
                  </a:ext>
                </a:extLst>
              </p:cNvPr>
              <p:cNvSpPr/>
              <p:nvPr/>
            </p:nvSpPr>
            <p:spPr>
              <a:xfrm>
                <a:off x="5756578" y="4342698"/>
                <a:ext cx="1687" cy="1687"/>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83" name="Google Shape;9562;p53">
                <a:extLst>
                  <a:ext uri="{FF2B5EF4-FFF2-40B4-BE49-F238E27FC236}">
                    <a16:creationId xmlns:a16="http://schemas.microsoft.com/office/drawing/2014/main" id="{F15B2A61-AFF2-1C9B-CD2B-F91134048633}"/>
                  </a:ext>
                </a:extLst>
              </p:cNvPr>
              <p:cNvSpPr/>
              <p:nvPr/>
            </p:nvSpPr>
            <p:spPr>
              <a:xfrm>
                <a:off x="5756578" y="4342698"/>
                <a:ext cx="1687" cy="1687"/>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84" name="Google Shape;9563;p53">
                <a:extLst>
                  <a:ext uri="{FF2B5EF4-FFF2-40B4-BE49-F238E27FC236}">
                    <a16:creationId xmlns:a16="http://schemas.microsoft.com/office/drawing/2014/main" id="{454D4565-8541-76AF-0C24-DDE43785D935}"/>
                  </a:ext>
                </a:extLst>
              </p:cNvPr>
              <p:cNvSpPr/>
              <p:nvPr/>
            </p:nvSpPr>
            <p:spPr>
              <a:xfrm>
                <a:off x="5760149" y="4339128"/>
                <a:ext cx="1687" cy="1687"/>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85" name="Google Shape;9564;p53">
                <a:extLst>
                  <a:ext uri="{FF2B5EF4-FFF2-40B4-BE49-F238E27FC236}">
                    <a16:creationId xmlns:a16="http://schemas.microsoft.com/office/drawing/2014/main" id="{9878DC79-24DA-E9E7-742D-C311F5B15ED1}"/>
                  </a:ext>
                </a:extLst>
              </p:cNvPr>
              <p:cNvSpPr/>
              <p:nvPr/>
            </p:nvSpPr>
            <p:spPr>
              <a:xfrm>
                <a:off x="5699449" y="3924937"/>
                <a:ext cx="385625" cy="474890"/>
              </a:xfrm>
              <a:custGeom>
                <a:avLst/>
                <a:gdLst/>
                <a:ahLst/>
                <a:cxnLst/>
                <a:rect l="l" t="t" r="r" b="b"/>
                <a:pathLst>
                  <a:path w="216" h="266" extrusionOk="0">
                    <a:moveTo>
                      <a:pt x="216" y="0"/>
                    </a:moveTo>
                    <a:lnTo>
                      <a:pt x="216" y="0"/>
                    </a:lnTo>
                    <a:lnTo>
                      <a:pt x="216" y="0"/>
                    </a:lnTo>
                    <a:lnTo>
                      <a:pt x="182" y="4"/>
                    </a:lnTo>
                    <a:lnTo>
                      <a:pt x="150" y="8"/>
                    </a:lnTo>
                    <a:lnTo>
                      <a:pt x="150" y="8"/>
                    </a:lnTo>
                    <a:lnTo>
                      <a:pt x="140" y="50"/>
                    </a:lnTo>
                    <a:lnTo>
                      <a:pt x="128" y="90"/>
                    </a:lnTo>
                    <a:lnTo>
                      <a:pt x="120" y="110"/>
                    </a:lnTo>
                    <a:lnTo>
                      <a:pt x="112" y="128"/>
                    </a:lnTo>
                    <a:lnTo>
                      <a:pt x="102" y="146"/>
                    </a:lnTo>
                    <a:lnTo>
                      <a:pt x="90" y="164"/>
                    </a:lnTo>
                    <a:lnTo>
                      <a:pt x="90" y="164"/>
                    </a:lnTo>
                    <a:lnTo>
                      <a:pt x="74" y="180"/>
                    </a:lnTo>
                    <a:lnTo>
                      <a:pt x="56" y="198"/>
                    </a:lnTo>
                    <a:lnTo>
                      <a:pt x="40" y="214"/>
                    </a:lnTo>
                    <a:lnTo>
                      <a:pt x="24" y="230"/>
                    </a:lnTo>
                    <a:lnTo>
                      <a:pt x="24" y="230"/>
                    </a:lnTo>
                    <a:lnTo>
                      <a:pt x="12" y="246"/>
                    </a:lnTo>
                    <a:lnTo>
                      <a:pt x="0" y="266"/>
                    </a:lnTo>
                    <a:lnTo>
                      <a:pt x="2" y="266"/>
                    </a:lnTo>
                    <a:lnTo>
                      <a:pt x="2" y="266"/>
                    </a:lnTo>
                    <a:lnTo>
                      <a:pt x="18" y="248"/>
                    </a:lnTo>
                    <a:lnTo>
                      <a:pt x="32" y="234"/>
                    </a:lnTo>
                    <a:lnTo>
                      <a:pt x="32" y="234"/>
                    </a:lnTo>
                    <a:lnTo>
                      <a:pt x="32" y="234"/>
                    </a:lnTo>
                    <a:lnTo>
                      <a:pt x="32" y="234"/>
                    </a:lnTo>
                    <a:lnTo>
                      <a:pt x="32" y="234"/>
                    </a:lnTo>
                    <a:lnTo>
                      <a:pt x="32" y="234"/>
                    </a:lnTo>
                    <a:lnTo>
                      <a:pt x="32" y="234"/>
                    </a:lnTo>
                    <a:lnTo>
                      <a:pt x="32" y="234"/>
                    </a:lnTo>
                    <a:lnTo>
                      <a:pt x="32" y="234"/>
                    </a:lnTo>
                    <a:lnTo>
                      <a:pt x="32" y="234"/>
                    </a:lnTo>
                    <a:lnTo>
                      <a:pt x="34" y="232"/>
                    </a:lnTo>
                    <a:lnTo>
                      <a:pt x="34" y="232"/>
                    </a:lnTo>
                    <a:lnTo>
                      <a:pt x="34" y="232"/>
                    </a:lnTo>
                    <a:lnTo>
                      <a:pt x="34" y="232"/>
                    </a:lnTo>
                    <a:lnTo>
                      <a:pt x="38" y="228"/>
                    </a:lnTo>
                    <a:lnTo>
                      <a:pt x="38" y="228"/>
                    </a:lnTo>
                    <a:lnTo>
                      <a:pt x="56" y="216"/>
                    </a:lnTo>
                    <a:lnTo>
                      <a:pt x="76" y="202"/>
                    </a:lnTo>
                    <a:lnTo>
                      <a:pt x="96" y="188"/>
                    </a:lnTo>
                    <a:lnTo>
                      <a:pt x="114" y="174"/>
                    </a:lnTo>
                    <a:lnTo>
                      <a:pt x="114" y="174"/>
                    </a:lnTo>
                    <a:lnTo>
                      <a:pt x="132" y="156"/>
                    </a:lnTo>
                    <a:lnTo>
                      <a:pt x="148" y="136"/>
                    </a:lnTo>
                    <a:lnTo>
                      <a:pt x="162" y="116"/>
                    </a:lnTo>
                    <a:lnTo>
                      <a:pt x="174" y="94"/>
                    </a:lnTo>
                    <a:lnTo>
                      <a:pt x="194" y="48"/>
                    </a:lnTo>
                    <a:lnTo>
                      <a:pt x="216" y="0"/>
                    </a:lnTo>
                    <a:close/>
                  </a:path>
                </a:pathLst>
              </a:custGeom>
              <a:solidFill>
                <a:srgbClr val="D1561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86" name="Google Shape;9565;p53">
                <a:extLst>
                  <a:ext uri="{FF2B5EF4-FFF2-40B4-BE49-F238E27FC236}">
                    <a16:creationId xmlns:a16="http://schemas.microsoft.com/office/drawing/2014/main" id="{6257A282-F138-556B-3ECE-43A52FE3F1FB}"/>
                  </a:ext>
                </a:extLst>
              </p:cNvPr>
              <p:cNvSpPr/>
              <p:nvPr/>
            </p:nvSpPr>
            <p:spPr>
              <a:xfrm>
                <a:off x="5699449" y="3924937"/>
                <a:ext cx="385625" cy="474890"/>
              </a:xfrm>
              <a:custGeom>
                <a:avLst/>
                <a:gdLst/>
                <a:ahLst/>
                <a:cxnLst/>
                <a:rect l="l" t="t" r="r" b="b"/>
                <a:pathLst>
                  <a:path w="216" h="266" extrusionOk="0">
                    <a:moveTo>
                      <a:pt x="216" y="0"/>
                    </a:moveTo>
                    <a:lnTo>
                      <a:pt x="216" y="0"/>
                    </a:lnTo>
                    <a:lnTo>
                      <a:pt x="216" y="0"/>
                    </a:lnTo>
                    <a:lnTo>
                      <a:pt x="182" y="4"/>
                    </a:lnTo>
                    <a:lnTo>
                      <a:pt x="150" y="8"/>
                    </a:lnTo>
                    <a:lnTo>
                      <a:pt x="150" y="8"/>
                    </a:lnTo>
                    <a:lnTo>
                      <a:pt x="140" y="50"/>
                    </a:lnTo>
                    <a:lnTo>
                      <a:pt x="128" y="90"/>
                    </a:lnTo>
                    <a:lnTo>
                      <a:pt x="120" y="110"/>
                    </a:lnTo>
                    <a:lnTo>
                      <a:pt x="112" y="128"/>
                    </a:lnTo>
                    <a:lnTo>
                      <a:pt x="102" y="146"/>
                    </a:lnTo>
                    <a:lnTo>
                      <a:pt x="90" y="164"/>
                    </a:lnTo>
                    <a:lnTo>
                      <a:pt x="90" y="164"/>
                    </a:lnTo>
                    <a:lnTo>
                      <a:pt x="74" y="180"/>
                    </a:lnTo>
                    <a:lnTo>
                      <a:pt x="56" y="198"/>
                    </a:lnTo>
                    <a:lnTo>
                      <a:pt x="40" y="214"/>
                    </a:lnTo>
                    <a:lnTo>
                      <a:pt x="24" y="230"/>
                    </a:lnTo>
                    <a:lnTo>
                      <a:pt x="24" y="230"/>
                    </a:lnTo>
                    <a:lnTo>
                      <a:pt x="12" y="246"/>
                    </a:lnTo>
                    <a:lnTo>
                      <a:pt x="0" y="266"/>
                    </a:lnTo>
                    <a:lnTo>
                      <a:pt x="2" y="266"/>
                    </a:lnTo>
                    <a:lnTo>
                      <a:pt x="2" y="266"/>
                    </a:lnTo>
                    <a:lnTo>
                      <a:pt x="18" y="248"/>
                    </a:lnTo>
                    <a:lnTo>
                      <a:pt x="32" y="234"/>
                    </a:lnTo>
                    <a:lnTo>
                      <a:pt x="32" y="234"/>
                    </a:lnTo>
                    <a:lnTo>
                      <a:pt x="32" y="234"/>
                    </a:lnTo>
                    <a:lnTo>
                      <a:pt x="32" y="234"/>
                    </a:lnTo>
                    <a:lnTo>
                      <a:pt x="32" y="234"/>
                    </a:lnTo>
                    <a:lnTo>
                      <a:pt x="32" y="234"/>
                    </a:lnTo>
                    <a:lnTo>
                      <a:pt x="32" y="234"/>
                    </a:lnTo>
                    <a:lnTo>
                      <a:pt x="32" y="234"/>
                    </a:lnTo>
                    <a:lnTo>
                      <a:pt x="32" y="234"/>
                    </a:lnTo>
                    <a:lnTo>
                      <a:pt x="32" y="234"/>
                    </a:lnTo>
                    <a:lnTo>
                      <a:pt x="34" y="232"/>
                    </a:lnTo>
                    <a:lnTo>
                      <a:pt x="34" y="232"/>
                    </a:lnTo>
                    <a:lnTo>
                      <a:pt x="34" y="232"/>
                    </a:lnTo>
                    <a:lnTo>
                      <a:pt x="34" y="232"/>
                    </a:lnTo>
                    <a:lnTo>
                      <a:pt x="38" y="228"/>
                    </a:lnTo>
                    <a:lnTo>
                      <a:pt x="38" y="228"/>
                    </a:lnTo>
                    <a:lnTo>
                      <a:pt x="56" y="216"/>
                    </a:lnTo>
                    <a:lnTo>
                      <a:pt x="76" y="202"/>
                    </a:lnTo>
                    <a:lnTo>
                      <a:pt x="96" y="188"/>
                    </a:lnTo>
                    <a:lnTo>
                      <a:pt x="114" y="174"/>
                    </a:lnTo>
                    <a:lnTo>
                      <a:pt x="114" y="174"/>
                    </a:lnTo>
                    <a:lnTo>
                      <a:pt x="132" y="156"/>
                    </a:lnTo>
                    <a:lnTo>
                      <a:pt x="148" y="136"/>
                    </a:lnTo>
                    <a:lnTo>
                      <a:pt x="162" y="116"/>
                    </a:lnTo>
                    <a:lnTo>
                      <a:pt x="174" y="94"/>
                    </a:lnTo>
                    <a:lnTo>
                      <a:pt x="194" y="48"/>
                    </a:lnTo>
                    <a:lnTo>
                      <a:pt x="216"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87" name="Google Shape;9566;p53">
                <a:extLst>
                  <a:ext uri="{FF2B5EF4-FFF2-40B4-BE49-F238E27FC236}">
                    <a16:creationId xmlns:a16="http://schemas.microsoft.com/office/drawing/2014/main" id="{6927E961-11BF-16E3-FB29-2B8AA31F5A7E}"/>
                  </a:ext>
                </a:extLst>
              </p:cNvPr>
              <p:cNvSpPr/>
              <p:nvPr/>
            </p:nvSpPr>
            <p:spPr>
              <a:xfrm>
                <a:off x="5460218" y="3749978"/>
                <a:ext cx="192813" cy="664133"/>
              </a:xfrm>
              <a:custGeom>
                <a:avLst/>
                <a:gdLst/>
                <a:ahLst/>
                <a:cxnLst/>
                <a:rect l="l" t="t" r="r" b="b"/>
                <a:pathLst>
                  <a:path w="108" h="372" extrusionOk="0">
                    <a:moveTo>
                      <a:pt x="92" y="0"/>
                    </a:moveTo>
                    <a:lnTo>
                      <a:pt x="92" y="0"/>
                    </a:lnTo>
                    <a:lnTo>
                      <a:pt x="100" y="44"/>
                    </a:lnTo>
                    <a:lnTo>
                      <a:pt x="106" y="90"/>
                    </a:lnTo>
                    <a:lnTo>
                      <a:pt x="108" y="112"/>
                    </a:lnTo>
                    <a:lnTo>
                      <a:pt x="108" y="134"/>
                    </a:lnTo>
                    <a:lnTo>
                      <a:pt x="108" y="156"/>
                    </a:lnTo>
                    <a:lnTo>
                      <a:pt x="104" y="178"/>
                    </a:lnTo>
                    <a:lnTo>
                      <a:pt x="104" y="178"/>
                    </a:lnTo>
                    <a:lnTo>
                      <a:pt x="96" y="214"/>
                    </a:lnTo>
                    <a:lnTo>
                      <a:pt x="86" y="250"/>
                    </a:lnTo>
                    <a:lnTo>
                      <a:pt x="86" y="250"/>
                    </a:lnTo>
                    <a:lnTo>
                      <a:pt x="64" y="328"/>
                    </a:lnTo>
                    <a:lnTo>
                      <a:pt x="64" y="328"/>
                    </a:lnTo>
                    <a:lnTo>
                      <a:pt x="64" y="328"/>
                    </a:lnTo>
                    <a:lnTo>
                      <a:pt x="64" y="330"/>
                    </a:lnTo>
                    <a:lnTo>
                      <a:pt x="62" y="336"/>
                    </a:lnTo>
                    <a:lnTo>
                      <a:pt x="50" y="354"/>
                    </a:lnTo>
                    <a:lnTo>
                      <a:pt x="50" y="354"/>
                    </a:lnTo>
                    <a:lnTo>
                      <a:pt x="44" y="362"/>
                    </a:lnTo>
                    <a:lnTo>
                      <a:pt x="38" y="370"/>
                    </a:lnTo>
                    <a:lnTo>
                      <a:pt x="34" y="372"/>
                    </a:lnTo>
                    <a:lnTo>
                      <a:pt x="32" y="372"/>
                    </a:lnTo>
                    <a:lnTo>
                      <a:pt x="28" y="370"/>
                    </a:lnTo>
                    <a:lnTo>
                      <a:pt x="24" y="368"/>
                    </a:lnTo>
                    <a:lnTo>
                      <a:pt x="24" y="368"/>
                    </a:lnTo>
                    <a:lnTo>
                      <a:pt x="10" y="346"/>
                    </a:lnTo>
                    <a:lnTo>
                      <a:pt x="4" y="334"/>
                    </a:lnTo>
                    <a:lnTo>
                      <a:pt x="0" y="322"/>
                    </a:lnTo>
                    <a:lnTo>
                      <a:pt x="0" y="322"/>
                    </a:lnTo>
                    <a:lnTo>
                      <a:pt x="0" y="306"/>
                    </a:lnTo>
                    <a:lnTo>
                      <a:pt x="0" y="288"/>
                    </a:lnTo>
                    <a:lnTo>
                      <a:pt x="2" y="252"/>
                    </a:lnTo>
                    <a:lnTo>
                      <a:pt x="2" y="252"/>
                    </a:lnTo>
                    <a:lnTo>
                      <a:pt x="2" y="212"/>
                    </a:lnTo>
                    <a:lnTo>
                      <a:pt x="2" y="174"/>
                    </a:lnTo>
                    <a:lnTo>
                      <a:pt x="8" y="136"/>
                    </a:lnTo>
                    <a:lnTo>
                      <a:pt x="12" y="116"/>
                    </a:lnTo>
                    <a:lnTo>
                      <a:pt x="18" y="98"/>
                    </a:lnTo>
                    <a:lnTo>
                      <a:pt x="18" y="98"/>
                    </a:lnTo>
                    <a:lnTo>
                      <a:pt x="32" y="70"/>
                    </a:lnTo>
                    <a:lnTo>
                      <a:pt x="48" y="44"/>
                    </a:lnTo>
                    <a:lnTo>
                      <a:pt x="68" y="20"/>
                    </a:lnTo>
                    <a:lnTo>
                      <a:pt x="92" y="0"/>
                    </a:lnTo>
                    <a:lnTo>
                      <a:pt x="92" y="0"/>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88" name="Google Shape;9567;p53">
                <a:extLst>
                  <a:ext uri="{FF2B5EF4-FFF2-40B4-BE49-F238E27FC236}">
                    <a16:creationId xmlns:a16="http://schemas.microsoft.com/office/drawing/2014/main" id="{4BECE91B-78F5-9CFF-3C2E-60202AD5331E}"/>
                  </a:ext>
                </a:extLst>
              </p:cNvPr>
              <p:cNvSpPr/>
              <p:nvPr/>
            </p:nvSpPr>
            <p:spPr>
              <a:xfrm>
                <a:off x="5670884" y="4274857"/>
                <a:ext cx="664133" cy="192813"/>
              </a:xfrm>
              <a:custGeom>
                <a:avLst/>
                <a:gdLst/>
                <a:ahLst/>
                <a:cxnLst/>
                <a:rect l="l" t="t" r="r" b="b"/>
                <a:pathLst>
                  <a:path w="372" h="108" extrusionOk="0">
                    <a:moveTo>
                      <a:pt x="372" y="4"/>
                    </a:moveTo>
                    <a:lnTo>
                      <a:pt x="372" y="4"/>
                    </a:lnTo>
                    <a:lnTo>
                      <a:pt x="322" y="4"/>
                    </a:lnTo>
                    <a:lnTo>
                      <a:pt x="272" y="6"/>
                    </a:lnTo>
                    <a:lnTo>
                      <a:pt x="222" y="12"/>
                    </a:lnTo>
                    <a:lnTo>
                      <a:pt x="198" y="16"/>
                    </a:lnTo>
                    <a:lnTo>
                      <a:pt x="174" y="22"/>
                    </a:lnTo>
                    <a:lnTo>
                      <a:pt x="174" y="22"/>
                    </a:lnTo>
                    <a:lnTo>
                      <a:pt x="128" y="38"/>
                    </a:lnTo>
                    <a:lnTo>
                      <a:pt x="84" y="58"/>
                    </a:lnTo>
                    <a:lnTo>
                      <a:pt x="44" y="80"/>
                    </a:lnTo>
                    <a:lnTo>
                      <a:pt x="4" y="108"/>
                    </a:lnTo>
                    <a:lnTo>
                      <a:pt x="4" y="108"/>
                    </a:lnTo>
                    <a:lnTo>
                      <a:pt x="2" y="108"/>
                    </a:lnTo>
                    <a:lnTo>
                      <a:pt x="0" y="106"/>
                    </a:lnTo>
                    <a:lnTo>
                      <a:pt x="0" y="106"/>
                    </a:lnTo>
                    <a:lnTo>
                      <a:pt x="2" y="104"/>
                    </a:lnTo>
                    <a:lnTo>
                      <a:pt x="2" y="104"/>
                    </a:lnTo>
                    <a:lnTo>
                      <a:pt x="42" y="76"/>
                    </a:lnTo>
                    <a:lnTo>
                      <a:pt x="82" y="52"/>
                    </a:lnTo>
                    <a:lnTo>
                      <a:pt x="126" y="34"/>
                    </a:lnTo>
                    <a:lnTo>
                      <a:pt x="172" y="18"/>
                    </a:lnTo>
                    <a:lnTo>
                      <a:pt x="172" y="18"/>
                    </a:lnTo>
                    <a:lnTo>
                      <a:pt x="196" y="12"/>
                    </a:lnTo>
                    <a:lnTo>
                      <a:pt x="222" y="8"/>
                    </a:lnTo>
                    <a:lnTo>
                      <a:pt x="246" y="4"/>
                    </a:lnTo>
                    <a:lnTo>
                      <a:pt x="272" y="2"/>
                    </a:lnTo>
                    <a:lnTo>
                      <a:pt x="322" y="0"/>
                    </a:lnTo>
                    <a:lnTo>
                      <a:pt x="372" y="2"/>
                    </a:lnTo>
                    <a:lnTo>
                      <a:pt x="372" y="2"/>
                    </a:lnTo>
                    <a:lnTo>
                      <a:pt x="372" y="4"/>
                    </a:lnTo>
                    <a:lnTo>
                      <a:pt x="372" y="4"/>
                    </a:lnTo>
                    <a:lnTo>
                      <a:pt x="372" y="4"/>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89" name="Google Shape;9568;p53">
                <a:extLst>
                  <a:ext uri="{FF2B5EF4-FFF2-40B4-BE49-F238E27FC236}">
                    <a16:creationId xmlns:a16="http://schemas.microsoft.com/office/drawing/2014/main" id="{56E7A2F9-5BE6-8612-9145-E243328B0114}"/>
                  </a:ext>
                </a:extLst>
              </p:cNvPr>
              <p:cNvSpPr/>
              <p:nvPr/>
            </p:nvSpPr>
            <p:spPr>
              <a:xfrm>
                <a:off x="6160057" y="4281998"/>
                <a:ext cx="89265" cy="67841"/>
              </a:xfrm>
              <a:custGeom>
                <a:avLst/>
                <a:gdLst/>
                <a:ahLst/>
                <a:cxnLst/>
                <a:rect l="l" t="t" r="r" b="b"/>
                <a:pathLst>
                  <a:path w="50" h="38" extrusionOk="0">
                    <a:moveTo>
                      <a:pt x="50" y="38"/>
                    </a:moveTo>
                    <a:lnTo>
                      <a:pt x="50" y="38"/>
                    </a:lnTo>
                    <a:lnTo>
                      <a:pt x="38" y="28"/>
                    </a:lnTo>
                    <a:lnTo>
                      <a:pt x="28" y="16"/>
                    </a:lnTo>
                    <a:lnTo>
                      <a:pt x="28" y="16"/>
                    </a:lnTo>
                    <a:lnTo>
                      <a:pt x="14" y="8"/>
                    </a:lnTo>
                    <a:lnTo>
                      <a:pt x="0" y="0"/>
                    </a:lnTo>
                    <a:lnTo>
                      <a:pt x="0" y="0"/>
                    </a:lnTo>
                    <a:lnTo>
                      <a:pt x="0" y="0"/>
                    </a:lnTo>
                    <a:lnTo>
                      <a:pt x="2" y="0"/>
                    </a:lnTo>
                    <a:lnTo>
                      <a:pt x="2" y="0"/>
                    </a:lnTo>
                    <a:lnTo>
                      <a:pt x="16" y="6"/>
                    </a:lnTo>
                    <a:lnTo>
                      <a:pt x="28" y="14"/>
                    </a:lnTo>
                    <a:lnTo>
                      <a:pt x="40" y="26"/>
                    </a:lnTo>
                    <a:lnTo>
                      <a:pt x="50" y="38"/>
                    </a:lnTo>
                    <a:lnTo>
                      <a:pt x="50" y="38"/>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90" name="Google Shape;9569;p53">
                <a:extLst>
                  <a:ext uri="{FF2B5EF4-FFF2-40B4-BE49-F238E27FC236}">
                    <a16:creationId xmlns:a16="http://schemas.microsoft.com/office/drawing/2014/main" id="{0079630E-39A0-18B9-B717-73862BB4340F}"/>
                  </a:ext>
                </a:extLst>
              </p:cNvPr>
              <p:cNvSpPr/>
              <p:nvPr/>
            </p:nvSpPr>
            <p:spPr>
              <a:xfrm>
                <a:off x="5999379" y="4303422"/>
                <a:ext cx="153536" cy="92836"/>
              </a:xfrm>
              <a:custGeom>
                <a:avLst/>
                <a:gdLst/>
                <a:ahLst/>
                <a:cxnLst/>
                <a:rect l="l" t="t" r="r" b="b"/>
                <a:pathLst>
                  <a:path w="86" h="52" extrusionOk="0">
                    <a:moveTo>
                      <a:pt x="86" y="52"/>
                    </a:moveTo>
                    <a:lnTo>
                      <a:pt x="86" y="52"/>
                    </a:lnTo>
                    <a:lnTo>
                      <a:pt x="78" y="40"/>
                    </a:lnTo>
                    <a:lnTo>
                      <a:pt x="70" y="32"/>
                    </a:lnTo>
                    <a:lnTo>
                      <a:pt x="60" y="24"/>
                    </a:lnTo>
                    <a:lnTo>
                      <a:pt x="50" y="18"/>
                    </a:lnTo>
                    <a:lnTo>
                      <a:pt x="40" y="12"/>
                    </a:lnTo>
                    <a:lnTo>
                      <a:pt x="28" y="8"/>
                    </a:lnTo>
                    <a:lnTo>
                      <a:pt x="2" y="4"/>
                    </a:lnTo>
                    <a:lnTo>
                      <a:pt x="2" y="4"/>
                    </a:lnTo>
                    <a:lnTo>
                      <a:pt x="0" y="4"/>
                    </a:lnTo>
                    <a:lnTo>
                      <a:pt x="0" y="2"/>
                    </a:lnTo>
                    <a:lnTo>
                      <a:pt x="0" y="0"/>
                    </a:lnTo>
                    <a:lnTo>
                      <a:pt x="2" y="0"/>
                    </a:lnTo>
                    <a:lnTo>
                      <a:pt x="2" y="0"/>
                    </a:lnTo>
                    <a:lnTo>
                      <a:pt x="28" y="6"/>
                    </a:lnTo>
                    <a:lnTo>
                      <a:pt x="40" y="10"/>
                    </a:lnTo>
                    <a:lnTo>
                      <a:pt x="52" y="14"/>
                    </a:lnTo>
                    <a:lnTo>
                      <a:pt x="62" y="20"/>
                    </a:lnTo>
                    <a:lnTo>
                      <a:pt x="72" y="30"/>
                    </a:lnTo>
                    <a:lnTo>
                      <a:pt x="80" y="40"/>
                    </a:lnTo>
                    <a:lnTo>
                      <a:pt x="86" y="52"/>
                    </a:lnTo>
                    <a:lnTo>
                      <a:pt x="86" y="52"/>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91" name="Google Shape;9570;p53">
                <a:extLst>
                  <a:ext uri="{FF2B5EF4-FFF2-40B4-BE49-F238E27FC236}">
                    <a16:creationId xmlns:a16="http://schemas.microsoft.com/office/drawing/2014/main" id="{32FD2521-8CD1-5AC2-FDDB-51AF28954C8E}"/>
                  </a:ext>
                </a:extLst>
              </p:cNvPr>
              <p:cNvSpPr/>
              <p:nvPr/>
            </p:nvSpPr>
            <p:spPr>
              <a:xfrm>
                <a:off x="5895832" y="4335557"/>
                <a:ext cx="135683" cy="71412"/>
              </a:xfrm>
              <a:custGeom>
                <a:avLst/>
                <a:gdLst/>
                <a:ahLst/>
                <a:cxnLst/>
                <a:rect l="l" t="t" r="r" b="b"/>
                <a:pathLst>
                  <a:path w="76" h="40" extrusionOk="0">
                    <a:moveTo>
                      <a:pt x="76" y="40"/>
                    </a:moveTo>
                    <a:lnTo>
                      <a:pt x="76" y="40"/>
                    </a:lnTo>
                    <a:lnTo>
                      <a:pt x="60" y="26"/>
                    </a:lnTo>
                    <a:lnTo>
                      <a:pt x="42" y="12"/>
                    </a:lnTo>
                    <a:lnTo>
                      <a:pt x="32" y="8"/>
                    </a:lnTo>
                    <a:lnTo>
                      <a:pt x="22" y="4"/>
                    </a:lnTo>
                    <a:lnTo>
                      <a:pt x="12" y="4"/>
                    </a:lnTo>
                    <a:lnTo>
                      <a:pt x="2" y="4"/>
                    </a:lnTo>
                    <a:lnTo>
                      <a:pt x="2" y="4"/>
                    </a:lnTo>
                    <a:lnTo>
                      <a:pt x="0" y="4"/>
                    </a:lnTo>
                    <a:lnTo>
                      <a:pt x="0" y="2"/>
                    </a:lnTo>
                    <a:lnTo>
                      <a:pt x="0" y="2"/>
                    </a:lnTo>
                    <a:lnTo>
                      <a:pt x="12" y="0"/>
                    </a:lnTo>
                    <a:lnTo>
                      <a:pt x="22" y="2"/>
                    </a:lnTo>
                    <a:lnTo>
                      <a:pt x="32" y="4"/>
                    </a:lnTo>
                    <a:lnTo>
                      <a:pt x="42" y="10"/>
                    </a:lnTo>
                    <a:lnTo>
                      <a:pt x="60" y="24"/>
                    </a:lnTo>
                    <a:lnTo>
                      <a:pt x="76" y="38"/>
                    </a:lnTo>
                    <a:lnTo>
                      <a:pt x="76" y="4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92" name="Google Shape;9571;p53">
                <a:extLst>
                  <a:ext uri="{FF2B5EF4-FFF2-40B4-BE49-F238E27FC236}">
                    <a16:creationId xmlns:a16="http://schemas.microsoft.com/office/drawing/2014/main" id="{4D44C2F4-AABC-6C19-E3E5-4D5825F5447E}"/>
                  </a:ext>
                </a:extLst>
              </p:cNvPr>
              <p:cNvSpPr/>
              <p:nvPr/>
            </p:nvSpPr>
            <p:spPr>
              <a:xfrm>
                <a:off x="5760149" y="4396257"/>
                <a:ext cx="153536" cy="71412"/>
              </a:xfrm>
              <a:custGeom>
                <a:avLst/>
                <a:gdLst/>
                <a:ahLst/>
                <a:cxnLst/>
                <a:rect l="l" t="t" r="r" b="b"/>
                <a:pathLst>
                  <a:path w="86" h="40" extrusionOk="0">
                    <a:moveTo>
                      <a:pt x="86" y="40"/>
                    </a:moveTo>
                    <a:lnTo>
                      <a:pt x="86" y="40"/>
                    </a:lnTo>
                    <a:lnTo>
                      <a:pt x="68" y="22"/>
                    </a:lnTo>
                    <a:lnTo>
                      <a:pt x="60" y="16"/>
                    </a:lnTo>
                    <a:lnTo>
                      <a:pt x="48" y="8"/>
                    </a:lnTo>
                    <a:lnTo>
                      <a:pt x="38" y="4"/>
                    </a:lnTo>
                    <a:lnTo>
                      <a:pt x="26" y="4"/>
                    </a:lnTo>
                    <a:lnTo>
                      <a:pt x="14" y="4"/>
                    </a:lnTo>
                    <a:lnTo>
                      <a:pt x="2" y="10"/>
                    </a:lnTo>
                    <a:lnTo>
                      <a:pt x="2" y="10"/>
                    </a:lnTo>
                    <a:lnTo>
                      <a:pt x="0" y="8"/>
                    </a:lnTo>
                    <a:lnTo>
                      <a:pt x="0" y="6"/>
                    </a:lnTo>
                    <a:lnTo>
                      <a:pt x="0" y="6"/>
                    </a:lnTo>
                    <a:lnTo>
                      <a:pt x="14" y="2"/>
                    </a:lnTo>
                    <a:lnTo>
                      <a:pt x="26" y="0"/>
                    </a:lnTo>
                    <a:lnTo>
                      <a:pt x="38" y="2"/>
                    </a:lnTo>
                    <a:lnTo>
                      <a:pt x="50" y="6"/>
                    </a:lnTo>
                    <a:lnTo>
                      <a:pt x="60" y="12"/>
                    </a:lnTo>
                    <a:lnTo>
                      <a:pt x="70" y="20"/>
                    </a:lnTo>
                    <a:lnTo>
                      <a:pt x="78" y="30"/>
                    </a:lnTo>
                    <a:lnTo>
                      <a:pt x="86" y="40"/>
                    </a:lnTo>
                    <a:lnTo>
                      <a:pt x="86" y="4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93" name="Google Shape;9572;p53">
                <a:extLst>
                  <a:ext uri="{FF2B5EF4-FFF2-40B4-BE49-F238E27FC236}">
                    <a16:creationId xmlns:a16="http://schemas.microsoft.com/office/drawing/2014/main" id="{BA3496CB-7325-14BD-155A-F5D3FC4565F4}"/>
                  </a:ext>
                </a:extLst>
              </p:cNvPr>
              <p:cNvSpPr/>
              <p:nvPr/>
            </p:nvSpPr>
            <p:spPr>
              <a:xfrm>
                <a:off x="6113639" y="4203445"/>
                <a:ext cx="74983" cy="85695"/>
              </a:xfrm>
              <a:custGeom>
                <a:avLst/>
                <a:gdLst/>
                <a:ahLst/>
                <a:cxnLst/>
                <a:rect l="l" t="t" r="r" b="b"/>
                <a:pathLst>
                  <a:path w="42" h="48" extrusionOk="0">
                    <a:moveTo>
                      <a:pt x="42" y="2"/>
                    </a:moveTo>
                    <a:lnTo>
                      <a:pt x="42" y="2"/>
                    </a:lnTo>
                    <a:lnTo>
                      <a:pt x="40" y="10"/>
                    </a:lnTo>
                    <a:lnTo>
                      <a:pt x="36" y="16"/>
                    </a:lnTo>
                    <a:lnTo>
                      <a:pt x="26" y="28"/>
                    </a:lnTo>
                    <a:lnTo>
                      <a:pt x="14" y="38"/>
                    </a:lnTo>
                    <a:lnTo>
                      <a:pt x="2" y="48"/>
                    </a:lnTo>
                    <a:lnTo>
                      <a:pt x="2" y="48"/>
                    </a:lnTo>
                    <a:lnTo>
                      <a:pt x="0" y="48"/>
                    </a:lnTo>
                    <a:lnTo>
                      <a:pt x="0" y="46"/>
                    </a:lnTo>
                    <a:lnTo>
                      <a:pt x="0" y="46"/>
                    </a:lnTo>
                    <a:lnTo>
                      <a:pt x="14" y="36"/>
                    </a:lnTo>
                    <a:lnTo>
                      <a:pt x="24" y="26"/>
                    </a:lnTo>
                    <a:lnTo>
                      <a:pt x="34" y="16"/>
                    </a:lnTo>
                    <a:lnTo>
                      <a:pt x="40" y="2"/>
                    </a:lnTo>
                    <a:lnTo>
                      <a:pt x="40" y="2"/>
                    </a:lnTo>
                    <a:lnTo>
                      <a:pt x="42" y="0"/>
                    </a:lnTo>
                    <a:lnTo>
                      <a:pt x="42" y="2"/>
                    </a:lnTo>
                    <a:lnTo>
                      <a:pt x="42" y="2"/>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94" name="Google Shape;9573;p53">
                <a:extLst>
                  <a:ext uri="{FF2B5EF4-FFF2-40B4-BE49-F238E27FC236}">
                    <a16:creationId xmlns:a16="http://schemas.microsoft.com/office/drawing/2014/main" id="{40D98A61-B224-F7F2-FE71-64AC0CCCC81D}"/>
                  </a:ext>
                </a:extLst>
              </p:cNvPr>
              <p:cNvSpPr/>
              <p:nvPr/>
            </p:nvSpPr>
            <p:spPr>
              <a:xfrm>
                <a:off x="5988668" y="4214156"/>
                <a:ext cx="71412" cy="96406"/>
              </a:xfrm>
              <a:custGeom>
                <a:avLst/>
                <a:gdLst/>
                <a:ahLst/>
                <a:cxnLst/>
                <a:rect l="l" t="t" r="r" b="b"/>
                <a:pathLst>
                  <a:path w="40" h="54" extrusionOk="0">
                    <a:moveTo>
                      <a:pt x="40" y="0"/>
                    </a:moveTo>
                    <a:lnTo>
                      <a:pt x="40" y="0"/>
                    </a:lnTo>
                    <a:lnTo>
                      <a:pt x="34" y="16"/>
                    </a:lnTo>
                    <a:lnTo>
                      <a:pt x="24" y="30"/>
                    </a:lnTo>
                    <a:lnTo>
                      <a:pt x="14" y="42"/>
                    </a:lnTo>
                    <a:lnTo>
                      <a:pt x="2" y="54"/>
                    </a:lnTo>
                    <a:lnTo>
                      <a:pt x="2" y="54"/>
                    </a:lnTo>
                    <a:lnTo>
                      <a:pt x="0" y="54"/>
                    </a:lnTo>
                    <a:lnTo>
                      <a:pt x="0" y="52"/>
                    </a:lnTo>
                    <a:lnTo>
                      <a:pt x="0" y="52"/>
                    </a:lnTo>
                    <a:lnTo>
                      <a:pt x="12" y="40"/>
                    </a:lnTo>
                    <a:lnTo>
                      <a:pt x="22" y="28"/>
                    </a:lnTo>
                    <a:lnTo>
                      <a:pt x="32" y="14"/>
                    </a:lnTo>
                    <a:lnTo>
                      <a:pt x="40" y="0"/>
                    </a:lnTo>
                    <a:lnTo>
                      <a:pt x="40" y="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95" name="Google Shape;9574;p53">
                <a:extLst>
                  <a:ext uri="{FF2B5EF4-FFF2-40B4-BE49-F238E27FC236}">
                    <a16:creationId xmlns:a16="http://schemas.microsoft.com/office/drawing/2014/main" id="{B9BE10EE-54CD-15E5-B4E9-CF0EAAEDA444}"/>
                  </a:ext>
                </a:extLst>
              </p:cNvPr>
              <p:cNvSpPr/>
              <p:nvPr/>
            </p:nvSpPr>
            <p:spPr>
              <a:xfrm>
                <a:off x="5885120" y="4257004"/>
                <a:ext cx="67841" cy="85695"/>
              </a:xfrm>
              <a:custGeom>
                <a:avLst/>
                <a:gdLst/>
                <a:ahLst/>
                <a:cxnLst/>
                <a:rect l="l" t="t" r="r" b="b"/>
                <a:pathLst>
                  <a:path w="38" h="48" extrusionOk="0">
                    <a:moveTo>
                      <a:pt x="38" y="0"/>
                    </a:moveTo>
                    <a:lnTo>
                      <a:pt x="38" y="0"/>
                    </a:lnTo>
                    <a:lnTo>
                      <a:pt x="32" y="14"/>
                    </a:lnTo>
                    <a:lnTo>
                      <a:pt x="22" y="28"/>
                    </a:lnTo>
                    <a:lnTo>
                      <a:pt x="22" y="28"/>
                    </a:lnTo>
                    <a:lnTo>
                      <a:pt x="14" y="40"/>
                    </a:lnTo>
                    <a:lnTo>
                      <a:pt x="8" y="44"/>
                    </a:lnTo>
                    <a:lnTo>
                      <a:pt x="2" y="48"/>
                    </a:lnTo>
                    <a:lnTo>
                      <a:pt x="2" y="48"/>
                    </a:lnTo>
                    <a:lnTo>
                      <a:pt x="0" y="48"/>
                    </a:lnTo>
                    <a:lnTo>
                      <a:pt x="0" y="48"/>
                    </a:lnTo>
                    <a:lnTo>
                      <a:pt x="0" y="46"/>
                    </a:lnTo>
                    <a:lnTo>
                      <a:pt x="0" y="44"/>
                    </a:lnTo>
                    <a:lnTo>
                      <a:pt x="2" y="44"/>
                    </a:lnTo>
                    <a:lnTo>
                      <a:pt x="4" y="44"/>
                    </a:lnTo>
                    <a:lnTo>
                      <a:pt x="4" y="44"/>
                    </a:lnTo>
                    <a:lnTo>
                      <a:pt x="4" y="44"/>
                    </a:lnTo>
                    <a:lnTo>
                      <a:pt x="4" y="46"/>
                    </a:lnTo>
                    <a:lnTo>
                      <a:pt x="4" y="46"/>
                    </a:lnTo>
                    <a:lnTo>
                      <a:pt x="4" y="46"/>
                    </a:lnTo>
                    <a:lnTo>
                      <a:pt x="4" y="46"/>
                    </a:lnTo>
                    <a:lnTo>
                      <a:pt x="6" y="42"/>
                    </a:lnTo>
                    <a:lnTo>
                      <a:pt x="12" y="36"/>
                    </a:lnTo>
                    <a:lnTo>
                      <a:pt x="12" y="36"/>
                    </a:lnTo>
                    <a:lnTo>
                      <a:pt x="20" y="26"/>
                    </a:lnTo>
                    <a:lnTo>
                      <a:pt x="20" y="26"/>
                    </a:lnTo>
                    <a:lnTo>
                      <a:pt x="30" y="12"/>
                    </a:lnTo>
                    <a:lnTo>
                      <a:pt x="38" y="0"/>
                    </a:lnTo>
                    <a:lnTo>
                      <a:pt x="38" y="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96" name="Google Shape;9575;p53">
                <a:extLst>
                  <a:ext uri="{FF2B5EF4-FFF2-40B4-BE49-F238E27FC236}">
                    <a16:creationId xmlns:a16="http://schemas.microsoft.com/office/drawing/2014/main" id="{C42EEB69-C1FC-B385-184B-93ABB0AE6BB0}"/>
                  </a:ext>
                </a:extLst>
              </p:cNvPr>
              <p:cNvSpPr/>
              <p:nvPr/>
            </p:nvSpPr>
            <p:spPr>
              <a:xfrm>
                <a:off x="5760149" y="4299851"/>
                <a:ext cx="103548" cy="107118"/>
              </a:xfrm>
              <a:custGeom>
                <a:avLst/>
                <a:gdLst/>
                <a:ahLst/>
                <a:cxnLst/>
                <a:rect l="l" t="t" r="r" b="b"/>
                <a:pathLst>
                  <a:path w="58" h="60" extrusionOk="0">
                    <a:moveTo>
                      <a:pt x="58" y="2"/>
                    </a:moveTo>
                    <a:lnTo>
                      <a:pt x="58" y="2"/>
                    </a:lnTo>
                    <a:lnTo>
                      <a:pt x="46" y="18"/>
                    </a:lnTo>
                    <a:lnTo>
                      <a:pt x="34" y="34"/>
                    </a:lnTo>
                    <a:lnTo>
                      <a:pt x="18" y="48"/>
                    </a:lnTo>
                    <a:lnTo>
                      <a:pt x="4" y="60"/>
                    </a:lnTo>
                    <a:lnTo>
                      <a:pt x="4" y="60"/>
                    </a:lnTo>
                    <a:lnTo>
                      <a:pt x="2" y="60"/>
                    </a:lnTo>
                    <a:lnTo>
                      <a:pt x="0" y="60"/>
                    </a:lnTo>
                    <a:lnTo>
                      <a:pt x="0" y="58"/>
                    </a:lnTo>
                    <a:lnTo>
                      <a:pt x="0" y="56"/>
                    </a:lnTo>
                    <a:lnTo>
                      <a:pt x="0" y="56"/>
                    </a:lnTo>
                    <a:lnTo>
                      <a:pt x="16" y="44"/>
                    </a:lnTo>
                    <a:lnTo>
                      <a:pt x="30" y="30"/>
                    </a:lnTo>
                    <a:lnTo>
                      <a:pt x="56" y="0"/>
                    </a:lnTo>
                    <a:lnTo>
                      <a:pt x="56" y="0"/>
                    </a:lnTo>
                    <a:lnTo>
                      <a:pt x="58" y="0"/>
                    </a:lnTo>
                    <a:lnTo>
                      <a:pt x="58" y="2"/>
                    </a:lnTo>
                    <a:lnTo>
                      <a:pt x="58" y="2"/>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97" name="Google Shape;9576;p53">
                <a:extLst>
                  <a:ext uri="{FF2B5EF4-FFF2-40B4-BE49-F238E27FC236}">
                    <a16:creationId xmlns:a16="http://schemas.microsoft.com/office/drawing/2014/main" id="{B55FAFB3-B69E-7DE5-7835-2F0D02235DED}"/>
                  </a:ext>
                </a:extLst>
              </p:cNvPr>
              <p:cNvSpPr/>
              <p:nvPr/>
            </p:nvSpPr>
            <p:spPr>
              <a:xfrm>
                <a:off x="5578048" y="3957073"/>
                <a:ext cx="467749" cy="460608"/>
              </a:xfrm>
              <a:custGeom>
                <a:avLst/>
                <a:gdLst/>
                <a:ahLst/>
                <a:cxnLst/>
                <a:rect l="l" t="t" r="r" b="b"/>
                <a:pathLst>
                  <a:path w="262" h="258" extrusionOk="0">
                    <a:moveTo>
                      <a:pt x="262" y="2"/>
                    </a:moveTo>
                    <a:lnTo>
                      <a:pt x="262" y="2"/>
                    </a:lnTo>
                    <a:lnTo>
                      <a:pt x="222" y="22"/>
                    </a:lnTo>
                    <a:lnTo>
                      <a:pt x="184" y="46"/>
                    </a:lnTo>
                    <a:lnTo>
                      <a:pt x="148" y="74"/>
                    </a:lnTo>
                    <a:lnTo>
                      <a:pt x="114" y="104"/>
                    </a:lnTo>
                    <a:lnTo>
                      <a:pt x="114" y="104"/>
                    </a:lnTo>
                    <a:lnTo>
                      <a:pt x="98" y="120"/>
                    </a:lnTo>
                    <a:lnTo>
                      <a:pt x="82" y="138"/>
                    </a:lnTo>
                    <a:lnTo>
                      <a:pt x="54" y="176"/>
                    </a:lnTo>
                    <a:lnTo>
                      <a:pt x="28" y="216"/>
                    </a:lnTo>
                    <a:lnTo>
                      <a:pt x="2" y="256"/>
                    </a:lnTo>
                    <a:lnTo>
                      <a:pt x="2" y="256"/>
                    </a:lnTo>
                    <a:lnTo>
                      <a:pt x="0" y="258"/>
                    </a:lnTo>
                    <a:lnTo>
                      <a:pt x="0" y="256"/>
                    </a:lnTo>
                    <a:lnTo>
                      <a:pt x="0" y="256"/>
                    </a:lnTo>
                    <a:lnTo>
                      <a:pt x="22" y="214"/>
                    </a:lnTo>
                    <a:lnTo>
                      <a:pt x="48" y="176"/>
                    </a:lnTo>
                    <a:lnTo>
                      <a:pt x="76" y="138"/>
                    </a:lnTo>
                    <a:lnTo>
                      <a:pt x="108" y="104"/>
                    </a:lnTo>
                    <a:lnTo>
                      <a:pt x="142" y="74"/>
                    </a:lnTo>
                    <a:lnTo>
                      <a:pt x="178" y="46"/>
                    </a:lnTo>
                    <a:lnTo>
                      <a:pt x="218" y="20"/>
                    </a:lnTo>
                    <a:lnTo>
                      <a:pt x="238" y="10"/>
                    </a:lnTo>
                    <a:lnTo>
                      <a:pt x="260" y="0"/>
                    </a:lnTo>
                    <a:lnTo>
                      <a:pt x="260" y="0"/>
                    </a:lnTo>
                    <a:lnTo>
                      <a:pt x="262" y="0"/>
                    </a:lnTo>
                    <a:lnTo>
                      <a:pt x="262" y="2"/>
                    </a:lnTo>
                    <a:lnTo>
                      <a:pt x="262" y="2"/>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98" name="Google Shape;9577;p53">
                <a:extLst>
                  <a:ext uri="{FF2B5EF4-FFF2-40B4-BE49-F238E27FC236}">
                    <a16:creationId xmlns:a16="http://schemas.microsoft.com/office/drawing/2014/main" id="{2D922043-FE3C-06B9-1FD0-606FF0901A98}"/>
                  </a:ext>
                </a:extLst>
              </p:cNvPr>
              <p:cNvSpPr/>
              <p:nvPr/>
            </p:nvSpPr>
            <p:spPr>
              <a:xfrm>
                <a:off x="5506636" y="3789254"/>
                <a:ext cx="110689" cy="578438"/>
              </a:xfrm>
              <a:custGeom>
                <a:avLst/>
                <a:gdLst/>
                <a:ahLst/>
                <a:cxnLst/>
                <a:rect l="l" t="t" r="r" b="b"/>
                <a:pathLst>
                  <a:path w="62" h="324" extrusionOk="0">
                    <a:moveTo>
                      <a:pt x="62" y="2"/>
                    </a:moveTo>
                    <a:lnTo>
                      <a:pt x="62" y="2"/>
                    </a:lnTo>
                    <a:lnTo>
                      <a:pt x="36" y="80"/>
                    </a:lnTo>
                    <a:lnTo>
                      <a:pt x="24" y="118"/>
                    </a:lnTo>
                    <a:lnTo>
                      <a:pt x="14" y="158"/>
                    </a:lnTo>
                    <a:lnTo>
                      <a:pt x="6" y="198"/>
                    </a:lnTo>
                    <a:lnTo>
                      <a:pt x="4" y="238"/>
                    </a:lnTo>
                    <a:lnTo>
                      <a:pt x="2" y="258"/>
                    </a:lnTo>
                    <a:lnTo>
                      <a:pt x="4" y="280"/>
                    </a:lnTo>
                    <a:lnTo>
                      <a:pt x="6" y="300"/>
                    </a:lnTo>
                    <a:lnTo>
                      <a:pt x="10" y="322"/>
                    </a:lnTo>
                    <a:lnTo>
                      <a:pt x="10" y="322"/>
                    </a:lnTo>
                    <a:lnTo>
                      <a:pt x="10" y="322"/>
                    </a:lnTo>
                    <a:lnTo>
                      <a:pt x="8" y="324"/>
                    </a:lnTo>
                    <a:lnTo>
                      <a:pt x="8" y="324"/>
                    </a:lnTo>
                    <a:lnTo>
                      <a:pt x="6" y="322"/>
                    </a:lnTo>
                    <a:lnTo>
                      <a:pt x="6" y="322"/>
                    </a:lnTo>
                    <a:lnTo>
                      <a:pt x="2" y="302"/>
                    </a:lnTo>
                    <a:lnTo>
                      <a:pt x="0" y="282"/>
                    </a:lnTo>
                    <a:lnTo>
                      <a:pt x="0" y="240"/>
                    </a:lnTo>
                    <a:lnTo>
                      <a:pt x="2" y="198"/>
                    </a:lnTo>
                    <a:lnTo>
                      <a:pt x="8" y="158"/>
                    </a:lnTo>
                    <a:lnTo>
                      <a:pt x="18" y="116"/>
                    </a:lnTo>
                    <a:lnTo>
                      <a:pt x="30" y="78"/>
                    </a:lnTo>
                    <a:lnTo>
                      <a:pt x="46" y="38"/>
                    </a:lnTo>
                    <a:lnTo>
                      <a:pt x="62" y="0"/>
                    </a:lnTo>
                    <a:lnTo>
                      <a:pt x="62" y="2"/>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99" name="Google Shape;9578;p53">
                <a:extLst>
                  <a:ext uri="{FF2B5EF4-FFF2-40B4-BE49-F238E27FC236}">
                    <a16:creationId xmlns:a16="http://schemas.microsoft.com/office/drawing/2014/main" id="{B17B78EB-959B-61B1-5AC9-CB7EF9624BD4}"/>
                  </a:ext>
                </a:extLst>
              </p:cNvPr>
              <p:cNvSpPr/>
              <p:nvPr/>
            </p:nvSpPr>
            <p:spPr>
              <a:xfrm>
                <a:off x="5799426" y="4074903"/>
                <a:ext cx="189242" cy="49988"/>
              </a:xfrm>
              <a:custGeom>
                <a:avLst/>
                <a:gdLst/>
                <a:ahLst/>
                <a:cxnLst/>
                <a:rect l="l" t="t" r="r" b="b"/>
                <a:pathLst>
                  <a:path w="106" h="28" extrusionOk="0">
                    <a:moveTo>
                      <a:pt x="106" y="6"/>
                    </a:moveTo>
                    <a:lnTo>
                      <a:pt x="106" y="6"/>
                    </a:lnTo>
                    <a:lnTo>
                      <a:pt x="78" y="6"/>
                    </a:lnTo>
                    <a:lnTo>
                      <a:pt x="52" y="8"/>
                    </a:lnTo>
                    <a:lnTo>
                      <a:pt x="40" y="10"/>
                    </a:lnTo>
                    <a:lnTo>
                      <a:pt x="28" y="14"/>
                    </a:lnTo>
                    <a:lnTo>
                      <a:pt x="16" y="20"/>
                    </a:lnTo>
                    <a:lnTo>
                      <a:pt x="2" y="26"/>
                    </a:lnTo>
                    <a:lnTo>
                      <a:pt x="2" y="26"/>
                    </a:lnTo>
                    <a:lnTo>
                      <a:pt x="2" y="28"/>
                    </a:lnTo>
                    <a:lnTo>
                      <a:pt x="0" y="26"/>
                    </a:lnTo>
                    <a:lnTo>
                      <a:pt x="0" y="24"/>
                    </a:lnTo>
                    <a:lnTo>
                      <a:pt x="0" y="24"/>
                    </a:lnTo>
                    <a:lnTo>
                      <a:pt x="0" y="24"/>
                    </a:lnTo>
                    <a:lnTo>
                      <a:pt x="12" y="16"/>
                    </a:lnTo>
                    <a:lnTo>
                      <a:pt x="24" y="10"/>
                    </a:lnTo>
                    <a:lnTo>
                      <a:pt x="38" y="6"/>
                    </a:lnTo>
                    <a:lnTo>
                      <a:pt x="52" y="2"/>
                    </a:lnTo>
                    <a:lnTo>
                      <a:pt x="66" y="0"/>
                    </a:lnTo>
                    <a:lnTo>
                      <a:pt x="80" y="0"/>
                    </a:lnTo>
                    <a:lnTo>
                      <a:pt x="94" y="2"/>
                    </a:lnTo>
                    <a:lnTo>
                      <a:pt x="106" y="4"/>
                    </a:lnTo>
                    <a:lnTo>
                      <a:pt x="106" y="4"/>
                    </a:lnTo>
                    <a:lnTo>
                      <a:pt x="106" y="6"/>
                    </a:lnTo>
                    <a:lnTo>
                      <a:pt x="106" y="6"/>
                    </a:lnTo>
                    <a:lnTo>
                      <a:pt x="106" y="6"/>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00" name="Google Shape;9579;p53">
                <a:extLst>
                  <a:ext uri="{FF2B5EF4-FFF2-40B4-BE49-F238E27FC236}">
                    <a16:creationId xmlns:a16="http://schemas.microsoft.com/office/drawing/2014/main" id="{A376B548-A18C-72DC-FCC1-977E5EC8667F}"/>
                  </a:ext>
                </a:extLst>
              </p:cNvPr>
              <p:cNvSpPr/>
              <p:nvPr/>
            </p:nvSpPr>
            <p:spPr>
              <a:xfrm>
                <a:off x="5699449" y="4192733"/>
                <a:ext cx="185671" cy="39277"/>
              </a:xfrm>
              <a:custGeom>
                <a:avLst/>
                <a:gdLst/>
                <a:ahLst/>
                <a:cxnLst/>
                <a:rect l="l" t="t" r="r" b="b"/>
                <a:pathLst>
                  <a:path w="104" h="22" extrusionOk="0">
                    <a:moveTo>
                      <a:pt x="102" y="4"/>
                    </a:moveTo>
                    <a:lnTo>
                      <a:pt x="102" y="4"/>
                    </a:lnTo>
                    <a:lnTo>
                      <a:pt x="76" y="4"/>
                    </a:lnTo>
                    <a:lnTo>
                      <a:pt x="64" y="4"/>
                    </a:lnTo>
                    <a:lnTo>
                      <a:pt x="50" y="8"/>
                    </a:lnTo>
                    <a:lnTo>
                      <a:pt x="50" y="8"/>
                    </a:lnTo>
                    <a:lnTo>
                      <a:pt x="26" y="14"/>
                    </a:lnTo>
                    <a:lnTo>
                      <a:pt x="2" y="22"/>
                    </a:lnTo>
                    <a:lnTo>
                      <a:pt x="2" y="22"/>
                    </a:lnTo>
                    <a:lnTo>
                      <a:pt x="2" y="22"/>
                    </a:lnTo>
                    <a:lnTo>
                      <a:pt x="0" y="22"/>
                    </a:lnTo>
                    <a:lnTo>
                      <a:pt x="2" y="20"/>
                    </a:lnTo>
                    <a:lnTo>
                      <a:pt x="2" y="20"/>
                    </a:lnTo>
                    <a:lnTo>
                      <a:pt x="26" y="10"/>
                    </a:lnTo>
                    <a:lnTo>
                      <a:pt x="52" y="4"/>
                    </a:lnTo>
                    <a:lnTo>
                      <a:pt x="64" y="2"/>
                    </a:lnTo>
                    <a:lnTo>
                      <a:pt x="78" y="0"/>
                    </a:lnTo>
                    <a:lnTo>
                      <a:pt x="90" y="0"/>
                    </a:lnTo>
                    <a:lnTo>
                      <a:pt x="104" y="2"/>
                    </a:lnTo>
                    <a:lnTo>
                      <a:pt x="102" y="4"/>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01" name="Google Shape;9580;p53">
                <a:extLst>
                  <a:ext uri="{FF2B5EF4-FFF2-40B4-BE49-F238E27FC236}">
                    <a16:creationId xmlns:a16="http://schemas.microsoft.com/office/drawing/2014/main" id="{16C1ADDC-DB04-0B6C-C7B1-535418CABFC7}"/>
                  </a:ext>
                </a:extLst>
              </p:cNvPr>
              <p:cNvSpPr/>
              <p:nvPr/>
            </p:nvSpPr>
            <p:spPr>
              <a:xfrm>
                <a:off x="5628037" y="4292710"/>
                <a:ext cx="132112" cy="49988"/>
              </a:xfrm>
              <a:custGeom>
                <a:avLst/>
                <a:gdLst/>
                <a:ahLst/>
                <a:cxnLst/>
                <a:rect l="l" t="t" r="r" b="b"/>
                <a:pathLst>
                  <a:path w="74" h="28" extrusionOk="0">
                    <a:moveTo>
                      <a:pt x="74" y="2"/>
                    </a:moveTo>
                    <a:lnTo>
                      <a:pt x="74" y="2"/>
                    </a:lnTo>
                    <a:lnTo>
                      <a:pt x="54" y="4"/>
                    </a:lnTo>
                    <a:lnTo>
                      <a:pt x="36" y="6"/>
                    </a:lnTo>
                    <a:lnTo>
                      <a:pt x="36" y="6"/>
                    </a:lnTo>
                    <a:lnTo>
                      <a:pt x="26" y="10"/>
                    </a:lnTo>
                    <a:lnTo>
                      <a:pt x="16" y="14"/>
                    </a:lnTo>
                    <a:lnTo>
                      <a:pt x="10" y="20"/>
                    </a:lnTo>
                    <a:lnTo>
                      <a:pt x="2" y="28"/>
                    </a:lnTo>
                    <a:lnTo>
                      <a:pt x="2" y="28"/>
                    </a:lnTo>
                    <a:lnTo>
                      <a:pt x="0" y="28"/>
                    </a:lnTo>
                    <a:lnTo>
                      <a:pt x="0" y="28"/>
                    </a:lnTo>
                    <a:lnTo>
                      <a:pt x="0" y="26"/>
                    </a:lnTo>
                    <a:lnTo>
                      <a:pt x="0" y="24"/>
                    </a:lnTo>
                    <a:lnTo>
                      <a:pt x="0" y="24"/>
                    </a:lnTo>
                    <a:lnTo>
                      <a:pt x="6" y="18"/>
                    </a:lnTo>
                    <a:lnTo>
                      <a:pt x="14" y="12"/>
                    </a:lnTo>
                    <a:lnTo>
                      <a:pt x="22" y="8"/>
                    </a:lnTo>
                    <a:lnTo>
                      <a:pt x="30" y="4"/>
                    </a:lnTo>
                    <a:lnTo>
                      <a:pt x="30" y="4"/>
                    </a:lnTo>
                    <a:lnTo>
                      <a:pt x="52" y="2"/>
                    </a:lnTo>
                    <a:lnTo>
                      <a:pt x="74" y="0"/>
                    </a:lnTo>
                    <a:lnTo>
                      <a:pt x="74" y="0"/>
                    </a:lnTo>
                    <a:lnTo>
                      <a:pt x="74" y="2"/>
                    </a:lnTo>
                    <a:lnTo>
                      <a:pt x="74" y="2"/>
                    </a:lnTo>
                    <a:lnTo>
                      <a:pt x="74" y="2"/>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02" name="Google Shape;9581;p53">
                <a:extLst>
                  <a:ext uri="{FF2B5EF4-FFF2-40B4-BE49-F238E27FC236}">
                    <a16:creationId xmlns:a16="http://schemas.microsoft.com/office/drawing/2014/main" id="{AD5553F3-64B0-C91B-3CF1-EE668DA2D80B}"/>
                  </a:ext>
                </a:extLst>
              </p:cNvPr>
              <p:cNvSpPr/>
              <p:nvPr/>
            </p:nvSpPr>
            <p:spPr>
              <a:xfrm>
                <a:off x="5795855" y="4007061"/>
                <a:ext cx="53559" cy="114259"/>
              </a:xfrm>
              <a:custGeom>
                <a:avLst/>
                <a:gdLst/>
                <a:ahLst/>
                <a:cxnLst/>
                <a:rect l="l" t="t" r="r" b="b"/>
                <a:pathLst>
                  <a:path w="30" h="64" extrusionOk="0">
                    <a:moveTo>
                      <a:pt x="30" y="0"/>
                    </a:moveTo>
                    <a:lnTo>
                      <a:pt x="30" y="0"/>
                    </a:lnTo>
                    <a:lnTo>
                      <a:pt x="28" y="12"/>
                    </a:lnTo>
                    <a:lnTo>
                      <a:pt x="26" y="22"/>
                    </a:lnTo>
                    <a:lnTo>
                      <a:pt x="18" y="40"/>
                    </a:lnTo>
                    <a:lnTo>
                      <a:pt x="18" y="40"/>
                    </a:lnTo>
                    <a:lnTo>
                      <a:pt x="12" y="54"/>
                    </a:lnTo>
                    <a:lnTo>
                      <a:pt x="8" y="60"/>
                    </a:lnTo>
                    <a:lnTo>
                      <a:pt x="0" y="64"/>
                    </a:lnTo>
                    <a:lnTo>
                      <a:pt x="0" y="64"/>
                    </a:lnTo>
                    <a:lnTo>
                      <a:pt x="0" y="64"/>
                    </a:lnTo>
                    <a:lnTo>
                      <a:pt x="0" y="62"/>
                    </a:lnTo>
                    <a:lnTo>
                      <a:pt x="0" y="62"/>
                    </a:lnTo>
                    <a:lnTo>
                      <a:pt x="6" y="56"/>
                    </a:lnTo>
                    <a:lnTo>
                      <a:pt x="10" y="48"/>
                    </a:lnTo>
                    <a:lnTo>
                      <a:pt x="16" y="32"/>
                    </a:lnTo>
                    <a:lnTo>
                      <a:pt x="22" y="16"/>
                    </a:lnTo>
                    <a:lnTo>
                      <a:pt x="30" y="0"/>
                    </a:lnTo>
                    <a:lnTo>
                      <a:pt x="30" y="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03" name="Google Shape;9582;p53">
                <a:extLst>
                  <a:ext uri="{FF2B5EF4-FFF2-40B4-BE49-F238E27FC236}">
                    <a16:creationId xmlns:a16="http://schemas.microsoft.com/office/drawing/2014/main" id="{EDF3015B-1694-7DA1-91CF-C92964015ED5}"/>
                  </a:ext>
                </a:extLst>
              </p:cNvPr>
              <p:cNvSpPr/>
              <p:nvPr/>
            </p:nvSpPr>
            <p:spPr>
              <a:xfrm>
                <a:off x="5695878" y="4039197"/>
                <a:ext cx="53559" cy="196383"/>
              </a:xfrm>
              <a:custGeom>
                <a:avLst/>
                <a:gdLst/>
                <a:ahLst/>
                <a:cxnLst/>
                <a:rect l="l" t="t" r="r" b="b"/>
                <a:pathLst>
                  <a:path w="30" h="110" extrusionOk="0">
                    <a:moveTo>
                      <a:pt x="30" y="0"/>
                    </a:moveTo>
                    <a:lnTo>
                      <a:pt x="30" y="0"/>
                    </a:lnTo>
                    <a:lnTo>
                      <a:pt x="26" y="28"/>
                    </a:lnTo>
                    <a:lnTo>
                      <a:pt x="20" y="56"/>
                    </a:lnTo>
                    <a:lnTo>
                      <a:pt x="12" y="84"/>
                    </a:lnTo>
                    <a:lnTo>
                      <a:pt x="2" y="110"/>
                    </a:lnTo>
                    <a:lnTo>
                      <a:pt x="2" y="110"/>
                    </a:lnTo>
                    <a:lnTo>
                      <a:pt x="0" y="110"/>
                    </a:lnTo>
                    <a:lnTo>
                      <a:pt x="0" y="110"/>
                    </a:lnTo>
                    <a:lnTo>
                      <a:pt x="0" y="110"/>
                    </a:lnTo>
                    <a:lnTo>
                      <a:pt x="8" y="82"/>
                    </a:lnTo>
                    <a:lnTo>
                      <a:pt x="16" y="56"/>
                    </a:lnTo>
                    <a:lnTo>
                      <a:pt x="28" y="0"/>
                    </a:lnTo>
                    <a:lnTo>
                      <a:pt x="28" y="0"/>
                    </a:lnTo>
                    <a:lnTo>
                      <a:pt x="30" y="0"/>
                    </a:lnTo>
                    <a:lnTo>
                      <a:pt x="30" y="0"/>
                    </a:lnTo>
                    <a:lnTo>
                      <a:pt x="30" y="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04" name="Google Shape;9583;p53">
                <a:extLst>
                  <a:ext uri="{FF2B5EF4-FFF2-40B4-BE49-F238E27FC236}">
                    <a16:creationId xmlns:a16="http://schemas.microsoft.com/office/drawing/2014/main" id="{AE9CBFF8-0B41-C295-4AD3-97967C14E3A9}"/>
                  </a:ext>
                </a:extLst>
              </p:cNvPr>
              <p:cNvSpPr/>
              <p:nvPr/>
            </p:nvSpPr>
            <p:spPr>
              <a:xfrm>
                <a:off x="5610183" y="4178450"/>
                <a:ext cx="32135" cy="174960"/>
              </a:xfrm>
              <a:custGeom>
                <a:avLst/>
                <a:gdLst/>
                <a:ahLst/>
                <a:cxnLst/>
                <a:rect l="l" t="t" r="r" b="b"/>
                <a:pathLst>
                  <a:path w="18" h="98" extrusionOk="0">
                    <a:moveTo>
                      <a:pt x="18" y="0"/>
                    </a:moveTo>
                    <a:lnTo>
                      <a:pt x="18" y="0"/>
                    </a:lnTo>
                    <a:lnTo>
                      <a:pt x="16" y="24"/>
                    </a:lnTo>
                    <a:lnTo>
                      <a:pt x="12" y="48"/>
                    </a:lnTo>
                    <a:lnTo>
                      <a:pt x="4" y="96"/>
                    </a:lnTo>
                    <a:lnTo>
                      <a:pt x="4" y="96"/>
                    </a:lnTo>
                    <a:lnTo>
                      <a:pt x="4" y="98"/>
                    </a:lnTo>
                    <a:lnTo>
                      <a:pt x="2" y="98"/>
                    </a:lnTo>
                    <a:lnTo>
                      <a:pt x="2" y="96"/>
                    </a:lnTo>
                    <a:lnTo>
                      <a:pt x="0" y="96"/>
                    </a:lnTo>
                    <a:lnTo>
                      <a:pt x="0" y="96"/>
                    </a:lnTo>
                    <a:lnTo>
                      <a:pt x="16" y="0"/>
                    </a:lnTo>
                    <a:lnTo>
                      <a:pt x="16" y="0"/>
                    </a:lnTo>
                    <a:lnTo>
                      <a:pt x="16" y="0"/>
                    </a:lnTo>
                    <a:lnTo>
                      <a:pt x="18" y="0"/>
                    </a:lnTo>
                    <a:lnTo>
                      <a:pt x="18" y="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05" name="Google Shape;9584;p53">
                <a:extLst>
                  <a:ext uri="{FF2B5EF4-FFF2-40B4-BE49-F238E27FC236}">
                    <a16:creationId xmlns:a16="http://schemas.microsoft.com/office/drawing/2014/main" id="{BC1386B2-6EFE-48AC-A2AC-FD9EB0FBD024}"/>
                  </a:ext>
                </a:extLst>
              </p:cNvPr>
              <p:cNvSpPr/>
              <p:nvPr/>
            </p:nvSpPr>
            <p:spPr>
              <a:xfrm>
                <a:off x="5531630" y="3896373"/>
                <a:ext cx="107118" cy="153536"/>
              </a:xfrm>
              <a:custGeom>
                <a:avLst/>
                <a:gdLst/>
                <a:ahLst/>
                <a:cxnLst/>
                <a:rect l="l" t="t" r="r" b="b"/>
                <a:pathLst>
                  <a:path w="60" h="86" extrusionOk="0">
                    <a:moveTo>
                      <a:pt x="60" y="0"/>
                    </a:moveTo>
                    <a:lnTo>
                      <a:pt x="60" y="0"/>
                    </a:lnTo>
                    <a:lnTo>
                      <a:pt x="44" y="20"/>
                    </a:lnTo>
                    <a:lnTo>
                      <a:pt x="30" y="40"/>
                    </a:lnTo>
                    <a:lnTo>
                      <a:pt x="16" y="62"/>
                    </a:lnTo>
                    <a:lnTo>
                      <a:pt x="4" y="84"/>
                    </a:lnTo>
                    <a:lnTo>
                      <a:pt x="4" y="84"/>
                    </a:lnTo>
                    <a:lnTo>
                      <a:pt x="4" y="86"/>
                    </a:lnTo>
                    <a:lnTo>
                      <a:pt x="2" y="86"/>
                    </a:lnTo>
                    <a:lnTo>
                      <a:pt x="0" y="84"/>
                    </a:lnTo>
                    <a:lnTo>
                      <a:pt x="0" y="82"/>
                    </a:lnTo>
                    <a:lnTo>
                      <a:pt x="0" y="82"/>
                    </a:lnTo>
                    <a:lnTo>
                      <a:pt x="12" y="60"/>
                    </a:lnTo>
                    <a:lnTo>
                      <a:pt x="26" y="38"/>
                    </a:lnTo>
                    <a:lnTo>
                      <a:pt x="40" y="18"/>
                    </a:lnTo>
                    <a:lnTo>
                      <a:pt x="58" y="0"/>
                    </a:lnTo>
                    <a:lnTo>
                      <a:pt x="58" y="0"/>
                    </a:lnTo>
                    <a:lnTo>
                      <a:pt x="60" y="0"/>
                    </a:lnTo>
                    <a:lnTo>
                      <a:pt x="60" y="0"/>
                    </a:lnTo>
                    <a:lnTo>
                      <a:pt x="60" y="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06" name="Google Shape;9585;p53">
                <a:extLst>
                  <a:ext uri="{FF2B5EF4-FFF2-40B4-BE49-F238E27FC236}">
                    <a16:creationId xmlns:a16="http://schemas.microsoft.com/office/drawing/2014/main" id="{A92C3F4D-5582-A361-247D-4088A3C4B202}"/>
                  </a:ext>
                </a:extLst>
              </p:cNvPr>
              <p:cNvSpPr/>
              <p:nvPr/>
            </p:nvSpPr>
            <p:spPr>
              <a:xfrm>
                <a:off x="5506636" y="3907084"/>
                <a:ext cx="28565" cy="149965"/>
              </a:xfrm>
              <a:custGeom>
                <a:avLst/>
                <a:gdLst/>
                <a:ahLst/>
                <a:cxnLst/>
                <a:rect l="l" t="t" r="r" b="b"/>
                <a:pathLst>
                  <a:path w="16" h="84" extrusionOk="0">
                    <a:moveTo>
                      <a:pt x="2" y="0"/>
                    </a:moveTo>
                    <a:lnTo>
                      <a:pt x="2" y="0"/>
                    </a:lnTo>
                    <a:lnTo>
                      <a:pt x="8" y="20"/>
                    </a:lnTo>
                    <a:lnTo>
                      <a:pt x="12" y="40"/>
                    </a:lnTo>
                    <a:lnTo>
                      <a:pt x="16" y="82"/>
                    </a:lnTo>
                    <a:lnTo>
                      <a:pt x="16" y="82"/>
                    </a:lnTo>
                    <a:lnTo>
                      <a:pt x="14" y="82"/>
                    </a:lnTo>
                    <a:lnTo>
                      <a:pt x="14" y="84"/>
                    </a:lnTo>
                    <a:lnTo>
                      <a:pt x="12" y="82"/>
                    </a:lnTo>
                    <a:lnTo>
                      <a:pt x="12" y="82"/>
                    </a:lnTo>
                    <a:lnTo>
                      <a:pt x="12" y="82"/>
                    </a:lnTo>
                    <a:lnTo>
                      <a:pt x="10" y="60"/>
                    </a:lnTo>
                    <a:lnTo>
                      <a:pt x="6" y="36"/>
                    </a:lnTo>
                    <a:lnTo>
                      <a:pt x="6" y="36"/>
                    </a:lnTo>
                    <a:lnTo>
                      <a:pt x="2" y="18"/>
                    </a:lnTo>
                    <a:lnTo>
                      <a:pt x="0" y="0"/>
                    </a:lnTo>
                    <a:lnTo>
                      <a:pt x="0" y="0"/>
                    </a:lnTo>
                    <a:lnTo>
                      <a:pt x="0" y="0"/>
                    </a:lnTo>
                    <a:lnTo>
                      <a:pt x="2" y="0"/>
                    </a:lnTo>
                    <a:lnTo>
                      <a:pt x="2" y="0"/>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07" name="Google Shape;9586;p53">
                <a:extLst>
                  <a:ext uri="{FF2B5EF4-FFF2-40B4-BE49-F238E27FC236}">
                    <a16:creationId xmlns:a16="http://schemas.microsoft.com/office/drawing/2014/main" id="{44D23294-0486-C959-13FE-B3F7D2444ACA}"/>
                  </a:ext>
                </a:extLst>
              </p:cNvPr>
              <p:cNvSpPr/>
              <p:nvPr/>
            </p:nvSpPr>
            <p:spPr>
              <a:xfrm>
                <a:off x="5510207" y="4067762"/>
                <a:ext cx="71412" cy="146395"/>
              </a:xfrm>
              <a:custGeom>
                <a:avLst/>
                <a:gdLst/>
                <a:ahLst/>
                <a:cxnLst/>
                <a:rect l="l" t="t" r="r" b="b"/>
                <a:pathLst>
                  <a:path w="40" h="82" extrusionOk="0">
                    <a:moveTo>
                      <a:pt x="40" y="2"/>
                    </a:moveTo>
                    <a:lnTo>
                      <a:pt x="40" y="2"/>
                    </a:lnTo>
                    <a:lnTo>
                      <a:pt x="28" y="22"/>
                    </a:lnTo>
                    <a:lnTo>
                      <a:pt x="20" y="42"/>
                    </a:lnTo>
                    <a:lnTo>
                      <a:pt x="2" y="82"/>
                    </a:lnTo>
                    <a:lnTo>
                      <a:pt x="2" y="82"/>
                    </a:lnTo>
                    <a:lnTo>
                      <a:pt x="0" y="82"/>
                    </a:lnTo>
                    <a:lnTo>
                      <a:pt x="0" y="82"/>
                    </a:lnTo>
                    <a:lnTo>
                      <a:pt x="0" y="82"/>
                    </a:lnTo>
                    <a:lnTo>
                      <a:pt x="6" y="60"/>
                    </a:lnTo>
                    <a:lnTo>
                      <a:pt x="14" y="38"/>
                    </a:lnTo>
                    <a:lnTo>
                      <a:pt x="26" y="18"/>
                    </a:lnTo>
                    <a:lnTo>
                      <a:pt x="40" y="0"/>
                    </a:lnTo>
                    <a:lnTo>
                      <a:pt x="40" y="2"/>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08" name="Google Shape;9587;p53">
                <a:extLst>
                  <a:ext uri="{FF2B5EF4-FFF2-40B4-BE49-F238E27FC236}">
                    <a16:creationId xmlns:a16="http://schemas.microsoft.com/office/drawing/2014/main" id="{28D9C9CC-AD90-0681-366C-96D287A8DDB5}"/>
                  </a:ext>
                </a:extLst>
              </p:cNvPr>
              <p:cNvSpPr/>
              <p:nvPr/>
            </p:nvSpPr>
            <p:spPr>
              <a:xfrm>
                <a:off x="5463789" y="4117750"/>
                <a:ext cx="42847" cy="99977"/>
              </a:xfrm>
              <a:custGeom>
                <a:avLst/>
                <a:gdLst/>
                <a:ahLst/>
                <a:cxnLst/>
                <a:rect l="l" t="t" r="r" b="b"/>
                <a:pathLst>
                  <a:path w="24" h="56" extrusionOk="0">
                    <a:moveTo>
                      <a:pt x="24" y="56"/>
                    </a:moveTo>
                    <a:lnTo>
                      <a:pt x="24" y="56"/>
                    </a:lnTo>
                    <a:lnTo>
                      <a:pt x="14" y="28"/>
                    </a:lnTo>
                    <a:lnTo>
                      <a:pt x="8" y="16"/>
                    </a:lnTo>
                    <a:lnTo>
                      <a:pt x="0" y="2"/>
                    </a:lnTo>
                    <a:lnTo>
                      <a:pt x="0" y="2"/>
                    </a:lnTo>
                    <a:lnTo>
                      <a:pt x="2" y="0"/>
                    </a:lnTo>
                    <a:lnTo>
                      <a:pt x="2" y="0"/>
                    </a:lnTo>
                    <a:lnTo>
                      <a:pt x="2" y="0"/>
                    </a:lnTo>
                    <a:lnTo>
                      <a:pt x="16" y="28"/>
                    </a:lnTo>
                    <a:lnTo>
                      <a:pt x="22" y="42"/>
                    </a:lnTo>
                    <a:lnTo>
                      <a:pt x="24" y="56"/>
                    </a:lnTo>
                    <a:lnTo>
                      <a:pt x="24" y="5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09" name="Google Shape;9588;p53">
                <a:extLst>
                  <a:ext uri="{FF2B5EF4-FFF2-40B4-BE49-F238E27FC236}">
                    <a16:creationId xmlns:a16="http://schemas.microsoft.com/office/drawing/2014/main" id="{4EE1293E-0060-DDA9-AA05-311F4C05C081}"/>
                  </a:ext>
                </a:extLst>
              </p:cNvPr>
              <p:cNvSpPr/>
              <p:nvPr/>
            </p:nvSpPr>
            <p:spPr>
              <a:xfrm>
                <a:off x="3317856" y="2785914"/>
                <a:ext cx="1446095" cy="1742455"/>
              </a:xfrm>
              <a:custGeom>
                <a:avLst/>
                <a:gdLst/>
                <a:ahLst/>
                <a:cxnLst/>
                <a:rect l="l" t="t" r="r" b="b"/>
                <a:pathLst>
                  <a:path w="810" h="976" extrusionOk="0">
                    <a:moveTo>
                      <a:pt x="810" y="976"/>
                    </a:moveTo>
                    <a:lnTo>
                      <a:pt x="0" y="976"/>
                    </a:lnTo>
                    <a:lnTo>
                      <a:pt x="0" y="10"/>
                    </a:lnTo>
                    <a:lnTo>
                      <a:pt x="0" y="10"/>
                    </a:lnTo>
                    <a:lnTo>
                      <a:pt x="2" y="6"/>
                    </a:lnTo>
                    <a:lnTo>
                      <a:pt x="4" y="2"/>
                    </a:lnTo>
                    <a:lnTo>
                      <a:pt x="6" y="0"/>
                    </a:lnTo>
                    <a:lnTo>
                      <a:pt x="10" y="0"/>
                    </a:lnTo>
                    <a:lnTo>
                      <a:pt x="802" y="0"/>
                    </a:lnTo>
                    <a:lnTo>
                      <a:pt x="802" y="0"/>
                    </a:lnTo>
                    <a:lnTo>
                      <a:pt x="804" y="0"/>
                    </a:lnTo>
                    <a:lnTo>
                      <a:pt x="808" y="2"/>
                    </a:lnTo>
                    <a:lnTo>
                      <a:pt x="810" y="6"/>
                    </a:lnTo>
                    <a:lnTo>
                      <a:pt x="810" y="10"/>
                    </a:lnTo>
                    <a:lnTo>
                      <a:pt x="810" y="976"/>
                    </a:lnTo>
                    <a:close/>
                  </a:path>
                </a:pathLst>
              </a:custGeom>
              <a:solidFill>
                <a:srgbClr val="F8F8F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10" name="Google Shape;9589;p53">
                <a:extLst>
                  <a:ext uri="{FF2B5EF4-FFF2-40B4-BE49-F238E27FC236}">
                    <a16:creationId xmlns:a16="http://schemas.microsoft.com/office/drawing/2014/main" id="{22C1EE23-6642-B192-0E6A-BF3920E03F2F}"/>
                  </a:ext>
                </a:extLst>
              </p:cNvPr>
              <p:cNvSpPr/>
              <p:nvPr/>
            </p:nvSpPr>
            <p:spPr>
              <a:xfrm>
                <a:off x="3317856" y="2785914"/>
                <a:ext cx="1446095" cy="1742455"/>
              </a:xfrm>
              <a:custGeom>
                <a:avLst/>
                <a:gdLst/>
                <a:ahLst/>
                <a:cxnLst/>
                <a:rect l="l" t="t" r="r" b="b"/>
                <a:pathLst>
                  <a:path w="810" h="976" extrusionOk="0">
                    <a:moveTo>
                      <a:pt x="810" y="976"/>
                    </a:moveTo>
                    <a:lnTo>
                      <a:pt x="0" y="976"/>
                    </a:lnTo>
                    <a:lnTo>
                      <a:pt x="0" y="10"/>
                    </a:lnTo>
                    <a:lnTo>
                      <a:pt x="0" y="10"/>
                    </a:lnTo>
                    <a:lnTo>
                      <a:pt x="2" y="6"/>
                    </a:lnTo>
                    <a:lnTo>
                      <a:pt x="4" y="2"/>
                    </a:lnTo>
                    <a:lnTo>
                      <a:pt x="6" y="0"/>
                    </a:lnTo>
                    <a:lnTo>
                      <a:pt x="10" y="0"/>
                    </a:lnTo>
                    <a:lnTo>
                      <a:pt x="802" y="0"/>
                    </a:lnTo>
                    <a:lnTo>
                      <a:pt x="802" y="0"/>
                    </a:lnTo>
                    <a:lnTo>
                      <a:pt x="804" y="0"/>
                    </a:lnTo>
                    <a:lnTo>
                      <a:pt x="808" y="2"/>
                    </a:lnTo>
                    <a:lnTo>
                      <a:pt x="810" y="6"/>
                    </a:lnTo>
                    <a:lnTo>
                      <a:pt x="810" y="10"/>
                    </a:lnTo>
                    <a:lnTo>
                      <a:pt x="810" y="976"/>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11" name="Google Shape;9590;p53">
                <a:extLst>
                  <a:ext uri="{FF2B5EF4-FFF2-40B4-BE49-F238E27FC236}">
                    <a16:creationId xmlns:a16="http://schemas.microsoft.com/office/drawing/2014/main" id="{8FC9E0F0-A220-1772-71C8-DBE282390BC3}"/>
                  </a:ext>
                </a:extLst>
              </p:cNvPr>
              <p:cNvSpPr/>
              <p:nvPr/>
            </p:nvSpPr>
            <p:spPr>
              <a:xfrm>
                <a:off x="3317856" y="2785914"/>
                <a:ext cx="1446095" cy="217807"/>
              </a:xfrm>
              <a:custGeom>
                <a:avLst/>
                <a:gdLst/>
                <a:ahLst/>
                <a:cxnLst/>
                <a:rect l="l" t="t" r="r" b="b"/>
                <a:pathLst>
                  <a:path w="810" h="122" extrusionOk="0">
                    <a:moveTo>
                      <a:pt x="810" y="122"/>
                    </a:moveTo>
                    <a:lnTo>
                      <a:pt x="810" y="28"/>
                    </a:lnTo>
                    <a:lnTo>
                      <a:pt x="810" y="28"/>
                    </a:lnTo>
                    <a:lnTo>
                      <a:pt x="808" y="18"/>
                    </a:lnTo>
                    <a:lnTo>
                      <a:pt x="802" y="8"/>
                    </a:lnTo>
                    <a:lnTo>
                      <a:pt x="794" y="2"/>
                    </a:lnTo>
                    <a:lnTo>
                      <a:pt x="782" y="0"/>
                    </a:lnTo>
                    <a:lnTo>
                      <a:pt x="28" y="0"/>
                    </a:lnTo>
                    <a:lnTo>
                      <a:pt x="28" y="0"/>
                    </a:lnTo>
                    <a:lnTo>
                      <a:pt x="18" y="2"/>
                    </a:lnTo>
                    <a:lnTo>
                      <a:pt x="8" y="8"/>
                    </a:lnTo>
                    <a:lnTo>
                      <a:pt x="2" y="18"/>
                    </a:lnTo>
                    <a:lnTo>
                      <a:pt x="0" y="28"/>
                    </a:lnTo>
                    <a:lnTo>
                      <a:pt x="0" y="122"/>
                    </a:lnTo>
                    <a:lnTo>
                      <a:pt x="810" y="122"/>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12" name="Google Shape;9591;p53">
                <a:extLst>
                  <a:ext uri="{FF2B5EF4-FFF2-40B4-BE49-F238E27FC236}">
                    <a16:creationId xmlns:a16="http://schemas.microsoft.com/office/drawing/2014/main" id="{55C1A317-3182-AB9C-C0F9-65F2DD512713}"/>
                  </a:ext>
                </a:extLst>
              </p:cNvPr>
              <p:cNvSpPr/>
              <p:nvPr/>
            </p:nvSpPr>
            <p:spPr>
              <a:xfrm>
                <a:off x="3317856" y="2785914"/>
                <a:ext cx="1446095" cy="217807"/>
              </a:xfrm>
              <a:custGeom>
                <a:avLst/>
                <a:gdLst/>
                <a:ahLst/>
                <a:cxnLst/>
                <a:rect l="l" t="t" r="r" b="b"/>
                <a:pathLst>
                  <a:path w="810" h="122" extrusionOk="0">
                    <a:moveTo>
                      <a:pt x="810" y="122"/>
                    </a:moveTo>
                    <a:lnTo>
                      <a:pt x="810" y="28"/>
                    </a:lnTo>
                    <a:lnTo>
                      <a:pt x="810" y="28"/>
                    </a:lnTo>
                    <a:lnTo>
                      <a:pt x="808" y="18"/>
                    </a:lnTo>
                    <a:lnTo>
                      <a:pt x="802" y="8"/>
                    </a:lnTo>
                    <a:lnTo>
                      <a:pt x="794" y="2"/>
                    </a:lnTo>
                    <a:lnTo>
                      <a:pt x="782" y="0"/>
                    </a:lnTo>
                    <a:lnTo>
                      <a:pt x="28" y="0"/>
                    </a:lnTo>
                    <a:lnTo>
                      <a:pt x="28" y="0"/>
                    </a:lnTo>
                    <a:lnTo>
                      <a:pt x="18" y="2"/>
                    </a:lnTo>
                    <a:lnTo>
                      <a:pt x="8" y="8"/>
                    </a:lnTo>
                    <a:lnTo>
                      <a:pt x="2" y="18"/>
                    </a:lnTo>
                    <a:lnTo>
                      <a:pt x="0" y="28"/>
                    </a:lnTo>
                    <a:lnTo>
                      <a:pt x="0" y="122"/>
                    </a:lnTo>
                    <a:lnTo>
                      <a:pt x="810" y="122"/>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13" name="Google Shape;9592;p53">
                <a:extLst>
                  <a:ext uri="{FF2B5EF4-FFF2-40B4-BE49-F238E27FC236}">
                    <a16:creationId xmlns:a16="http://schemas.microsoft.com/office/drawing/2014/main" id="{407F873D-9056-7A99-545F-8111DC7F4AA9}"/>
                  </a:ext>
                </a:extLst>
              </p:cNvPr>
              <p:cNvSpPr/>
              <p:nvPr/>
            </p:nvSpPr>
            <p:spPr>
              <a:xfrm>
                <a:off x="3528521" y="3092987"/>
                <a:ext cx="1035419" cy="564099"/>
              </a:xfrm>
              <a:prstGeom prst="rect">
                <a:avLst/>
              </a:prstGeom>
              <a:solidFill>
                <a:srgbClr val="BABAB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14" name="Google Shape;9593;p53">
                <a:extLst>
                  <a:ext uri="{FF2B5EF4-FFF2-40B4-BE49-F238E27FC236}">
                    <a16:creationId xmlns:a16="http://schemas.microsoft.com/office/drawing/2014/main" id="{16F8F346-FA8A-EB5A-9C67-2948A8458994}"/>
                  </a:ext>
                </a:extLst>
              </p:cNvPr>
              <p:cNvSpPr/>
              <p:nvPr/>
            </p:nvSpPr>
            <p:spPr>
              <a:xfrm>
                <a:off x="3528521" y="3092987"/>
                <a:ext cx="1035419" cy="564099"/>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15" name="Google Shape;9594;p53">
                <a:extLst>
                  <a:ext uri="{FF2B5EF4-FFF2-40B4-BE49-F238E27FC236}">
                    <a16:creationId xmlns:a16="http://schemas.microsoft.com/office/drawing/2014/main" id="{74E249B9-5CAE-A44E-7A95-520C41E52536}"/>
                  </a:ext>
                </a:extLst>
              </p:cNvPr>
              <p:cNvSpPr/>
              <p:nvPr/>
            </p:nvSpPr>
            <p:spPr>
              <a:xfrm>
                <a:off x="3585651" y="3542883"/>
                <a:ext cx="903504" cy="35762"/>
              </a:xfrm>
              <a:prstGeom prst="rect">
                <a:avLst/>
              </a:prstGeom>
              <a:solidFill>
                <a:srgbClr val="E3E3E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16" name="Google Shape;9595;p53">
                <a:extLst>
                  <a:ext uri="{FF2B5EF4-FFF2-40B4-BE49-F238E27FC236}">
                    <a16:creationId xmlns:a16="http://schemas.microsoft.com/office/drawing/2014/main" id="{1D49EECA-68D2-3FF3-A0D6-D127A2A31F2C}"/>
                  </a:ext>
                </a:extLst>
              </p:cNvPr>
              <p:cNvSpPr/>
              <p:nvPr/>
            </p:nvSpPr>
            <p:spPr>
              <a:xfrm>
                <a:off x="3585651" y="3542883"/>
                <a:ext cx="507082" cy="35762"/>
              </a:xfrm>
              <a:prstGeom prst="rect">
                <a:avLst/>
              </a:pr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17" name="Google Shape;9596;p53">
                <a:extLst>
                  <a:ext uri="{FF2B5EF4-FFF2-40B4-BE49-F238E27FC236}">
                    <a16:creationId xmlns:a16="http://schemas.microsoft.com/office/drawing/2014/main" id="{3C6479BB-B499-F9AD-372B-70D5240C82DF}"/>
                  </a:ext>
                </a:extLst>
              </p:cNvPr>
              <p:cNvSpPr/>
              <p:nvPr/>
            </p:nvSpPr>
            <p:spPr>
              <a:xfrm>
                <a:off x="3528521" y="3771401"/>
                <a:ext cx="1035475" cy="89265"/>
              </a:xfrm>
              <a:custGeom>
                <a:avLst/>
                <a:gdLst/>
                <a:ahLst/>
                <a:cxnLst/>
                <a:rect l="l" t="t" r="r" b="b"/>
                <a:pathLst>
                  <a:path w="580" h="50" extrusionOk="0">
                    <a:moveTo>
                      <a:pt x="556" y="0"/>
                    </a:moveTo>
                    <a:lnTo>
                      <a:pt x="24" y="0"/>
                    </a:lnTo>
                    <a:lnTo>
                      <a:pt x="24" y="0"/>
                    </a:lnTo>
                    <a:lnTo>
                      <a:pt x="14" y="2"/>
                    </a:lnTo>
                    <a:lnTo>
                      <a:pt x="6" y="8"/>
                    </a:lnTo>
                    <a:lnTo>
                      <a:pt x="2" y="16"/>
                    </a:lnTo>
                    <a:lnTo>
                      <a:pt x="0" y="26"/>
                    </a:lnTo>
                    <a:lnTo>
                      <a:pt x="0" y="26"/>
                    </a:lnTo>
                    <a:lnTo>
                      <a:pt x="2" y="34"/>
                    </a:lnTo>
                    <a:lnTo>
                      <a:pt x="6" y="42"/>
                    </a:lnTo>
                    <a:lnTo>
                      <a:pt x="14" y="48"/>
                    </a:lnTo>
                    <a:lnTo>
                      <a:pt x="24" y="50"/>
                    </a:lnTo>
                    <a:lnTo>
                      <a:pt x="556" y="50"/>
                    </a:lnTo>
                    <a:lnTo>
                      <a:pt x="556" y="50"/>
                    </a:lnTo>
                    <a:lnTo>
                      <a:pt x="566" y="48"/>
                    </a:lnTo>
                    <a:lnTo>
                      <a:pt x="574" y="42"/>
                    </a:lnTo>
                    <a:lnTo>
                      <a:pt x="578" y="34"/>
                    </a:lnTo>
                    <a:lnTo>
                      <a:pt x="580" y="26"/>
                    </a:lnTo>
                    <a:lnTo>
                      <a:pt x="580" y="26"/>
                    </a:lnTo>
                    <a:lnTo>
                      <a:pt x="578" y="16"/>
                    </a:lnTo>
                    <a:lnTo>
                      <a:pt x="574" y="8"/>
                    </a:lnTo>
                    <a:lnTo>
                      <a:pt x="566" y="2"/>
                    </a:lnTo>
                    <a:lnTo>
                      <a:pt x="556" y="0"/>
                    </a:lnTo>
                    <a:lnTo>
                      <a:pt x="556" y="0"/>
                    </a:lnTo>
                    <a:close/>
                  </a:path>
                </a:pathLst>
              </a:custGeom>
              <a:solidFill>
                <a:srgbClr val="BABAB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18" name="Google Shape;9597;p53">
                <a:extLst>
                  <a:ext uri="{FF2B5EF4-FFF2-40B4-BE49-F238E27FC236}">
                    <a16:creationId xmlns:a16="http://schemas.microsoft.com/office/drawing/2014/main" id="{ABF515A0-D282-8F64-927C-E26C47EDD270}"/>
                  </a:ext>
                </a:extLst>
              </p:cNvPr>
              <p:cNvSpPr/>
              <p:nvPr/>
            </p:nvSpPr>
            <p:spPr>
              <a:xfrm>
                <a:off x="3532092" y="3957073"/>
                <a:ext cx="1035475" cy="89265"/>
              </a:xfrm>
              <a:custGeom>
                <a:avLst/>
                <a:gdLst/>
                <a:ahLst/>
                <a:cxnLst/>
                <a:rect l="l" t="t" r="r" b="b"/>
                <a:pathLst>
                  <a:path w="580" h="50" extrusionOk="0">
                    <a:moveTo>
                      <a:pt x="556" y="0"/>
                    </a:moveTo>
                    <a:lnTo>
                      <a:pt x="24" y="0"/>
                    </a:lnTo>
                    <a:lnTo>
                      <a:pt x="24" y="0"/>
                    </a:lnTo>
                    <a:lnTo>
                      <a:pt x="14" y="2"/>
                    </a:lnTo>
                    <a:lnTo>
                      <a:pt x="6" y="8"/>
                    </a:lnTo>
                    <a:lnTo>
                      <a:pt x="0" y="16"/>
                    </a:lnTo>
                    <a:lnTo>
                      <a:pt x="0" y="24"/>
                    </a:lnTo>
                    <a:lnTo>
                      <a:pt x="0" y="24"/>
                    </a:lnTo>
                    <a:lnTo>
                      <a:pt x="0" y="34"/>
                    </a:lnTo>
                    <a:lnTo>
                      <a:pt x="6" y="42"/>
                    </a:lnTo>
                    <a:lnTo>
                      <a:pt x="14" y="48"/>
                    </a:lnTo>
                    <a:lnTo>
                      <a:pt x="24" y="50"/>
                    </a:lnTo>
                    <a:lnTo>
                      <a:pt x="556" y="50"/>
                    </a:lnTo>
                    <a:lnTo>
                      <a:pt x="556" y="50"/>
                    </a:lnTo>
                    <a:lnTo>
                      <a:pt x="566" y="48"/>
                    </a:lnTo>
                    <a:lnTo>
                      <a:pt x="574" y="42"/>
                    </a:lnTo>
                    <a:lnTo>
                      <a:pt x="578" y="34"/>
                    </a:lnTo>
                    <a:lnTo>
                      <a:pt x="580" y="24"/>
                    </a:lnTo>
                    <a:lnTo>
                      <a:pt x="580" y="24"/>
                    </a:lnTo>
                    <a:lnTo>
                      <a:pt x="578" y="16"/>
                    </a:lnTo>
                    <a:lnTo>
                      <a:pt x="574" y="8"/>
                    </a:lnTo>
                    <a:lnTo>
                      <a:pt x="566" y="2"/>
                    </a:lnTo>
                    <a:lnTo>
                      <a:pt x="556" y="0"/>
                    </a:lnTo>
                    <a:close/>
                  </a:path>
                </a:pathLst>
              </a:custGeom>
              <a:solidFill>
                <a:srgbClr val="BABAB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19" name="Google Shape;9598;p53">
                <a:extLst>
                  <a:ext uri="{FF2B5EF4-FFF2-40B4-BE49-F238E27FC236}">
                    <a16:creationId xmlns:a16="http://schemas.microsoft.com/office/drawing/2014/main" id="{5908860D-8744-D2E6-39A0-4E28B126C79D}"/>
                  </a:ext>
                </a:extLst>
              </p:cNvPr>
              <p:cNvSpPr/>
              <p:nvPr/>
            </p:nvSpPr>
            <p:spPr>
              <a:xfrm>
                <a:off x="3532092" y="3957073"/>
                <a:ext cx="1035475" cy="89265"/>
              </a:xfrm>
              <a:custGeom>
                <a:avLst/>
                <a:gdLst/>
                <a:ahLst/>
                <a:cxnLst/>
                <a:rect l="l" t="t" r="r" b="b"/>
                <a:pathLst>
                  <a:path w="580" h="50" extrusionOk="0">
                    <a:moveTo>
                      <a:pt x="556" y="0"/>
                    </a:moveTo>
                    <a:lnTo>
                      <a:pt x="24" y="0"/>
                    </a:lnTo>
                    <a:lnTo>
                      <a:pt x="24" y="0"/>
                    </a:lnTo>
                    <a:lnTo>
                      <a:pt x="14" y="2"/>
                    </a:lnTo>
                    <a:lnTo>
                      <a:pt x="6" y="8"/>
                    </a:lnTo>
                    <a:lnTo>
                      <a:pt x="0" y="16"/>
                    </a:lnTo>
                    <a:lnTo>
                      <a:pt x="0" y="24"/>
                    </a:lnTo>
                    <a:lnTo>
                      <a:pt x="0" y="24"/>
                    </a:lnTo>
                    <a:lnTo>
                      <a:pt x="0" y="34"/>
                    </a:lnTo>
                    <a:lnTo>
                      <a:pt x="6" y="42"/>
                    </a:lnTo>
                    <a:lnTo>
                      <a:pt x="14" y="48"/>
                    </a:lnTo>
                    <a:lnTo>
                      <a:pt x="24" y="50"/>
                    </a:lnTo>
                    <a:lnTo>
                      <a:pt x="556" y="50"/>
                    </a:lnTo>
                    <a:lnTo>
                      <a:pt x="556" y="50"/>
                    </a:lnTo>
                    <a:lnTo>
                      <a:pt x="566" y="48"/>
                    </a:lnTo>
                    <a:lnTo>
                      <a:pt x="574" y="42"/>
                    </a:lnTo>
                    <a:lnTo>
                      <a:pt x="578" y="34"/>
                    </a:lnTo>
                    <a:lnTo>
                      <a:pt x="580" y="24"/>
                    </a:lnTo>
                    <a:lnTo>
                      <a:pt x="580" y="24"/>
                    </a:lnTo>
                    <a:lnTo>
                      <a:pt x="578" y="16"/>
                    </a:lnTo>
                    <a:lnTo>
                      <a:pt x="574" y="8"/>
                    </a:lnTo>
                    <a:lnTo>
                      <a:pt x="566" y="2"/>
                    </a:lnTo>
                    <a:lnTo>
                      <a:pt x="556"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20" name="Google Shape;9599;p53">
                <a:extLst>
                  <a:ext uri="{FF2B5EF4-FFF2-40B4-BE49-F238E27FC236}">
                    <a16:creationId xmlns:a16="http://schemas.microsoft.com/office/drawing/2014/main" id="{CC262640-6B28-084D-FCEC-BBC45533C8C0}"/>
                  </a:ext>
                </a:extLst>
              </p:cNvPr>
              <p:cNvSpPr/>
              <p:nvPr/>
            </p:nvSpPr>
            <p:spPr>
              <a:xfrm>
                <a:off x="3532092" y="4142744"/>
                <a:ext cx="1039046" cy="85695"/>
              </a:xfrm>
              <a:custGeom>
                <a:avLst/>
                <a:gdLst/>
                <a:ahLst/>
                <a:cxnLst/>
                <a:rect l="l" t="t" r="r" b="b"/>
                <a:pathLst>
                  <a:path w="582" h="48" extrusionOk="0">
                    <a:moveTo>
                      <a:pt x="558" y="0"/>
                    </a:moveTo>
                    <a:lnTo>
                      <a:pt x="26" y="0"/>
                    </a:lnTo>
                    <a:lnTo>
                      <a:pt x="26" y="0"/>
                    </a:lnTo>
                    <a:lnTo>
                      <a:pt x="16" y="2"/>
                    </a:lnTo>
                    <a:lnTo>
                      <a:pt x="8" y="8"/>
                    </a:lnTo>
                    <a:lnTo>
                      <a:pt x="2" y="16"/>
                    </a:lnTo>
                    <a:lnTo>
                      <a:pt x="0" y="24"/>
                    </a:lnTo>
                    <a:lnTo>
                      <a:pt x="0" y="24"/>
                    </a:lnTo>
                    <a:lnTo>
                      <a:pt x="2" y="34"/>
                    </a:lnTo>
                    <a:lnTo>
                      <a:pt x="8" y="42"/>
                    </a:lnTo>
                    <a:lnTo>
                      <a:pt x="16" y="46"/>
                    </a:lnTo>
                    <a:lnTo>
                      <a:pt x="26" y="48"/>
                    </a:lnTo>
                    <a:lnTo>
                      <a:pt x="558" y="48"/>
                    </a:lnTo>
                    <a:lnTo>
                      <a:pt x="558" y="48"/>
                    </a:lnTo>
                    <a:lnTo>
                      <a:pt x="568" y="46"/>
                    </a:lnTo>
                    <a:lnTo>
                      <a:pt x="576" y="42"/>
                    </a:lnTo>
                    <a:lnTo>
                      <a:pt x="580" y="34"/>
                    </a:lnTo>
                    <a:lnTo>
                      <a:pt x="582" y="24"/>
                    </a:lnTo>
                    <a:lnTo>
                      <a:pt x="582" y="24"/>
                    </a:lnTo>
                    <a:lnTo>
                      <a:pt x="580" y="16"/>
                    </a:lnTo>
                    <a:lnTo>
                      <a:pt x="576" y="8"/>
                    </a:lnTo>
                    <a:lnTo>
                      <a:pt x="568" y="2"/>
                    </a:lnTo>
                    <a:lnTo>
                      <a:pt x="558" y="0"/>
                    </a:lnTo>
                    <a:close/>
                  </a:path>
                </a:pathLst>
              </a:custGeom>
              <a:solidFill>
                <a:srgbClr val="7D7D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21" name="Google Shape;9600;p53">
                <a:extLst>
                  <a:ext uri="{FF2B5EF4-FFF2-40B4-BE49-F238E27FC236}">
                    <a16:creationId xmlns:a16="http://schemas.microsoft.com/office/drawing/2014/main" id="{B023F6C7-B369-226D-D3B4-61EABB9025BE}"/>
                  </a:ext>
                </a:extLst>
              </p:cNvPr>
              <p:cNvSpPr/>
              <p:nvPr/>
            </p:nvSpPr>
            <p:spPr>
              <a:xfrm>
                <a:off x="3532092" y="4142744"/>
                <a:ext cx="1039046" cy="85695"/>
              </a:xfrm>
              <a:custGeom>
                <a:avLst/>
                <a:gdLst/>
                <a:ahLst/>
                <a:cxnLst/>
                <a:rect l="l" t="t" r="r" b="b"/>
                <a:pathLst>
                  <a:path w="582" h="48" extrusionOk="0">
                    <a:moveTo>
                      <a:pt x="558" y="0"/>
                    </a:moveTo>
                    <a:lnTo>
                      <a:pt x="26" y="0"/>
                    </a:lnTo>
                    <a:lnTo>
                      <a:pt x="26" y="0"/>
                    </a:lnTo>
                    <a:lnTo>
                      <a:pt x="16" y="2"/>
                    </a:lnTo>
                    <a:lnTo>
                      <a:pt x="8" y="8"/>
                    </a:lnTo>
                    <a:lnTo>
                      <a:pt x="2" y="16"/>
                    </a:lnTo>
                    <a:lnTo>
                      <a:pt x="0" y="24"/>
                    </a:lnTo>
                    <a:lnTo>
                      <a:pt x="0" y="24"/>
                    </a:lnTo>
                    <a:lnTo>
                      <a:pt x="2" y="34"/>
                    </a:lnTo>
                    <a:lnTo>
                      <a:pt x="8" y="42"/>
                    </a:lnTo>
                    <a:lnTo>
                      <a:pt x="16" y="46"/>
                    </a:lnTo>
                    <a:lnTo>
                      <a:pt x="26" y="48"/>
                    </a:lnTo>
                    <a:lnTo>
                      <a:pt x="558" y="48"/>
                    </a:lnTo>
                    <a:lnTo>
                      <a:pt x="558" y="48"/>
                    </a:lnTo>
                    <a:lnTo>
                      <a:pt x="568" y="46"/>
                    </a:lnTo>
                    <a:lnTo>
                      <a:pt x="576" y="42"/>
                    </a:lnTo>
                    <a:lnTo>
                      <a:pt x="580" y="34"/>
                    </a:lnTo>
                    <a:lnTo>
                      <a:pt x="582" y="24"/>
                    </a:lnTo>
                    <a:lnTo>
                      <a:pt x="582" y="24"/>
                    </a:lnTo>
                    <a:lnTo>
                      <a:pt x="580" y="16"/>
                    </a:lnTo>
                    <a:lnTo>
                      <a:pt x="576" y="8"/>
                    </a:lnTo>
                    <a:lnTo>
                      <a:pt x="568" y="2"/>
                    </a:lnTo>
                    <a:lnTo>
                      <a:pt x="558"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22" name="Google Shape;9601;p53">
                <a:extLst>
                  <a:ext uri="{FF2B5EF4-FFF2-40B4-BE49-F238E27FC236}">
                    <a16:creationId xmlns:a16="http://schemas.microsoft.com/office/drawing/2014/main" id="{B425D221-6FF8-33E5-C39F-88C6C45374E5}"/>
                  </a:ext>
                </a:extLst>
              </p:cNvPr>
              <p:cNvSpPr/>
              <p:nvPr/>
            </p:nvSpPr>
            <p:spPr>
              <a:xfrm>
                <a:off x="3535662" y="4328416"/>
                <a:ext cx="1039046" cy="85695"/>
              </a:xfrm>
              <a:custGeom>
                <a:avLst/>
                <a:gdLst/>
                <a:ahLst/>
                <a:cxnLst/>
                <a:rect l="l" t="t" r="r" b="b"/>
                <a:pathLst>
                  <a:path w="582" h="48" extrusionOk="0">
                    <a:moveTo>
                      <a:pt x="558" y="0"/>
                    </a:moveTo>
                    <a:lnTo>
                      <a:pt x="24" y="0"/>
                    </a:lnTo>
                    <a:lnTo>
                      <a:pt x="24" y="0"/>
                    </a:lnTo>
                    <a:lnTo>
                      <a:pt x="16" y="2"/>
                    </a:lnTo>
                    <a:lnTo>
                      <a:pt x="8" y="8"/>
                    </a:lnTo>
                    <a:lnTo>
                      <a:pt x="2" y="16"/>
                    </a:lnTo>
                    <a:lnTo>
                      <a:pt x="0" y="24"/>
                    </a:lnTo>
                    <a:lnTo>
                      <a:pt x="0" y="24"/>
                    </a:lnTo>
                    <a:lnTo>
                      <a:pt x="2" y="34"/>
                    </a:lnTo>
                    <a:lnTo>
                      <a:pt x="8" y="42"/>
                    </a:lnTo>
                    <a:lnTo>
                      <a:pt x="16" y="46"/>
                    </a:lnTo>
                    <a:lnTo>
                      <a:pt x="24" y="48"/>
                    </a:lnTo>
                    <a:lnTo>
                      <a:pt x="558" y="48"/>
                    </a:lnTo>
                    <a:lnTo>
                      <a:pt x="558" y="48"/>
                    </a:lnTo>
                    <a:lnTo>
                      <a:pt x="568" y="46"/>
                    </a:lnTo>
                    <a:lnTo>
                      <a:pt x="576" y="42"/>
                    </a:lnTo>
                    <a:lnTo>
                      <a:pt x="580" y="34"/>
                    </a:lnTo>
                    <a:lnTo>
                      <a:pt x="582" y="24"/>
                    </a:lnTo>
                    <a:lnTo>
                      <a:pt x="582" y="24"/>
                    </a:lnTo>
                    <a:lnTo>
                      <a:pt x="580" y="16"/>
                    </a:lnTo>
                    <a:lnTo>
                      <a:pt x="576" y="8"/>
                    </a:lnTo>
                    <a:lnTo>
                      <a:pt x="568" y="2"/>
                    </a:lnTo>
                    <a:lnTo>
                      <a:pt x="558" y="0"/>
                    </a:lnTo>
                    <a:close/>
                  </a:path>
                </a:pathLst>
              </a:custGeom>
              <a:solidFill>
                <a:srgbClr val="7D7D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23" name="Google Shape;9602;p53">
                <a:extLst>
                  <a:ext uri="{FF2B5EF4-FFF2-40B4-BE49-F238E27FC236}">
                    <a16:creationId xmlns:a16="http://schemas.microsoft.com/office/drawing/2014/main" id="{F12C37FF-7B57-621F-AB7C-C3C3BFB3A1AA}"/>
                  </a:ext>
                </a:extLst>
              </p:cNvPr>
              <p:cNvSpPr/>
              <p:nvPr/>
            </p:nvSpPr>
            <p:spPr>
              <a:xfrm>
                <a:off x="3535662" y="4328416"/>
                <a:ext cx="1039046" cy="85695"/>
              </a:xfrm>
              <a:custGeom>
                <a:avLst/>
                <a:gdLst/>
                <a:ahLst/>
                <a:cxnLst/>
                <a:rect l="l" t="t" r="r" b="b"/>
                <a:pathLst>
                  <a:path w="582" h="48" extrusionOk="0">
                    <a:moveTo>
                      <a:pt x="558" y="0"/>
                    </a:moveTo>
                    <a:lnTo>
                      <a:pt x="24" y="0"/>
                    </a:lnTo>
                    <a:lnTo>
                      <a:pt x="24" y="0"/>
                    </a:lnTo>
                    <a:lnTo>
                      <a:pt x="16" y="2"/>
                    </a:lnTo>
                    <a:lnTo>
                      <a:pt x="8" y="8"/>
                    </a:lnTo>
                    <a:lnTo>
                      <a:pt x="2" y="16"/>
                    </a:lnTo>
                    <a:lnTo>
                      <a:pt x="0" y="24"/>
                    </a:lnTo>
                    <a:lnTo>
                      <a:pt x="0" y="24"/>
                    </a:lnTo>
                    <a:lnTo>
                      <a:pt x="2" y="34"/>
                    </a:lnTo>
                    <a:lnTo>
                      <a:pt x="8" y="42"/>
                    </a:lnTo>
                    <a:lnTo>
                      <a:pt x="16" y="46"/>
                    </a:lnTo>
                    <a:lnTo>
                      <a:pt x="24" y="48"/>
                    </a:lnTo>
                    <a:lnTo>
                      <a:pt x="558" y="48"/>
                    </a:lnTo>
                    <a:lnTo>
                      <a:pt x="558" y="48"/>
                    </a:lnTo>
                    <a:lnTo>
                      <a:pt x="568" y="46"/>
                    </a:lnTo>
                    <a:lnTo>
                      <a:pt x="576" y="42"/>
                    </a:lnTo>
                    <a:lnTo>
                      <a:pt x="580" y="34"/>
                    </a:lnTo>
                    <a:lnTo>
                      <a:pt x="582" y="24"/>
                    </a:lnTo>
                    <a:lnTo>
                      <a:pt x="582" y="24"/>
                    </a:lnTo>
                    <a:lnTo>
                      <a:pt x="580" y="16"/>
                    </a:lnTo>
                    <a:lnTo>
                      <a:pt x="576" y="8"/>
                    </a:lnTo>
                    <a:lnTo>
                      <a:pt x="568" y="2"/>
                    </a:lnTo>
                    <a:lnTo>
                      <a:pt x="558"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24" name="Google Shape;9603;p53">
                <a:extLst>
                  <a:ext uri="{FF2B5EF4-FFF2-40B4-BE49-F238E27FC236}">
                    <a16:creationId xmlns:a16="http://schemas.microsoft.com/office/drawing/2014/main" id="{5B4D6ED1-0636-9C2F-E1C7-5ADAA2625B78}"/>
                  </a:ext>
                </a:extLst>
              </p:cNvPr>
              <p:cNvSpPr/>
              <p:nvPr/>
            </p:nvSpPr>
            <p:spPr>
              <a:xfrm>
                <a:off x="3432115" y="2864468"/>
                <a:ext cx="57130" cy="60700"/>
              </a:xfrm>
              <a:custGeom>
                <a:avLst/>
                <a:gdLst/>
                <a:ahLst/>
                <a:cxnLst/>
                <a:rect l="l" t="t" r="r" b="b"/>
                <a:pathLst>
                  <a:path w="32" h="34" extrusionOk="0">
                    <a:moveTo>
                      <a:pt x="32" y="16"/>
                    </a:moveTo>
                    <a:lnTo>
                      <a:pt x="32" y="16"/>
                    </a:lnTo>
                    <a:lnTo>
                      <a:pt x="30" y="24"/>
                    </a:lnTo>
                    <a:lnTo>
                      <a:pt x="26" y="28"/>
                    </a:lnTo>
                    <a:lnTo>
                      <a:pt x="22" y="32"/>
                    </a:lnTo>
                    <a:lnTo>
                      <a:pt x="16" y="34"/>
                    </a:lnTo>
                    <a:lnTo>
                      <a:pt x="16" y="34"/>
                    </a:lnTo>
                    <a:lnTo>
                      <a:pt x="8" y="32"/>
                    </a:lnTo>
                    <a:lnTo>
                      <a:pt x="4" y="28"/>
                    </a:lnTo>
                    <a:lnTo>
                      <a:pt x="0" y="24"/>
                    </a:lnTo>
                    <a:lnTo>
                      <a:pt x="0" y="16"/>
                    </a:lnTo>
                    <a:lnTo>
                      <a:pt x="0" y="16"/>
                    </a:lnTo>
                    <a:lnTo>
                      <a:pt x="0" y="10"/>
                    </a:lnTo>
                    <a:lnTo>
                      <a:pt x="4" y="6"/>
                    </a:lnTo>
                    <a:lnTo>
                      <a:pt x="8" y="2"/>
                    </a:lnTo>
                    <a:lnTo>
                      <a:pt x="16" y="0"/>
                    </a:lnTo>
                    <a:lnTo>
                      <a:pt x="16" y="0"/>
                    </a:lnTo>
                    <a:lnTo>
                      <a:pt x="22" y="2"/>
                    </a:lnTo>
                    <a:lnTo>
                      <a:pt x="26" y="6"/>
                    </a:lnTo>
                    <a:lnTo>
                      <a:pt x="30" y="10"/>
                    </a:lnTo>
                    <a:lnTo>
                      <a:pt x="32" y="16"/>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25" name="Google Shape;9604;p53">
                <a:extLst>
                  <a:ext uri="{FF2B5EF4-FFF2-40B4-BE49-F238E27FC236}">
                    <a16:creationId xmlns:a16="http://schemas.microsoft.com/office/drawing/2014/main" id="{5519F40B-9292-663C-E617-60BBE6C00289}"/>
                  </a:ext>
                </a:extLst>
              </p:cNvPr>
              <p:cNvSpPr/>
              <p:nvPr/>
            </p:nvSpPr>
            <p:spPr>
              <a:xfrm>
                <a:off x="3432115" y="2864468"/>
                <a:ext cx="57130" cy="60700"/>
              </a:xfrm>
              <a:custGeom>
                <a:avLst/>
                <a:gdLst/>
                <a:ahLst/>
                <a:cxnLst/>
                <a:rect l="l" t="t" r="r" b="b"/>
                <a:pathLst>
                  <a:path w="32" h="34" extrusionOk="0">
                    <a:moveTo>
                      <a:pt x="32" y="16"/>
                    </a:moveTo>
                    <a:lnTo>
                      <a:pt x="32" y="16"/>
                    </a:lnTo>
                    <a:lnTo>
                      <a:pt x="30" y="24"/>
                    </a:lnTo>
                    <a:lnTo>
                      <a:pt x="26" y="28"/>
                    </a:lnTo>
                    <a:lnTo>
                      <a:pt x="22" y="32"/>
                    </a:lnTo>
                    <a:lnTo>
                      <a:pt x="16" y="34"/>
                    </a:lnTo>
                    <a:lnTo>
                      <a:pt x="16" y="34"/>
                    </a:lnTo>
                    <a:lnTo>
                      <a:pt x="8" y="32"/>
                    </a:lnTo>
                    <a:lnTo>
                      <a:pt x="4" y="28"/>
                    </a:lnTo>
                    <a:lnTo>
                      <a:pt x="0" y="24"/>
                    </a:lnTo>
                    <a:lnTo>
                      <a:pt x="0" y="16"/>
                    </a:lnTo>
                    <a:lnTo>
                      <a:pt x="0" y="16"/>
                    </a:lnTo>
                    <a:lnTo>
                      <a:pt x="0" y="10"/>
                    </a:lnTo>
                    <a:lnTo>
                      <a:pt x="4" y="6"/>
                    </a:lnTo>
                    <a:lnTo>
                      <a:pt x="8" y="2"/>
                    </a:lnTo>
                    <a:lnTo>
                      <a:pt x="16" y="0"/>
                    </a:lnTo>
                    <a:lnTo>
                      <a:pt x="16" y="0"/>
                    </a:lnTo>
                    <a:lnTo>
                      <a:pt x="22" y="2"/>
                    </a:lnTo>
                    <a:lnTo>
                      <a:pt x="26" y="6"/>
                    </a:lnTo>
                    <a:lnTo>
                      <a:pt x="30" y="10"/>
                    </a:lnTo>
                    <a:lnTo>
                      <a:pt x="32" y="16"/>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26" name="Google Shape;9605;p53">
                <a:extLst>
                  <a:ext uri="{FF2B5EF4-FFF2-40B4-BE49-F238E27FC236}">
                    <a16:creationId xmlns:a16="http://schemas.microsoft.com/office/drawing/2014/main" id="{E79660C0-96F3-3895-506F-E35EF24B2D5D}"/>
                  </a:ext>
                </a:extLst>
              </p:cNvPr>
              <p:cNvSpPr/>
              <p:nvPr/>
            </p:nvSpPr>
            <p:spPr>
              <a:xfrm>
                <a:off x="3528521" y="2864468"/>
                <a:ext cx="57130" cy="60700"/>
              </a:xfrm>
              <a:custGeom>
                <a:avLst/>
                <a:gdLst/>
                <a:ahLst/>
                <a:cxnLst/>
                <a:rect l="l" t="t" r="r" b="b"/>
                <a:pathLst>
                  <a:path w="32" h="34" extrusionOk="0">
                    <a:moveTo>
                      <a:pt x="32" y="16"/>
                    </a:moveTo>
                    <a:lnTo>
                      <a:pt x="32" y="16"/>
                    </a:lnTo>
                    <a:lnTo>
                      <a:pt x="30" y="24"/>
                    </a:lnTo>
                    <a:lnTo>
                      <a:pt x="26" y="28"/>
                    </a:lnTo>
                    <a:lnTo>
                      <a:pt x="22" y="32"/>
                    </a:lnTo>
                    <a:lnTo>
                      <a:pt x="16" y="34"/>
                    </a:lnTo>
                    <a:lnTo>
                      <a:pt x="16" y="34"/>
                    </a:lnTo>
                    <a:lnTo>
                      <a:pt x="10" y="32"/>
                    </a:lnTo>
                    <a:lnTo>
                      <a:pt x="4" y="28"/>
                    </a:lnTo>
                    <a:lnTo>
                      <a:pt x="0" y="24"/>
                    </a:lnTo>
                    <a:lnTo>
                      <a:pt x="0" y="16"/>
                    </a:lnTo>
                    <a:lnTo>
                      <a:pt x="0" y="16"/>
                    </a:lnTo>
                    <a:lnTo>
                      <a:pt x="0" y="10"/>
                    </a:lnTo>
                    <a:lnTo>
                      <a:pt x="4" y="6"/>
                    </a:lnTo>
                    <a:lnTo>
                      <a:pt x="10" y="2"/>
                    </a:lnTo>
                    <a:lnTo>
                      <a:pt x="16" y="0"/>
                    </a:lnTo>
                    <a:lnTo>
                      <a:pt x="16" y="0"/>
                    </a:lnTo>
                    <a:lnTo>
                      <a:pt x="22" y="2"/>
                    </a:lnTo>
                    <a:lnTo>
                      <a:pt x="26" y="6"/>
                    </a:lnTo>
                    <a:lnTo>
                      <a:pt x="30" y="10"/>
                    </a:lnTo>
                    <a:lnTo>
                      <a:pt x="32" y="16"/>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27" name="Google Shape;9606;p53">
                <a:extLst>
                  <a:ext uri="{FF2B5EF4-FFF2-40B4-BE49-F238E27FC236}">
                    <a16:creationId xmlns:a16="http://schemas.microsoft.com/office/drawing/2014/main" id="{31580936-57B3-65A0-4100-A993E43666E3}"/>
                  </a:ext>
                </a:extLst>
              </p:cNvPr>
              <p:cNvSpPr/>
              <p:nvPr/>
            </p:nvSpPr>
            <p:spPr>
              <a:xfrm>
                <a:off x="3528521" y="2864468"/>
                <a:ext cx="57130" cy="60700"/>
              </a:xfrm>
              <a:custGeom>
                <a:avLst/>
                <a:gdLst/>
                <a:ahLst/>
                <a:cxnLst/>
                <a:rect l="l" t="t" r="r" b="b"/>
                <a:pathLst>
                  <a:path w="32" h="34" extrusionOk="0">
                    <a:moveTo>
                      <a:pt x="32" y="16"/>
                    </a:moveTo>
                    <a:lnTo>
                      <a:pt x="32" y="16"/>
                    </a:lnTo>
                    <a:lnTo>
                      <a:pt x="30" y="24"/>
                    </a:lnTo>
                    <a:lnTo>
                      <a:pt x="26" y="28"/>
                    </a:lnTo>
                    <a:lnTo>
                      <a:pt x="22" y="32"/>
                    </a:lnTo>
                    <a:lnTo>
                      <a:pt x="16" y="34"/>
                    </a:lnTo>
                    <a:lnTo>
                      <a:pt x="16" y="34"/>
                    </a:lnTo>
                    <a:lnTo>
                      <a:pt x="10" y="32"/>
                    </a:lnTo>
                    <a:lnTo>
                      <a:pt x="4" y="28"/>
                    </a:lnTo>
                    <a:lnTo>
                      <a:pt x="0" y="24"/>
                    </a:lnTo>
                    <a:lnTo>
                      <a:pt x="0" y="16"/>
                    </a:lnTo>
                    <a:lnTo>
                      <a:pt x="0" y="16"/>
                    </a:lnTo>
                    <a:lnTo>
                      <a:pt x="0" y="10"/>
                    </a:lnTo>
                    <a:lnTo>
                      <a:pt x="4" y="6"/>
                    </a:lnTo>
                    <a:lnTo>
                      <a:pt x="10" y="2"/>
                    </a:lnTo>
                    <a:lnTo>
                      <a:pt x="16" y="0"/>
                    </a:lnTo>
                    <a:lnTo>
                      <a:pt x="16" y="0"/>
                    </a:lnTo>
                    <a:lnTo>
                      <a:pt x="22" y="2"/>
                    </a:lnTo>
                    <a:lnTo>
                      <a:pt x="26" y="6"/>
                    </a:lnTo>
                    <a:lnTo>
                      <a:pt x="30" y="10"/>
                    </a:lnTo>
                    <a:lnTo>
                      <a:pt x="32" y="16"/>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28" name="Google Shape;9607;p53">
                <a:extLst>
                  <a:ext uri="{FF2B5EF4-FFF2-40B4-BE49-F238E27FC236}">
                    <a16:creationId xmlns:a16="http://schemas.microsoft.com/office/drawing/2014/main" id="{78F2F952-A797-4F76-F457-E97D9B80019A}"/>
                  </a:ext>
                </a:extLst>
              </p:cNvPr>
              <p:cNvSpPr/>
              <p:nvPr/>
            </p:nvSpPr>
            <p:spPr>
              <a:xfrm>
                <a:off x="3624928" y="2864468"/>
                <a:ext cx="57130" cy="60700"/>
              </a:xfrm>
              <a:custGeom>
                <a:avLst/>
                <a:gdLst/>
                <a:ahLst/>
                <a:cxnLst/>
                <a:rect l="l" t="t" r="r" b="b"/>
                <a:pathLst>
                  <a:path w="32" h="34" extrusionOk="0">
                    <a:moveTo>
                      <a:pt x="32" y="16"/>
                    </a:moveTo>
                    <a:lnTo>
                      <a:pt x="32" y="16"/>
                    </a:lnTo>
                    <a:lnTo>
                      <a:pt x="30" y="24"/>
                    </a:lnTo>
                    <a:lnTo>
                      <a:pt x="26" y="28"/>
                    </a:lnTo>
                    <a:lnTo>
                      <a:pt x="22" y="32"/>
                    </a:lnTo>
                    <a:lnTo>
                      <a:pt x="16" y="34"/>
                    </a:lnTo>
                    <a:lnTo>
                      <a:pt x="16" y="34"/>
                    </a:lnTo>
                    <a:lnTo>
                      <a:pt x="10" y="32"/>
                    </a:lnTo>
                    <a:lnTo>
                      <a:pt x="4" y="28"/>
                    </a:lnTo>
                    <a:lnTo>
                      <a:pt x="0" y="24"/>
                    </a:lnTo>
                    <a:lnTo>
                      <a:pt x="0" y="16"/>
                    </a:lnTo>
                    <a:lnTo>
                      <a:pt x="0" y="16"/>
                    </a:lnTo>
                    <a:lnTo>
                      <a:pt x="0" y="10"/>
                    </a:lnTo>
                    <a:lnTo>
                      <a:pt x="4" y="6"/>
                    </a:lnTo>
                    <a:lnTo>
                      <a:pt x="10" y="2"/>
                    </a:lnTo>
                    <a:lnTo>
                      <a:pt x="16" y="0"/>
                    </a:lnTo>
                    <a:lnTo>
                      <a:pt x="16" y="0"/>
                    </a:lnTo>
                    <a:lnTo>
                      <a:pt x="22" y="2"/>
                    </a:lnTo>
                    <a:lnTo>
                      <a:pt x="26" y="6"/>
                    </a:lnTo>
                    <a:lnTo>
                      <a:pt x="30" y="10"/>
                    </a:lnTo>
                    <a:lnTo>
                      <a:pt x="32" y="16"/>
                    </a:lnTo>
                    <a:lnTo>
                      <a:pt x="32" y="16"/>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29" name="Google Shape;9608;p53">
                <a:extLst>
                  <a:ext uri="{FF2B5EF4-FFF2-40B4-BE49-F238E27FC236}">
                    <a16:creationId xmlns:a16="http://schemas.microsoft.com/office/drawing/2014/main" id="{9772856A-3BCF-115E-4D2E-43D9505EE339}"/>
                  </a:ext>
                </a:extLst>
              </p:cNvPr>
              <p:cNvSpPr/>
              <p:nvPr/>
            </p:nvSpPr>
            <p:spPr>
              <a:xfrm>
                <a:off x="4056970" y="3521459"/>
                <a:ext cx="74983" cy="78553"/>
              </a:xfrm>
              <a:custGeom>
                <a:avLst/>
                <a:gdLst/>
                <a:ahLst/>
                <a:cxnLst/>
                <a:rect l="l" t="t" r="r" b="b"/>
                <a:pathLst>
                  <a:path w="42" h="44" extrusionOk="0">
                    <a:moveTo>
                      <a:pt x="42" y="22"/>
                    </a:moveTo>
                    <a:lnTo>
                      <a:pt x="42" y="22"/>
                    </a:lnTo>
                    <a:lnTo>
                      <a:pt x="40" y="30"/>
                    </a:lnTo>
                    <a:lnTo>
                      <a:pt x="36" y="38"/>
                    </a:lnTo>
                    <a:lnTo>
                      <a:pt x="28" y="42"/>
                    </a:lnTo>
                    <a:lnTo>
                      <a:pt x="20" y="44"/>
                    </a:lnTo>
                    <a:lnTo>
                      <a:pt x="20" y="44"/>
                    </a:lnTo>
                    <a:lnTo>
                      <a:pt x="12" y="42"/>
                    </a:lnTo>
                    <a:lnTo>
                      <a:pt x="6" y="38"/>
                    </a:lnTo>
                    <a:lnTo>
                      <a:pt x="0" y="30"/>
                    </a:lnTo>
                    <a:lnTo>
                      <a:pt x="0" y="22"/>
                    </a:lnTo>
                    <a:lnTo>
                      <a:pt x="0" y="22"/>
                    </a:lnTo>
                    <a:lnTo>
                      <a:pt x="0" y="14"/>
                    </a:lnTo>
                    <a:lnTo>
                      <a:pt x="6" y="8"/>
                    </a:lnTo>
                    <a:lnTo>
                      <a:pt x="12" y="2"/>
                    </a:lnTo>
                    <a:lnTo>
                      <a:pt x="20" y="0"/>
                    </a:lnTo>
                    <a:lnTo>
                      <a:pt x="20" y="0"/>
                    </a:lnTo>
                    <a:lnTo>
                      <a:pt x="28" y="2"/>
                    </a:lnTo>
                    <a:lnTo>
                      <a:pt x="36" y="8"/>
                    </a:lnTo>
                    <a:lnTo>
                      <a:pt x="40" y="14"/>
                    </a:lnTo>
                    <a:lnTo>
                      <a:pt x="42" y="22"/>
                    </a:lnTo>
                    <a:lnTo>
                      <a:pt x="42" y="22"/>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30" name="Google Shape;9609;p53">
                <a:extLst>
                  <a:ext uri="{FF2B5EF4-FFF2-40B4-BE49-F238E27FC236}">
                    <a16:creationId xmlns:a16="http://schemas.microsoft.com/office/drawing/2014/main" id="{224A4ED2-1149-8373-E9B2-5067D075D9C4}"/>
                  </a:ext>
                </a:extLst>
              </p:cNvPr>
              <p:cNvSpPr/>
              <p:nvPr/>
            </p:nvSpPr>
            <p:spPr>
              <a:xfrm>
                <a:off x="4071253" y="3539312"/>
                <a:ext cx="42847" cy="42847"/>
              </a:xfrm>
              <a:custGeom>
                <a:avLst/>
                <a:gdLst/>
                <a:ahLst/>
                <a:cxnLst/>
                <a:rect l="l" t="t" r="r" b="b"/>
                <a:pathLst>
                  <a:path w="24" h="24" extrusionOk="0">
                    <a:moveTo>
                      <a:pt x="24" y="12"/>
                    </a:moveTo>
                    <a:lnTo>
                      <a:pt x="24" y="12"/>
                    </a:lnTo>
                    <a:lnTo>
                      <a:pt x="24" y="16"/>
                    </a:lnTo>
                    <a:lnTo>
                      <a:pt x="20" y="20"/>
                    </a:lnTo>
                    <a:lnTo>
                      <a:pt x="18" y="24"/>
                    </a:lnTo>
                    <a:lnTo>
                      <a:pt x="12" y="24"/>
                    </a:lnTo>
                    <a:lnTo>
                      <a:pt x="12" y="24"/>
                    </a:lnTo>
                    <a:lnTo>
                      <a:pt x="8" y="24"/>
                    </a:lnTo>
                    <a:lnTo>
                      <a:pt x="4" y="20"/>
                    </a:lnTo>
                    <a:lnTo>
                      <a:pt x="2" y="16"/>
                    </a:lnTo>
                    <a:lnTo>
                      <a:pt x="0" y="12"/>
                    </a:lnTo>
                    <a:lnTo>
                      <a:pt x="0" y="12"/>
                    </a:lnTo>
                    <a:lnTo>
                      <a:pt x="2" y="8"/>
                    </a:lnTo>
                    <a:lnTo>
                      <a:pt x="4" y="4"/>
                    </a:lnTo>
                    <a:lnTo>
                      <a:pt x="8" y="2"/>
                    </a:lnTo>
                    <a:lnTo>
                      <a:pt x="12" y="0"/>
                    </a:lnTo>
                    <a:lnTo>
                      <a:pt x="12" y="0"/>
                    </a:lnTo>
                    <a:lnTo>
                      <a:pt x="18" y="2"/>
                    </a:lnTo>
                    <a:lnTo>
                      <a:pt x="20" y="4"/>
                    </a:lnTo>
                    <a:lnTo>
                      <a:pt x="24" y="8"/>
                    </a:lnTo>
                    <a:lnTo>
                      <a:pt x="24" y="12"/>
                    </a:lnTo>
                    <a:lnTo>
                      <a:pt x="24" y="12"/>
                    </a:lnTo>
                    <a:close/>
                  </a:path>
                </a:pathLst>
              </a:custGeom>
              <a:solidFill>
                <a:srgbClr val="0000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31" name="Google Shape;9610;p53">
                <a:extLst>
                  <a:ext uri="{FF2B5EF4-FFF2-40B4-BE49-F238E27FC236}">
                    <a16:creationId xmlns:a16="http://schemas.microsoft.com/office/drawing/2014/main" id="{2985E67E-9086-CDDC-C6BF-7883E4AF01C1}"/>
                  </a:ext>
                </a:extLst>
              </p:cNvPr>
              <p:cNvSpPr/>
              <p:nvPr/>
            </p:nvSpPr>
            <p:spPr>
              <a:xfrm>
                <a:off x="4249783" y="2785914"/>
                <a:ext cx="514167" cy="1742455"/>
              </a:xfrm>
              <a:custGeom>
                <a:avLst/>
                <a:gdLst/>
                <a:ahLst/>
                <a:cxnLst/>
                <a:rect l="l" t="t" r="r" b="b"/>
                <a:pathLst>
                  <a:path w="288" h="976" extrusionOk="0">
                    <a:moveTo>
                      <a:pt x="0" y="970"/>
                    </a:moveTo>
                    <a:lnTo>
                      <a:pt x="0" y="970"/>
                    </a:lnTo>
                    <a:lnTo>
                      <a:pt x="6" y="974"/>
                    </a:lnTo>
                    <a:lnTo>
                      <a:pt x="12" y="976"/>
                    </a:lnTo>
                    <a:lnTo>
                      <a:pt x="252" y="976"/>
                    </a:lnTo>
                    <a:lnTo>
                      <a:pt x="36" y="976"/>
                    </a:lnTo>
                    <a:lnTo>
                      <a:pt x="36" y="976"/>
                    </a:lnTo>
                    <a:lnTo>
                      <a:pt x="34" y="976"/>
                    </a:lnTo>
                    <a:lnTo>
                      <a:pt x="20" y="976"/>
                    </a:lnTo>
                    <a:lnTo>
                      <a:pt x="20" y="976"/>
                    </a:lnTo>
                    <a:lnTo>
                      <a:pt x="10" y="974"/>
                    </a:lnTo>
                    <a:lnTo>
                      <a:pt x="0" y="970"/>
                    </a:lnTo>
                    <a:close/>
                    <a:moveTo>
                      <a:pt x="180" y="656"/>
                    </a:moveTo>
                    <a:lnTo>
                      <a:pt x="180" y="656"/>
                    </a:lnTo>
                    <a:lnTo>
                      <a:pt x="174" y="658"/>
                    </a:lnTo>
                    <a:lnTo>
                      <a:pt x="170" y="664"/>
                    </a:lnTo>
                    <a:lnTo>
                      <a:pt x="170" y="664"/>
                    </a:lnTo>
                    <a:lnTo>
                      <a:pt x="174" y="666"/>
                    </a:lnTo>
                    <a:lnTo>
                      <a:pt x="174" y="666"/>
                    </a:lnTo>
                    <a:lnTo>
                      <a:pt x="180" y="656"/>
                    </a:lnTo>
                    <a:close/>
                    <a:moveTo>
                      <a:pt x="244" y="122"/>
                    </a:moveTo>
                    <a:lnTo>
                      <a:pt x="126" y="122"/>
                    </a:lnTo>
                    <a:lnTo>
                      <a:pt x="126" y="122"/>
                    </a:lnTo>
                    <a:lnTo>
                      <a:pt x="132" y="130"/>
                    </a:lnTo>
                    <a:lnTo>
                      <a:pt x="138" y="136"/>
                    </a:lnTo>
                    <a:lnTo>
                      <a:pt x="148" y="138"/>
                    </a:lnTo>
                    <a:lnTo>
                      <a:pt x="158" y="140"/>
                    </a:lnTo>
                    <a:lnTo>
                      <a:pt x="220" y="140"/>
                    </a:lnTo>
                    <a:lnTo>
                      <a:pt x="220" y="174"/>
                    </a:lnTo>
                    <a:lnTo>
                      <a:pt x="220" y="362"/>
                    </a:lnTo>
                    <a:lnTo>
                      <a:pt x="220" y="362"/>
                    </a:lnTo>
                    <a:lnTo>
                      <a:pt x="218" y="398"/>
                    </a:lnTo>
                    <a:lnTo>
                      <a:pt x="216" y="432"/>
                    </a:lnTo>
                    <a:lnTo>
                      <a:pt x="212" y="468"/>
                    </a:lnTo>
                    <a:lnTo>
                      <a:pt x="206" y="502"/>
                    </a:lnTo>
                    <a:lnTo>
                      <a:pt x="198" y="536"/>
                    </a:lnTo>
                    <a:lnTo>
                      <a:pt x="188" y="570"/>
                    </a:lnTo>
                    <a:lnTo>
                      <a:pt x="176" y="604"/>
                    </a:lnTo>
                    <a:lnTo>
                      <a:pt x="164" y="636"/>
                    </a:lnTo>
                    <a:lnTo>
                      <a:pt x="164" y="636"/>
                    </a:lnTo>
                    <a:lnTo>
                      <a:pt x="172" y="632"/>
                    </a:lnTo>
                    <a:lnTo>
                      <a:pt x="182" y="630"/>
                    </a:lnTo>
                    <a:lnTo>
                      <a:pt x="182" y="630"/>
                    </a:lnTo>
                    <a:lnTo>
                      <a:pt x="186" y="630"/>
                    </a:lnTo>
                    <a:lnTo>
                      <a:pt x="186" y="630"/>
                    </a:lnTo>
                    <a:lnTo>
                      <a:pt x="190" y="630"/>
                    </a:lnTo>
                    <a:lnTo>
                      <a:pt x="190" y="630"/>
                    </a:lnTo>
                    <a:lnTo>
                      <a:pt x="202" y="598"/>
                    </a:lnTo>
                    <a:lnTo>
                      <a:pt x="214" y="566"/>
                    </a:lnTo>
                    <a:lnTo>
                      <a:pt x="222" y="532"/>
                    </a:lnTo>
                    <a:lnTo>
                      <a:pt x="230" y="498"/>
                    </a:lnTo>
                    <a:lnTo>
                      <a:pt x="236" y="466"/>
                    </a:lnTo>
                    <a:lnTo>
                      <a:pt x="240" y="430"/>
                    </a:lnTo>
                    <a:lnTo>
                      <a:pt x="242" y="396"/>
                    </a:lnTo>
                    <a:lnTo>
                      <a:pt x="244" y="362"/>
                    </a:lnTo>
                    <a:lnTo>
                      <a:pt x="244" y="122"/>
                    </a:lnTo>
                    <a:close/>
                    <a:moveTo>
                      <a:pt x="280" y="0"/>
                    </a:moveTo>
                    <a:lnTo>
                      <a:pt x="260" y="0"/>
                    </a:lnTo>
                    <a:lnTo>
                      <a:pt x="260" y="0"/>
                    </a:lnTo>
                    <a:lnTo>
                      <a:pt x="272" y="2"/>
                    </a:lnTo>
                    <a:lnTo>
                      <a:pt x="280" y="8"/>
                    </a:lnTo>
                    <a:lnTo>
                      <a:pt x="286" y="18"/>
                    </a:lnTo>
                    <a:lnTo>
                      <a:pt x="288" y="28"/>
                    </a:lnTo>
                    <a:lnTo>
                      <a:pt x="288" y="10"/>
                    </a:lnTo>
                    <a:lnTo>
                      <a:pt x="288" y="10"/>
                    </a:lnTo>
                    <a:lnTo>
                      <a:pt x="288" y="6"/>
                    </a:lnTo>
                    <a:lnTo>
                      <a:pt x="286" y="2"/>
                    </a:lnTo>
                    <a:lnTo>
                      <a:pt x="282" y="0"/>
                    </a:lnTo>
                    <a:lnTo>
                      <a:pt x="280" y="0"/>
                    </a:lnTo>
                    <a:close/>
                  </a:path>
                </a:pathLst>
              </a:custGeom>
              <a:solidFill>
                <a:srgbClr val="C2C2C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32" name="Google Shape;9611;p53">
                <a:extLst>
                  <a:ext uri="{FF2B5EF4-FFF2-40B4-BE49-F238E27FC236}">
                    <a16:creationId xmlns:a16="http://schemas.microsoft.com/office/drawing/2014/main" id="{2784B3A7-47C3-3F72-A20C-A5E9926493D5}"/>
                  </a:ext>
                </a:extLst>
              </p:cNvPr>
              <p:cNvSpPr/>
              <p:nvPr/>
            </p:nvSpPr>
            <p:spPr>
              <a:xfrm>
                <a:off x="4249783" y="4517658"/>
                <a:ext cx="449896" cy="10712"/>
              </a:xfrm>
              <a:custGeom>
                <a:avLst/>
                <a:gdLst/>
                <a:ahLst/>
                <a:cxnLst/>
                <a:rect l="l" t="t" r="r" b="b"/>
                <a:pathLst>
                  <a:path w="252" h="6" extrusionOk="0">
                    <a:moveTo>
                      <a:pt x="0" y="0"/>
                    </a:moveTo>
                    <a:lnTo>
                      <a:pt x="0" y="0"/>
                    </a:lnTo>
                    <a:lnTo>
                      <a:pt x="6" y="4"/>
                    </a:lnTo>
                    <a:lnTo>
                      <a:pt x="12" y="6"/>
                    </a:lnTo>
                    <a:lnTo>
                      <a:pt x="252" y="6"/>
                    </a:lnTo>
                    <a:lnTo>
                      <a:pt x="36" y="6"/>
                    </a:lnTo>
                    <a:lnTo>
                      <a:pt x="36" y="6"/>
                    </a:lnTo>
                    <a:lnTo>
                      <a:pt x="34" y="6"/>
                    </a:lnTo>
                    <a:lnTo>
                      <a:pt x="20" y="6"/>
                    </a:lnTo>
                    <a:lnTo>
                      <a:pt x="20" y="6"/>
                    </a:lnTo>
                    <a:lnTo>
                      <a:pt x="10" y="4"/>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33" name="Google Shape;9612;p53">
                <a:extLst>
                  <a:ext uri="{FF2B5EF4-FFF2-40B4-BE49-F238E27FC236}">
                    <a16:creationId xmlns:a16="http://schemas.microsoft.com/office/drawing/2014/main" id="{D2BA3CA7-2CA5-62AE-CDF7-74317D4CDE65}"/>
                  </a:ext>
                </a:extLst>
              </p:cNvPr>
              <p:cNvSpPr/>
              <p:nvPr/>
            </p:nvSpPr>
            <p:spPr>
              <a:xfrm>
                <a:off x="4553284" y="3957073"/>
                <a:ext cx="17853" cy="17853"/>
              </a:xfrm>
              <a:custGeom>
                <a:avLst/>
                <a:gdLst/>
                <a:ahLst/>
                <a:cxnLst/>
                <a:rect l="l" t="t" r="r" b="b"/>
                <a:pathLst>
                  <a:path w="10" h="10" extrusionOk="0">
                    <a:moveTo>
                      <a:pt x="10" y="0"/>
                    </a:moveTo>
                    <a:lnTo>
                      <a:pt x="10" y="0"/>
                    </a:lnTo>
                    <a:lnTo>
                      <a:pt x="4" y="2"/>
                    </a:lnTo>
                    <a:lnTo>
                      <a:pt x="0" y="8"/>
                    </a:lnTo>
                    <a:lnTo>
                      <a:pt x="0" y="8"/>
                    </a:lnTo>
                    <a:lnTo>
                      <a:pt x="4" y="10"/>
                    </a:lnTo>
                    <a:lnTo>
                      <a:pt x="4" y="10"/>
                    </a:lnTo>
                    <a:lnTo>
                      <a:pt x="1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34" name="Google Shape;9613;p53">
                <a:extLst>
                  <a:ext uri="{FF2B5EF4-FFF2-40B4-BE49-F238E27FC236}">
                    <a16:creationId xmlns:a16="http://schemas.microsoft.com/office/drawing/2014/main" id="{C8D76E30-859C-93E1-34AB-806B564A899A}"/>
                  </a:ext>
                </a:extLst>
              </p:cNvPr>
              <p:cNvSpPr/>
              <p:nvPr/>
            </p:nvSpPr>
            <p:spPr>
              <a:xfrm>
                <a:off x="4474731" y="3003721"/>
                <a:ext cx="210666" cy="917645"/>
              </a:xfrm>
              <a:custGeom>
                <a:avLst/>
                <a:gdLst/>
                <a:ahLst/>
                <a:cxnLst/>
                <a:rect l="l" t="t" r="r" b="b"/>
                <a:pathLst>
                  <a:path w="118" h="514" extrusionOk="0">
                    <a:moveTo>
                      <a:pt x="118" y="0"/>
                    </a:moveTo>
                    <a:lnTo>
                      <a:pt x="0" y="0"/>
                    </a:lnTo>
                    <a:lnTo>
                      <a:pt x="0" y="0"/>
                    </a:lnTo>
                    <a:lnTo>
                      <a:pt x="6" y="8"/>
                    </a:lnTo>
                    <a:lnTo>
                      <a:pt x="12" y="14"/>
                    </a:lnTo>
                    <a:lnTo>
                      <a:pt x="22" y="16"/>
                    </a:lnTo>
                    <a:lnTo>
                      <a:pt x="32" y="18"/>
                    </a:lnTo>
                    <a:lnTo>
                      <a:pt x="94" y="18"/>
                    </a:lnTo>
                    <a:lnTo>
                      <a:pt x="94" y="52"/>
                    </a:lnTo>
                    <a:lnTo>
                      <a:pt x="94" y="240"/>
                    </a:lnTo>
                    <a:lnTo>
                      <a:pt x="94" y="240"/>
                    </a:lnTo>
                    <a:lnTo>
                      <a:pt x="92" y="276"/>
                    </a:lnTo>
                    <a:lnTo>
                      <a:pt x="90" y="310"/>
                    </a:lnTo>
                    <a:lnTo>
                      <a:pt x="86" y="346"/>
                    </a:lnTo>
                    <a:lnTo>
                      <a:pt x="80" y="380"/>
                    </a:lnTo>
                    <a:lnTo>
                      <a:pt x="72" y="414"/>
                    </a:lnTo>
                    <a:lnTo>
                      <a:pt x="62" y="448"/>
                    </a:lnTo>
                    <a:lnTo>
                      <a:pt x="50" y="482"/>
                    </a:lnTo>
                    <a:lnTo>
                      <a:pt x="38" y="514"/>
                    </a:lnTo>
                    <a:lnTo>
                      <a:pt x="38" y="514"/>
                    </a:lnTo>
                    <a:lnTo>
                      <a:pt x="46" y="510"/>
                    </a:lnTo>
                    <a:lnTo>
                      <a:pt x="56" y="508"/>
                    </a:lnTo>
                    <a:lnTo>
                      <a:pt x="56" y="508"/>
                    </a:lnTo>
                    <a:lnTo>
                      <a:pt x="60" y="508"/>
                    </a:lnTo>
                    <a:lnTo>
                      <a:pt x="60" y="508"/>
                    </a:lnTo>
                    <a:lnTo>
                      <a:pt x="64" y="508"/>
                    </a:lnTo>
                    <a:lnTo>
                      <a:pt x="64" y="508"/>
                    </a:lnTo>
                    <a:lnTo>
                      <a:pt x="76" y="476"/>
                    </a:lnTo>
                    <a:lnTo>
                      <a:pt x="88" y="444"/>
                    </a:lnTo>
                    <a:lnTo>
                      <a:pt x="96" y="410"/>
                    </a:lnTo>
                    <a:lnTo>
                      <a:pt x="104" y="376"/>
                    </a:lnTo>
                    <a:lnTo>
                      <a:pt x="110" y="344"/>
                    </a:lnTo>
                    <a:lnTo>
                      <a:pt x="114" y="308"/>
                    </a:lnTo>
                    <a:lnTo>
                      <a:pt x="116" y="274"/>
                    </a:lnTo>
                    <a:lnTo>
                      <a:pt x="118" y="240"/>
                    </a:lnTo>
                    <a:lnTo>
                      <a:pt x="118"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35" name="Google Shape;9614;p53">
                <a:extLst>
                  <a:ext uri="{FF2B5EF4-FFF2-40B4-BE49-F238E27FC236}">
                    <a16:creationId xmlns:a16="http://schemas.microsoft.com/office/drawing/2014/main" id="{AFDCCBAD-D46B-E93A-F214-AD27B23410A2}"/>
                  </a:ext>
                </a:extLst>
              </p:cNvPr>
              <p:cNvSpPr/>
              <p:nvPr/>
            </p:nvSpPr>
            <p:spPr>
              <a:xfrm>
                <a:off x="4713962" y="2785914"/>
                <a:ext cx="49988" cy="49988"/>
              </a:xfrm>
              <a:custGeom>
                <a:avLst/>
                <a:gdLst/>
                <a:ahLst/>
                <a:cxnLst/>
                <a:rect l="l" t="t" r="r" b="b"/>
                <a:pathLst>
                  <a:path w="28" h="28" extrusionOk="0">
                    <a:moveTo>
                      <a:pt x="20" y="0"/>
                    </a:moveTo>
                    <a:lnTo>
                      <a:pt x="0" y="0"/>
                    </a:lnTo>
                    <a:lnTo>
                      <a:pt x="0" y="0"/>
                    </a:lnTo>
                    <a:lnTo>
                      <a:pt x="12" y="2"/>
                    </a:lnTo>
                    <a:lnTo>
                      <a:pt x="20" y="8"/>
                    </a:lnTo>
                    <a:lnTo>
                      <a:pt x="26" y="18"/>
                    </a:lnTo>
                    <a:lnTo>
                      <a:pt x="28" y="28"/>
                    </a:lnTo>
                    <a:lnTo>
                      <a:pt x="28" y="10"/>
                    </a:lnTo>
                    <a:lnTo>
                      <a:pt x="28" y="10"/>
                    </a:lnTo>
                    <a:lnTo>
                      <a:pt x="28" y="6"/>
                    </a:lnTo>
                    <a:lnTo>
                      <a:pt x="26" y="2"/>
                    </a:lnTo>
                    <a:lnTo>
                      <a:pt x="22" y="0"/>
                    </a:lnTo>
                    <a:lnTo>
                      <a:pt x="2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36" name="Google Shape;9615;p53">
                <a:extLst>
                  <a:ext uri="{FF2B5EF4-FFF2-40B4-BE49-F238E27FC236}">
                    <a16:creationId xmlns:a16="http://schemas.microsoft.com/office/drawing/2014/main" id="{7517DDF8-713D-6C92-D152-6624AFC0AB6E}"/>
                  </a:ext>
                </a:extLst>
              </p:cNvPr>
              <p:cNvSpPr/>
              <p:nvPr/>
            </p:nvSpPr>
            <p:spPr>
              <a:xfrm>
                <a:off x="4464019" y="2785914"/>
                <a:ext cx="235660" cy="217807"/>
              </a:xfrm>
              <a:custGeom>
                <a:avLst/>
                <a:gdLst/>
                <a:ahLst/>
                <a:cxnLst/>
                <a:rect l="l" t="t" r="r" b="b"/>
                <a:pathLst>
                  <a:path w="132" h="122" extrusionOk="0">
                    <a:moveTo>
                      <a:pt x="104" y="0"/>
                    </a:moveTo>
                    <a:lnTo>
                      <a:pt x="0" y="0"/>
                    </a:lnTo>
                    <a:lnTo>
                      <a:pt x="0" y="104"/>
                    </a:lnTo>
                    <a:lnTo>
                      <a:pt x="0" y="104"/>
                    </a:lnTo>
                    <a:lnTo>
                      <a:pt x="2" y="114"/>
                    </a:lnTo>
                    <a:lnTo>
                      <a:pt x="6" y="122"/>
                    </a:lnTo>
                    <a:lnTo>
                      <a:pt x="124" y="122"/>
                    </a:lnTo>
                    <a:lnTo>
                      <a:pt x="124" y="104"/>
                    </a:lnTo>
                    <a:lnTo>
                      <a:pt x="132" y="104"/>
                    </a:lnTo>
                    <a:lnTo>
                      <a:pt x="132" y="28"/>
                    </a:lnTo>
                    <a:lnTo>
                      <a:pt x="132" y="28"/>
                    </a:lnTo>
                    <a:lnTo>
                      <a:pt x="130" y="18"/>
                    </a:lnTo>
                    <a:lnTo>
                      <a:pt x="124" y="8"/>
                    </a:lnTo>
                    <a:lnTo>
                      <a:pt x="116" y="2"/>
                    </a:lnTo>
                    <a:lnTo>
                      <a:pt x="104" y="0"/>
                    </a:lnTo>
                    <a:close/>
                  </a:path>
                </a:pathLst>
              </a:custGeom>
              <a:solidFill>
                <a:srgbClr val="A6491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37" name="Google Shape;9616;p53">
                <a:extLst>
                  <a:ext uri="{FF2B5EF4-FFF2-40B4-BE49-F238E27FC236}">
                    <a16:creationId xmlns:a16="http://schemas.microsoft.com/office/drawing/2014/main" id="{9D5382A7-F88A-4F42-403E-AD98D41B613E}"/>
                  </a:ext>
                </a:extLst>
              </p:cNvPr>
              <p:cNvSpPr/>
              <p:nvPr/>
            </p:nvSpPr>
            <p:spPr>
              <a:xfrm>
                <a:off x="4464019" y="2785914"/>
                <a:ext cx="235660" cy="217807"/>
              </a:xfrm>
              <a:custGeom>
                <a:avLst/>
                <a:gdLst/>
                <a:ahLst/>
                <a:cxnLst/>
                <a:rect l="l" t="t" r="r" b="b"/>
                <a:pathLst>
                  <a:path w="132" h="122" extrusionOk="0">
                    <a:moveTo>
                      <a:pt x="104" y="0"/>
                    </a:moveTo>
                    <a:lnTo>
                      <a:pt x="0" y="0"/>
                    </a:lnTo>
                    <a:lnTo>
                      <a:pt x="0" y="104"/>
                    </a:lnTo>
                    <a:lnTo>
                      <a:pt x="0" y="104"/>
                    </a:lnTo>
                    <a:lnTo>
                      <a:pt x="2" y="114"/>
                    </a:lnTo>
                    <a:lnTo>
                      <a:pt x="6" y="122"/>
                    </a:lnTo>
                    <a:lnTo>
                      <a:pt x="124" y="122"/>
                    </a:lnTo>
                    <a:lnTo>
                      <a:pt x="124" y="104"/>
                    </a:lnTo>
                    <a:lnTo>
                      <a:pt x="132" y="104"/>
                    </a:lnTo>
                    <a:lnTo>
                      <a:pt x="132" y="28"/>
                    </a:lnTo>
                    <a:lnTo>
                      <a:pt x="132" y="28"/>
                    </a:lnTo>
                    <a:lnTo>
                      <a:pt x="130" y="18"/>
                    </a:lnTo>
                    <a:lnTo>
                      <a:pt x="124" y="8"/>
                    </a:lnTo>
                    <a:lnTo>
                      <a:pt x="116" y="2"/>
                    </a:lnTo>
                    <a:lnTo>
                      <a:pt x="10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38" name="Google Shape;9617;p53">
                <a:extLst>
                  <a:ext uri="{FF2B5EF4-FFF2-40B4-BE49-F238E27FC236}">
                    <a16:creationId xmlns:a16="http://schemas.microsoft.com/office/drawing/2014/main" id="{279AD04F-15D2-90C9-C5BF-1BCACCD30A97}"/>
                  </a:ext>
                </a:extLst>
              </p:cNvPr>
              <p:cNvSpPr/>
              <p:nvPr/>
            </p:nvSpPr>
            <p:spPr>
              <a:xfrm>
                <a:off x="4506867" y="3971355"/>
                <a:ext cx="53559" cy="24994"/>
              </a:xfrm>
              <a:custGeom>
                <a:avLst/>
                <a:gdLst/>
                <a:ahLst/>
                <a:cxnLst/>
                <a:rect l="l" t="t" r="r" b="b"/>
                <a:pathLst>
                  <a:path w="30" h="14" extrusionOk="0">
                    <a:moveTo>
                      <a:pt x="0" y="12"/>
                    </a:moveTo>
                    <a:lnTo>
                      <a:pt x="0" y="12"/>
                    </a:lnTo>
                    <a:lnTo>
                      <a:pt x="0" y="14"/>
                    </a:lnTo>
                    <a:lnTo>
                      <a:pt x="0" y="14"/>
                    </a:lnTo>
                    <a:lnTo>
                      <a:pt x="0" y="12"/>
                    </a:lnTo>
                    <a:close/>
                    <a:moveTo>
                      <a:pt x="26" y="0"/>
                    </a:moveTo>
                    <a:lnTo>
                      <a:pt x="26" y="0"/>
                    </a:lnTo>
                    <a:lnTo>
                      <a:pt x="26" y="6"/>
                    </a:lnTo>
                    <a:lnTo>
                      <a:pt x="26" y="12"/>
                    </a:lnTo>
                    <a:lnTo>
                      <a:pt x="26" y="12"/>
                    </a:lnTo>
                    <a:lnTo>
                      <a:pt x="30" y="2"/>
                    </a:lnTo>
                    <a:lnTo>
                      <a:pt x="30" y="2"/>
                    </a:lnTo>
                    <a:lnTo>
                      <a:pt x="26" y="0"/>
                    </a:lnTo>
                    <a:close/>
                  </a:path>
                </a:pathLst>
              </a:custGeom>
              <a:solidFill>
                <a:srgbClr val="97979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39" name="Google Shape;9618;p53">
                <a:extLst>
                  <a:ext uri="{FF2B5EF4-FFF2-40B4-BE49-F238E27FC236}">
                    <a16:creationId xmlns:a16="http://schemas.microsoft.com/office/drawing/2014/main" id="{6BCBC8DA-EFA2-77A7-4937-B616629DB263}"/>
                  </a:ext>
                </a:extLst>
              </p:cNvPr>
              <p:cNvSpPr/>
              <p:nvPr/>
            </p:nvSpPr>
            <p:spPr>
              <a:xfrm>
                <a:off x="4506867" y="3992779"/>
                <a:ext cx="1687" cy="3711"/>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40" name="Google Shape;9619;p53">
                <a:extLst>
                  <a:ext uri="{FF2B5EF4-FFF2-40B4-BE49-F238E27FC236}">
                    <a16:creationId xmlns:a16="http://schemas.microsoft.com/office/drawing/2014/main" id="{C85924FA-757F-CE87-6B40-E7586C4D3175}"/>
                  </a:ext>
                </a:extLst>
              </p:cNvPr>
              <p:cNvSpPr/>
              <p:nvPr/>
            </p:nvSpPr>
            <p:spPr>
              <a:xfrm>
                <a:off x="4553284" y="3971355"/>
                <a:ext cx="7141" cy="21424"/>
              </a:xfrm>
              <a:custGeom>
                <a:avLst/>
                <a:gdLst/>
                <a:ahLst/>
                <a:cxnLst/>
                <a:rect l="l" t="t" r="r" b="b"/>
                <a:pathLst>
                  <a:path w="4" h="12" extrusionOk="0">
                    <a:moveTo>
                      <a:pt x="0" y="0"/>
                    </a:moveTo>
                    <a:lnTo>
                      <a:pt x="0" y="0"/>
                    </a:lnTo>
                    <a:lnTo>
                      <a:pt x="0" y="6"/>
                    </a:lnTo>
                    <a:lnTo>
                      <a:pt x="0" y="12"/>
                    </a:lnTo>
                    <a:lnTo>
                      <a:pt x="0" y="12"/>
                    </a:lnTo>
                    <a:lnTo>
                      <a:pt x="4" y="2"/>
                    </a:lnTo>
                    <a:lnTo>
                      <a:pt x="4" y="2"/>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41" name="Google Shape;9620;p53">
                <a:extLst>
                  <a:ext uri="{FF2B5EF4-FFF2-40B4-BE49-F238E27FC236}">
                    <a16:creationId xmlns:a16="http://schemas.microsoft.com/office/drawing/2014/main" id="{78A8015C-9808-6AEA-8914-4967BA03F878}"/>
                  </a:ext>
                </a:extLst>
              </p:cNvPr>
              <p:cNvSpPr/>
              <p:nvPr/>
            </p:nvSpPr>
            <p:spPr>
              <a:xfrm>
                <a:off x="4649691" y="2785914"/>
                <a:ext cx="114259" cy="185671"/>
              </a:xfrm>
              <a:custGeom>
                <a:avLst/>
                <a:gdLst/>
                <a:ahLst/>
                <a:cxnLst/>
                <a:rect l="l" t="t" r="r" b="b"/>
                <a:pathLst>
                  <a:path w="64" h="104" extrusionOk="0">
                    <a:moveTo>
                      <a:pt x="36" y="0"/>
                    </a:moveTo>
                    <a:lnTo>
                      <a:pt x="0" y="0"/>
                    </a:lnTo>
                    <a:lnTo>
                      <a:pt x="0" y="0"/>
                    </a:lnTo>
                    <a:lnTo>
                      <a:pt x="12" y="2"/>
                    </a:lnTo>
                    <a:lnTo>
                      <a:pt x="20" y="8"/>
                    </a:lnTo>
                    <a:lnTo>
                      <a:pt x="26" y="18"/>
                    </a:lnTo>
                    <a:lnTo>
                      <a:pt x="28" y="28"/>
                    </a:lnTo>
                    <a:lnTo>
                      <a:pt x="28" y="104"/>
                    </a:lnTo>
                    <a:lnTo>
                      <a:pt x="64" y="104"/>
                    </a:lnTo>
                    <a:lnTo>
                      <a:pt x="64" y="28"/>
                    </a:lnTo>
                    <a:lnTo>
                      <a:pt x="64" y="28"/>
                    </a:lnTo>
                    <a:lnTo>
                      <a:pt x="64" y="28"/>
                    </a:lnTo>
                    <a:lnTo>
                      <a:pt x="62" y="18"/>
                    </a:lnTo>
                    <a:lnTo>
                      <a:pt x="56" y="8"/>
                    </a:lnTo>
                    <a:lnTo>
                      <a:pt x="48" y="2"/>
                    </a:lnTo>
                    <a:lnTo>
                      <a:pt x="36" y="0"/>
                    </a:lnTo>
                    <a:lnTo>
                      <a:pt x="36" y="0"/>
                    </a:lnTo>
                    <a:close/>
                  </a:path>
                </a:pathLst>
              </a:custGeom>
              <a:solidFill>
                <a:srgbClr val="8F451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42" name="Google Shape;9621;p53">
                <a:extLst>
                  <a:ext uri="{FF2B5EF4-FFF2-40B4-BE49-F238E27FC236}">
                    <a16:creationId xmlns:a16="http://schemas.microsoft.com/office/drawing/2014/main" id="{234188AB-972B-0C47-453F-E60D84B0BBF5}"/>
                  </a:ext>
                </a:extLst>
              </p:cNvPr>
              <p:cNvSpPr/>
              <p:nvPr/>
            </p:nvSpPr>
            <p:spPr>
              <a:xfrm>
                <a:off x="4649691" y="2785914"/>
                <a:ext cx="114259" cy="185671"/>
              </a:xfrm>
              <a:custGeom>
                <a:avLst/>
                <a:gdLst/>
                <a:ahLst/>
                <a:cxnLst/>
                <a:rect l="l" t="t" r="r" b="b"/>
                <a:pathLst>
                  <a:path w="64" h="104" extrusionOk="0">
                    <a:moveTo>
                      <a:pt x="36" y="0"/>
                    </a:moveTo>
                    <a:lnTo>
                      <a:pt x="0" y="0"/>
                    </a:lnTo>
                    <a:lnTo>
                      <a:pt x="0" y="0"/>
                    </a:lnTo>
                    <a:lnTo>
                      <a:pt x="12" y="2"/>
                    </a:lnTo>
                    <a:lnTo>
                      <a:pt x="20" y="8"/>
                    </a:lnTo>
                    <a:lnTo>
                      <a:pt x="26" y="18"/>
                    </a:lnTo>
                    <a:lnTo>
                      <a:pt x="28" y="28"/>
                    </a:lnTo>
                    <a:lnTo>
                      <a:pt x="28" y="104"/>
                    </a:lnTo>
                    <a:lnTo>
                      <a:pt x="64" y="104"/>
                    </a:lnTo>
                    <a:lnTo>
                      <a:pt x="64" y="28"/>
                    </a:lnTo>
                    <a:lnTo>
                      <a:pt x="64" y="28"/>
                    </a:lnTo>
                    <a:lnTo>
                      <a:pt x="64" y="28"/>
                    </a:lnTo>
                    <a:lnTo>
                      <a:pt x="62" y="18"/>
                    </a:lnTo>
                    <a:lnTo>
                      <a:pt x="56" y="8"/>
                    </a:lnTo>
                    <a:lnTo>
                      <a:pt x="48" y="2"/>
                    </a:lnTo>
                    <a:lnTo>
                      <a:pt x="36" y="0"/>
                    </a:lnTo>
                    <a:lnTo>
                      <a:pt x="36"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43" name="Google Shape;9622;p53">
                <a:extLst>
                  <a:ext uri="{FF2B5EF4-FFF2-40B4-BE49-F238E27FC236}">
                    <a16:creationId xmlns:a16="http://schemas.microsoft.com/office/drawing/2014/main" id="{DA09C6DB-1FB2-9ACC-B991-D0AF7A70FC60}"/>
                  </a:ext>
                </a:extLst>
              </p:cNvPr>
              <p:cNvSpPr/>
              <p:nvPr/>
            </p:nvSpPr>
            <p:spPr>
              <a:xfrm>
                <a:off x="4431884" y="4185592"/>
                <a:ext cx="1174757" cy="299931"/>
              </a:xfrm>
              <a:prstGeom prst="rect">
                <a:avLst/>
              </a:pr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44" name="Google Shape;9623;p53">
                <a:extLst>
                  <a:ext uri="{FF2B5EF4-FFF2-40B4-BE49-F238E27FC236}">
                    <a16:creationId xmlns:a16="http://schemas.microsoft.com/office/drawing/2014/main" id="{2269E98E-497A-9AF5-E5CB-5932D3FD8E71}"/>
                  </a:ext>
                </a:extLst>
              </p:cNvPr>
              <p:cNvSpPr/>
              <p:nvPr/>
            </p:nvSpPr>
            <p:spPr>
              <a:xfrm>
                <a:off x="4431884" y="4185592"/>
                <a:ext cx="1174757" cy="299931"/>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45" name="Google Shape;9624;p53">
                <a:extLst>
                  <a:ext uri="{FF2B5EF4-FFF2-40B4-BE49-F238E27FC236}">
                    <a16:creationId xmlns:a16="http://schemas.microsoft.com/office/drawing/2014/main" id="{33C3E6CC-3980-C2C0-C343-08813F293999}"/>
                  </a:ext>
                </a:extLst>
              </p:cNvPr>
              <p:cNvSpPr/>
              <p:nvPr/>
            </p:nvSpPr>
            <p:spPr>
              <a:xfrm>
                <a:off x="4431884" y="2971586"/>
                <a:ext cx="1174729" cy="1214006"/>
              </a:xfrm>
              <a:custGeom>
                <a:avLst/>
                <a:gdLst/>
                <a:ahLst/>
                <a:cxnLst/>
                <a:rect l="l" t="t" r="r" b="b"/>
                <a:pathLst>
                  <a:path w="658" h="680" extrusionOk="0">
                    <a:moveTo>
                      <a:pt x="658" y="680"/>
                    </a:moveTo>
                    <a:lnTo>
                      <a:pt x="0" y="680"/>
                    </a:lnTo>
                    <a:lnTo>
                      <a:pt x="0" y="680"/>
                    </a:lnTo>
                    <a:lnTo>
                      <a:pt x="32" y="634"/>
                    </a:lnTo>
                    <a:lnTo>
                      <a:pt x="60" y="584"/>
                    </a:lnTo>
                    <a:lnTo>
                      <a:pt x="86" y="534"/>
                    </a:lnTo>
                    <a:lnTo>
                      <a:pt x="106" y="480"/>
                    </a:lnTo>
                    <a:lnTo>
                      <a:pt x="120" y="426"/>
                    </a:lnTo>
                    <a:lnTo>
                      <a:pt x="132" y="372"/>
                    </a:lnTo>
                    <a:lnTo>
                      <a:pt x="140" y="314"/>
                    </a:lnTo>
                    <a:lnTo>
                      <a:pt x="142" y="258"/>
                    </a:lnTo>
                    <a:lnTo>
                      <a:pt x="142" y="0"/>
                    </a:lnTo>
                    <a:lnTo>
                      <a:pt x="518" y="0"/>
                    </a:lnTo>
                    <a:lnTo>
                      <a:pt x="518" y="258"/>
                    </a:lnTo>
                    <a:lnTo>
                      <a:pt x="518" y="258"/>
                    </a:lnTo>
                    <a:lnTo>
                      <a:pt x="520" y="314"/>
                    </a:lnTo>
                    <a:lnTo>
                      <a:pt x="526" y="372"/>
                    </a:lnTo>
                    <a:lnTo>
                      <a:pt x="538" y="426"/>
                    </a:lnTo>
                    <a:lnTo>
                      <a:pt x="554" y="480"/>
                    </a:lnTo>
                    <a:lnTo>
                      <a:pt x="574" y="534"/>
                    </a:lnTo>
                    <a:lnTo>
                      <a:pt x="598" y="584"/>
                    </a:lnTo>
                    <a:lnTo>
                      <a:pt x="626" y="634"/>
                    </a:lnTo>
                    <a:lnTo>
                      <a:pt x="658" y="680"/>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46" name="Google Shape;9625;p53">
                <a:extLst>
                  <a:ext uri="{FF2B5EF4-FFF2-40B4-BE49-F238E27FC236}">
                    <a16:creationId xmlns:a16="http://schemas.microsoft.com/office/drawing/2014/main" id="{FA83AF09-6F92-3E90-83B3-2CC3CA723F4C}"/>
                  </a:ext>
                </a:extLst>
              </p:cNvPr>
              <p:cNvSpPr/>
              <p:nvPr/>
            </p:nvSpPr>
            <p:spPr>
              <a:xfrm>
                <a:off x="4431884" y="2971586"/>
                <a:ext cx="1174729" cy="1214006"/>
              </a:xfrm>
              <a:custGeom>
                <a:avLst/>
                <a:gdLst/>
                <a:ahLst/>
                <a:cxnLst/>
                <a:rect l="l" t="t" r="r" b="b"/>
                <a:pathLst>
                  <a:path w="658" h="680" extrusionOk="0">
                    <a:moveTo>
                      <a:pt x="658" y="680"/>
                    </a:moveTo>
                    <a:lnTo>
                      <a:pt x="0" y="680"/>
                    </a:lnTo>
                    <a:lnTo>
                      <a:pt x="0" y="680"/>
                    </a:lnTo>
                    <a:lnTo>
                      <a:pt x="32" y="634"/>
                    </a:lnTo>
                    <a:lnTo>
                      <a:pt x="60" y="584"/>
                    </a:lnTo>
                    <a:lnTo>
                      <a:pt x="86" y="534"/>
                    </a:lnTo>
                    <a:lnTo>
                      <a:pt x="106" y="480"/>
                    </a:lnTo>
                    <a:lnTo>
                      <a:pt x="120" y="426"/>
                    </a:lnTo>
                    <a:lnTo>
                      <a:pt x="132" y="372"/>
                    </a:lnTo>
                    <a:lnTo>
                      <a:pt x="140" y="314"/>
                    </a:lnTo>
                    <a:lnTo>
                      <a:pt x="142" y="258"/>
                    </a:lnTo>
                    <a:lnTo>
                      <a:pt x="142" y="0"/>
                    </a:lnTo>
                    <a:lnTo>
                      <a:pt x="518" y="0"/>
                    </a:lnTo>
                    <a:lnTo>
                      <a:pt x="518" y="258"/>
                    </a:lnTo>
                    <a:lnTo>
                      <a:pt x="518" y="258"/>
                    </a:lnTo>
                    <a:lnTo>
                      <a:pt x="520" y="314"/>
                    </a:lnTo>
                    <a:lnTo>
                      <a:pt x="526" y="372"/>
                    </a:lnTo>
                    <a:lnTo>
                      <a:pt x="538" y="426"/>
                    </a:lnTo>
                    <a:lnTo>
                      <a:pt x="554" y="480"/>
                    </a:lnTo>
                    <a:lnTo>
                      <a:pt x="574" y="534"/>
                    </a:lnTo>
                    <a:lnTo>
                      <a:pt x="598" y="584"/>
                    </a:lnTo>
                    <a:lnTo>
                      <a:pt x="626" y="634"/>
                    </a:lnTo>
                    <a:lnTo>
                      <a:pt x="658" y="68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47" name="Google Shape;9626;p53">
                <a:extLst>
                  <a:ext uri="{FF2B5EF4-FFF2-40B4-BE49-F238E27FC236}">
                    <a16:creationId xmlns:a16="http://schemas.microsoft.com/office/drawing/2014/main" id="{223CB412-ADB8-87B0-63C6-86E5971A0427}"/>
                  </a:ext>
                </a:extLst>
              </p:cNvPr>
              <p:cNvSpPr/>
              <p:nvPr/>
            </p:nvSpPr>
            <p:spPr>
              <a:xfrm>
                <a:off x="4556855" y="4185592"/>
                <a:ext cx="171389" cy="299931"/>
              </a:xfrm>
              <a:prstGeom prst="rect">
                <a:avLst/>
              </a:prstGeom>
              <a:solidFill>
                <a:srgbClr val="90909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48" name="Google Shape;9627;p53">
                <a:extLst>
                  <a:ext uri="{FF2B5EF4-FFF2-40B4-BE49-F238E27FC236}">
                    <a16:creationId xmlns:a16="http://schemas.microsoft.com/office/drawing/2014/main" id="{31E22B8C-13C9-0754-A0E6-1D9A89DDD252}"/>
                  </a:ext>
                </a:extLst>
              </p:cNvPr>
              <p:cNvSpPr/>
              <p:nvPr/>
            </p:nvSpPr>
            <p:spPr>
              <a:xfrm>
                <a:off x="4556855" y="4185592"/>
                <a:ext cx="171389" cy="299931"/>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49" name="Google Shape;9628;p53">
                <a:extLst>
                  <a:ext uri="{FF2B5EF4-FFF2-40B4-BE49-F238E27FC236}">
                    <a16:creationId xmlns:a16="http://schemas.microsoft.com/office/drawing/2014/main" id="{ED4F52B6-A831-8B67-5479-35FF973DD71A}"/>
                  </a:ext>
                </a:extLst>
              </p:cNvPr>
              <p:cNvSpPr/>
              <p:nvPr/>
            </p:nvSpPr>
            <p:spPr>
              <a:xfrm>
                <a:off x="4556855" y="2971586"/>
                <a:ext cx="339207" cy="1214006"/>
              </a:xfrm>
              <a:custGeom>
                <a:avLst/>
                <a:gdLst/>
                <a:ahLst/>
                <a:cxnLst/>
                <a:rect l="l" t="t" r="r" b="b"/>
                <a:pathLst>
                  <a:path w="190" h="680" extrusionOk="0">
                    <a:moveTo>
                      <a:pt x="190" y="0"/>
                    </a:moveTo>
                    <a:lnTo>
                      <a:pt x="142" y="0"/>
                    </a:lnTo>
                    <a:lnTo>
                      <a:pt x="142" y="258"/>
                    </a:lnTo>
                    <a:lnTo>
                      <a:pt x="142" y="258"/>
                    </a:lnTo>
                    <a:lnTo>
                      <a:pt x="140" y="314"/>
                    </a:lnTo>
                    <a:lnTo>
                      <a:pt x="134" y="372"/>
                    </a:lnTo>
                    <a:lnTo>
                      <a:pt x="122" y="426"/>
                    </a:lnTo>
                    <a:lnTo>
                      <a:pt x="106" y="480"/>
                    </a:lnTo>
                    <a:lnTo>
                      <a:pt x="86" y="534"/>
                    </a:lnTo>
                    <a:lnTo>
                      <a:pt x="62" y="584"/>
                    </a:lnTo>
                    <a:lnTo>
                      <a:pt x="34" y="634"/>
                    </a:lnTo>
                    <a:lnTo>
                      <a:pt x="0" y="680"/>
                    </a:lnTo>
                    <a:lnTo>
                      <a:pt x="96" y="680"/>
                    </a:lnTo>
                    <a:lnTo>
                      <a:pt x="96" y="680"/>
                    </a:lnTo>
                    <a:lnTo>
                      <a:pt x="112" y="658"/>
                    </a:lnTo>
                    <a:lnTo>
                      <a:pt x="126" y="634"/>
                    </a:lnTo>
                    <a:lnTo>
                      <a:pt x="138" y="610"/>
                    </a:lnTo>
                    <a:lnTo>
                      <a:pt x="148" y="584"/>
                    </a:lnTo>
                    <a:lnTo>
                      <a:pt x="158" y="560"/>
                    </a:lnTo>
                    <a:lnTo>
                      <a:pt x="166" y="534"/>
                    </a:lnTo>
                    <a:lnTo>
                      <a:pt x="172" y="508"/>
                    </a:lnTo>
                    <a:lnTo>
                      <a:pt x="178" y="480"/>
                    </a:lnTo>
                    <a:lnTo>
                      <a:pt x="184" y="426"/>
                    </a:lnTo>
                    <a:lnTo>
                      <a:pt x="188" y="372"/>
                    </a:lnTo>
                    <a:lnTo>
                      <a:pt x="190" y="314"/>
                    </a:lnTo>
                    <a:lnTo>
                      <a:pt x="190" y="258"/>
                    </a:lnTo>
                    <a:lnTo>
                      <a:pt x="190" y="0"/>
                    </a:lnTo>
                    <a:close/>
                  </a:path>
                </a:pathLst>
              </a:custGeom>
              <a:solidFill>
                <a:srgbClr val="BABAB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50" name="Google Shape;9629;p53">
                <a:extLst>
                  <a:ext uri="{FF2B5EF4-FFF2-40B4-BE49-F238E27FC236}">
                    <a16:creationId xmlns:a16="http://schemas.microsoft.com/office/drawing/2014/main" id="{E4BCBAD4-2EC9-CD46-0FF1-5EB113FFE43F}"/>
                  </a:ext>
                </a:extLst>
              </p:cNvPr>
              <p:cNvSpPr/>
              <p:nvPr/>
            </p:nvSpPr>
            <p:spPr>
              <a:xfrm>
                <a:off x="4556855" y="2971586"/>
                <a:ext cx="339207" cy="1214006"/>
              </a:xfrm>
              <a:custGeom>
                <a:avLst/>
                <a:gdLst/>
                <a:ahLst/>
                <a:cxnLst/>
                <a:rect l="l" t="t" r="r" b="b"/>
                <a:pathLst>
                  <a:path w="190" h="680" extrusionOk="0">
                    <a:moveTo>
                      <a:pt x="190" y="0"/>
                    </a:moveTo>
                    <a:lnTo>
                      <a:pt x="142" y="0"/>
                    </a:lnTo>
                    <a:lnTo>
                      <a:pt x="142" y="258"/>
                    </a:lnTo>
                    <a:lnTo>
                      <a:pt x="142" y="258"/>
                    </a:lnTo>
                    <a:lnTo>
                      <a:pt x="140" y="314"/>
                    </a:lnTo>
                    <a:lnTo>
                      <a:pt x="134" y="372"/>
                    </a:lnTo>
                    <a:lnTo>
                      <a:pt x="122" y="426"/>
                    </a:lnTo>
                    <a:lnTo>
                      <a:pt x="106" y="480"/>
                    </a:lnTo>
                    <a:lnTo>
                      <a:pt x="86" y="534"/>
                    </a:lnTo>
                    <a:lnTo>
                      <a:pt x="62" y="584"/>
                    </a:lnTo>
                    <a:lnTo>
                      <a:pt x="34" y="634"/>
                    </a:lnTo>
                    <a:lnTo>
                      <a:pt x="0" y="680"/>
                    </a:lnTo>
                    <a:lnTo>
                      <a:pt x="96" y="680"/>
                    </a:lnTo>
                    <a:lnTo>
                      <a:pt x="96" y="680"/>
                    </a:lnTo>
                    <a:lnTo>
                      <a:pt x="112" y="658"/>
                    </a:lnTo>
                    <a:lnTo>
                      <a:pt x="126" y="634"/>
                    </a:lnTo>
                    <a:lnTo>
                      <a:pt x="138" y="610"/>
                    </a:lnTo>
                    <a:lnTo>
                      <a:pt x="148" y="584"/>
                    </a:lnTo>
                    <a:lnTo>
                      <a:pt x="158" y="560"/>
                    </a:lnTo>
                    <a:lnTo>
                      <a:pt x="166" y="534"/>
                    </a:lnTo>
                    <a:lnTo>
                      <a:pt x="172" y="508"/>
                    </a:lnTo>
                    <a:lnTo>
                      <a:pt x="178" y="480"/>
                    </a:lnTo>
                    <a:lnTo>
                      <a:pt x="184" y="426"/>
                    </a:lnTo>
                    <a:lnTo>
                      <a:pt x="188" y="372"/>
                    </a:lnTo>
                    <a:lnTo>
                      <a:pt x="190" y="314"/>
                    </a:lnTo>
                    <a:lnTo>
                      <a:pt x="190" y="258"/>
                    </a:lnTo>
                    <a:lnTo>
                      <a:pt x="19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51" name="Google Shape;9630;p53">
                <a:extLst>
                  <a:ext uri="{FF2B5EF4-FFF2-40B4-BE49-F238E27FC236}">
                    <a16:creationId xmlns:a16="http://schemas.microsoft.com/office/drawing/2014/main" id="{64DC463D-6A2F-2CDA-DF2D-562489BDD732}"/>
                  </a:ext>
                </a:extLst>
              </p:cNvPr>
              <p:cNvSpPr/>
              <p:nvPr/>
            </p:nvSpPr>
            <p:spPr>
              <a:xfrm>
                <a:off x="4685397" y="2971586"/>
                <a:ext cx="671274" cy="124971"/>
              </a:xfrm>
              <a:custGeom>
                <a:avLst/>
                <a:gdLst/>
                <a:ahLst/>
                <a:cxnLst/>
                <a:rect l="l" t="t" r="r" b="b"/>
                <a:pathLst>
                  <a:path w="376" h="70" extrusionOk="0">
                    <a:moveTo>
                      <a:pt x="70" y="0"/>
                    </a:moveTo>
                    <a:lnTo>
                      <a:pt x="44" y="0"/>
                    </a:lnTo>
                    <a:lnTo>
                      <a:pt x="8" y="0"/>
                    </a:lnTo>
                    <a:lnTo>
                      <a:pt x="0" y="0"/>
                    </a:lnTo>
                    <a:lnTo>
                      <a:pt x="0" y="70"/>
                    </a:lnTo>
                    <a:lnTo>
                      <a:pt x="70" y="70"/>
                    </a:lnTo>
                    <a:lnTo>
                      <a:pt x="70" y="0"/>
                    </a:lnTo>
                    <a:close/>
                    <a:moveTo>
                      <a:pt x="376" y="0"/>
                    </a:moveTo>
                    <a:lnTo>
                      <a:pt x="118" y="0"/>
                    </a:lnTo>
                    <a:lnTo>
                      <a:pt x="118" y="70"/>
                    </a:lnTo>
                    <a:lnTo>
                      <a:pt x="366" y="70"/>
                    </a:lnTo>
                    <a:lnTo>
                      <a:pt x="366" y="70"/>
                    </a:lnTo>
                    <a:lnTo>
                      <a:pt x="366" y="70"/>
                    </a:lnTo>
                    <a:lnTo>
                      <a:pt x="368" y="56"/>
                    </a:lnTo>
                    <a:lnTo>
                      <a:pt x="372" y="44"/>
                    </a:lnTo>
                    <a:lnTo>
                      <a:pt x="376" y="52"/>
                    </a:lnTo>
                    <a:lnTo>
                      <a:pt x="376" y="0"/>
                    </a:lnTo>
                    <a:close/>
                  </a:path>
                </a:pathLst>
              </a:custGeom>
              <a:solidFill>
                <a:srgbClr val="31313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52" name="Google Shape;9631;p53">
                <a:extLst>
                  <a:ext uri="{FF2B5EF4-FFF2-40B4-BE49-F238E27FC236}">
                    <a16:creationId xmlns:a16="http://schemas.microsoft.com/office/drawing/2014/main" id="{CA4A1A28-A0F1-5BFD-6AEA-06C6EC3DFCCA}"/>
                  </a:ext>
                </a:extLst>
              </p:cNvPr>
              <p:cNvSpPr/>
              <p:nvPr/>
            </p:nvSpPr>
            <p:spPr>
              <a:xfrm>
                <a:off x="4685397" y="2971586"/>
                <a:ext cx="124971" cy="124971"/>
              </a:xfrm>
              <a:custGeom>
                <a:avLst/>
                <a:gdLst/>
                <a:ahLst/>
                <a:cxnLst/>
                <a:rect l="l" t="t" r="r" b="b"/>
                <a:pathLst>
                  <a:path w="70" h="70" extrusionOk="0">
                    <a:moveTo>
                      <a:pt x="70" y="0"/>
                    </a:moveTo>
                    <a:lnTo>
                      <a:pt x="44" y="0"/>
                    </a:lnTo>
                    <a:lnTo>
                      <a:pt x="8" y="0"/>
                    </a:lnTo>
                    <a:lnTo>
                      <a:pt x="0" y="0"/>
                    </a:lnTo>
                    <a:lnTo>
                      <a:pt x="0" y="70"/>
                    </a:lnTo>
                    <a:lnTo>
                      <a:pt x="70" y="70"/>
                    </a:lnTo>
                    <a:lnTo>
                      <a:pt x="7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53" name="Google Shape;9632;p53">
                <a:extLst>
                  <a:ext uri="{FF2B5EF4-FFF2-40B4-BE49-F238E27FC236}">
                    <a16:creationId xmlns:a16="http://schemas.microsoft.com/office/drawing/2014/main" id="{B485A9E7-DA0F-18E6-41CC-DE7BBF39BC21}"/>
                  </a:ext>
                </a:extLst>
              </p:cNvPr>
              <p:cNvSpPr/>
              <p:nvPr/>
            </p:nvSpPr>
            <p:spPr>
              <a:xfrm>
                <a:off x="4896062" y="2971586"/>
                <a:ext cx="460608" cy="124971"/>
              </a:xfrm>
              <a:custGeom>
                <a:avLst/>
                <a:gdLst/>
                <a:ahLst/>
                <a:cxnLst/>
                <a:rect l="l" t="t" r="r" b="b"/>
                <a:pathLst>
                  <a:path w="258" h="70" extrusionOk="0">
                    <a:moveTo>
                      <a:pt x="258" y="0"/>
                    </a:moveTo>
                    <a:lnTo>
                      <a:pt x="0" y="0"/>
                    </a:lnTo>
                    <a:lnTo>
                      <a:pt x="0" y="70"/>
                    </a:lnTo>
                    <a:lnTo>
                      <a:pt x="248" y="70"/>
                    </a:lnTo>
                    <a:lnTo>
                      <a:pt x="248" y="70"/>
                    </a:lnTo>
                    <a:lnTo>
                      <a:pt x="248" y="70"/>
                    </a:lnTo>
                    <a:lnTo>
                      <a:pt x="250" y="56"/>
                    </a:lnTo>
                    <a:lnTo>
                      <a:pt x="254" y="44"/>
                    </a:lnTo>
                    <a:lnTo>
                      <a:pt x="258" y="52"/>
                    </a:lnTo>
                    <a:lnTo>
                      <a:pt x="258"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54" name="Google Shape;9633;p53">
                <a:extLst>
                  <a:ext uri="{FF2B5EF4-FFF2-40B4-BE49-F238E27FC236}">
                    <a16:creationId xmlns:a16="http://schemas.microsoft.com/office/drawing/2014/main" id="{9C2FEF99-A1DC-7E5D-92E5-729D09E729B1}"/>
                  </a:ext>
                </a:extLst>
              </p:cNvPr>
              <p:cNvSpPr/>
              <p:nvPr/>
            </p:nvSpPr>
            <p:spPr>
              <a:xfrm>
                <a:off x="4810368" y="2971586"/>
                <a:ext cx="85695" cy="124831"/>
              </a:xfrm>
              <a:prstGeom prst="rect">
                <a:avLst/>
              </a:prstGeom>
              <a:solidFill>
                <a:srgbClr val="82828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55" name="Google Shape;9634;p53">
                <a:extLst>
                  <a:ext uri="{FF2B5EF4-FFF2-40B4-BE49-F238E27FC236}">
                    <a16:creationId xmlns:a16="http://schemas.microsoft.com/office/drawing/2014/main" id="{BE3B311C-3C14-E9D9-5AAF-5595CC0D9FF8}"/>
                  </a:ext>
                </a:extLst>
              </p:cNvPr>
              <p:cNvSpPr/>
              <p:nvPr/>
            </p:nvSpPr>
            <p:spPr>
              <a:xfrm>
                <a:off x="4810368" y="2971586"/>
                <a:ext cx="85695" cy="124831"/>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56" name="Google Shape;9635;p53">
                <a:extLst>
                  <a:ext uri="{FF2B5EF4-FFF2-40B4-BE49-F238E27FC236}">
                    <a16:creationId xmlns:a16="http://schemas.microsoft.com/office/drawing/2014/main" id="{6B7470BE-AFF3-CF79-A933-517A5FB76DBB}"/>
                  </a:ext>
                </a:extLst>
              </p:cNvPr>
              <p:cNvSpPr/>
              <p:nvPr/>
            </p:nvSpPr>
            <p:spPr>
              <a:xfrm>
                <a:off x="4506867" y="2361012"/>
                <a:ext cx="1003340" cy="674844"/>
              </a:xfrm>
              <a:custGeom>
                <a:avLst/>
                <a:gdLst/>
                <a:ahLst/>
                <a:cxnLst/>
                <a:rect l="l" t="t" r="r" b="b"/>
                <a:pathLst>
                  <a:path w="562" h="378" extrusionOk="0">
                    <a:moveTo>
                      <a:pt x="452" y="14"/>
                    </a:moveTo>
                    <a:lnTo>
                      <a:pt x="452" y="100"/>
                    </a:lnTo>
                    <a:lnTo>
                      <a:pt x="344" y="100"/>
                    </a:lnTo>
                    <a:lnTo>
                      <a:pt x="344" y="14"/>
                    </a:lnTo>
                    <a:lnTo>
                      <a:pt x="344" y="14"/>
                    </a:lnTo>
                    <a:lnTo>
                      <a:pt x="342" y="8"/>
                    </a:lnTo>
                    <a:lnTo>
                      <a:pt x="340" y="4"/>
                    </a:lnTo>
                    <a:lnTo>
                      <a:pt x="334" y="0"/>
                    </a:lnTo>
                    <a:lnTo>
                      <a:pt x="328" y="0"/>
                    </a:lnTo>
                    <a:lnTo>
                      <a:pt x="232" y="0"/>
                    </a:lnTo>
                    <a:lnTo>
                      <a:pt x="232" y="0"/>
                    </a:lnTo>
                    <a:lnTo>
                      <a:pt x="226" y="0"/>
                    </a:lnTo>
                    <a:lnTo>
                      <a:pt x="222" y="4"/>
                    </a:lnTo>
                    <a:lnTo>
                      <a:pt x="218" y="8"/>
                    </a:lnTo>
                    <a:lnTo>
                      <a:pt x="218" y="14"/>
                    </a:lnTo>
                    <a:lnTo>
                      <a:pt x="218" y="100"/>
                    </a:lnTo>
                    <a:lnTo>
                      <a:pt x="110" y="100"/>
                    </a:lnTo>
                    <a:lnTo>
                      <a:pt x="110" y="14"/>
                    </a:lnTo>
                    <a:lnTo>
                      <a:pt x="110" y="14"/>
                    </a:lnTo>
                    <a:lnTo>
                      <a:pt x="108" y="8"/>
                    </a:lnTo>
                    <a:lnTo>
                      <a:pt x="106" y="4"/>
                    </a:lnTo>
                    <a:lnTo>
                      <a:pt x="100" y="0"/>
                    </a:lnTo>
                    <a:lnTo>
                      <a:pt x="94" y="0"/>
                    </a:lnTo>
                    <a:lnTo>
                      <a:pt x="16" y="0"/>
                    </a:lnTo>
                    <a:lnTo>
                      <a:pt x="16" y="0"/>
                    </a:lnTo>
                    <a:lnTo>
                      <a:pt x="10" y="0"/>
                    </a:lnTo>
                    <a:lnTo>
                      <a:pt x="4" y="4"/>
                    </a:lnTo>
                    <a:lnTo>
                      <a:pt x="2" y="8"/>
                    </a:lnTo>
                    <a:lnTo>
                      <a:pt x="0" y="14"/>
                    </a:lnTo>
                    <a:lnTo>
                      <a:pt x="0" y="100"/>
                    </a:lnTo>
                    <a:lnTo>
                      <a:pt x="0" y="204"/>
                    </a:lnTo>
                    <a:lnTo>
                      <a:pt x="0" y="342"/>
                    </a:lnTo>
                    <a:lnTo>
                      <a:pt x="0" y="342"/>
                    </a:lnTo>
                    <a:lnTo>
                      <a:pt x="2" y="348"/>
                    </a:lnTo>
                    <a:lnTo>
                      <a:pt x="4" y="356"/>
                    </a:lnTo>
                    <a:lnTo>
                      <a:pt x="6" y="362"/>
                    </a:lnTo>
                    <a:lnTo>
                      <a:pt x="12" y="368"/>
                    </a:lnTo>
                    <a:lnTo>
                      <a:pt x="16" y="372"/>
                    </a:lnTo>
                    <a:lnTo>
                      <a:pt x="22" y="376"/>
                    </a:lnTo>
                    <a:lnTo>
                      <a:pt x="30" y="378"/>
                    </a:lnTo>
                    <a:lnTo>
                      <a:pt x="38" y="378"/>
                    </a:lnTo>
                    <a:lnTo>
                      <a:pt x="524" y="378"/>
                    </a:lnTo>
                    <a:lnTo>
                      <a:pt x="524" y="378"/>
                    </a:lnTo>
                    <a:lnTo>
                      <a:pt x="532" y="378"/>
                    </a:lnTo>
                    <a:lnTo>
                      <a:pt x="538" y="376"/>
                    </a:lnTo>
                    <a:lnTo>
                      <a:pt x="544" y="372"/>
                    </a:lnTo>
                    <a:lnTo>
                      <a:pt x="550" y="368"/>
                    </a:lnTo>
                    <a:lnTo>
                      <a:pt x="554" y="362"/>
                    </a:lnTo>
                    <a:lnTo>
                      <a:pt x="558" y="356"/>
                    </a:lnTo>
                    <a:lnTo>
                      <a:pt x="560" y="348"/>
                    </a:lnTo>
                    <a:lnTo>
                      <a:pt x="562" y="342"/>
                    </a:lnTo>
                    <a:lnTo>
                      <a:pt x="562" y="204"/>
                    </a:lnTo>
                    <a:lnTo>
                      <a:pt x="562" y="100"/>
                    </a:lnTo>
                    <a:lnTo>
                      <a:pt x="562" y="14"/>
                    </a:lnTo>
                    <a:lnTo>
                      <a:pt x="562" y="14"/>
                    </a:lnTo>
                    <a:lnTo>
                      <a:pt x="560" y="8"/>
                    </a:lnTo>
                    <a:lnTo>
                      <a:pt x="556" y="4"/>
                    </a:lnTo>
                    <a:lnTo>
                      <a:pt x="552" y="0"/>
                    </a:lnTo>
                    <a:lnTo>
                      <a:pt x="546" y="0"/>
                    </a:lnTo>
                    <a:lnTo>
                      <a:pt x="466" y="0"/>
                    </a:lnTo>
                    <a:lnTo>
                      <a:pt x="466" y="0"/>
                    </a:lnTo>
                    <a:lnTo>
                      <a:pt x="460" y="0"/>
                    </a:lnTo>
                    <a:lnTo>
                      <a:pt x="456" y="4"/>
                    </a:lnTo>
                    <a:lnTo>
                      <a:pt x="452" y="8"/>
                    </a:lnTo>
                    <a:lnTo>
                      <a:pt x="452" y="14"/>
                    </a:lnTo>
                    <a:lnTo>
                      <a:pt x="452" y="14"/>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57" name="Google Shape;9636;p53">
                <a:extLst>
                  <a:ext uri="{FF2B5EF4-FFF2-40B4-BE49-F238E27FC236}">
                    <a16:creationId xmlns:a16="http://schemas.microsoft.com/office/drawing/2014/main" id="{971DD114-7CB3-5D7B-A3D2-EFFA6AD823DE}"/>
                  </a:ext>
                </a:extLst>
              </p:cNvPr>
              <p:cNvSpPr/>
              <p:nvPr/>
            </p:nvSpPr>
            <p:spPr>
              <a:xfrm>
                <a:off x="4281918" y="4399828"/>
                <a:ext cx="1474660" cy="128542"/>
              </a:xfrm>
              <a:custGeom>
                <a:avLst/>
                <a:gdLst/>
                <a:ahLst/>
                <a:cxnLst/>
                <a:rect l="l" t="t" r="r" b="b"/>
                <a:pathLst>
                  <a:path w="826" h="72" extrusionOk="0">
                    <a:moveTo>
                      <a:pt x="808" y="72"/>
                    </a:moveTo>
                    <a:lnTo>
                      <a:pt x="18" y="72"/>
                    </a:lnTo>
                    <a:lnTo>
                      <a:pt x="18" y="72"/>
                    </a:lnTo>
                    <a:lnTo>
                      <a:pt x="12" y="70"/>
                    </a:lnTo>
                    <a:lnTo>
                      <a:pt x="6" y="66"/>
                    </a:lnTo>
                    <a:lnTo>
                      <a:pt x="2" y="60"/>
                    </a:lnTo>
                    <a:lnTo>
                      <a:pt x="0" y="54"/>
                    </a:lnTo>
                    <a:lnTo>
                      <a:pt x="0" y="18"/>
                    </a:lnTo>
                    <a:lnTo>
                      <a:pt x="0" y="18"/>
                    </a:lnTo>
                    <a:lnTo>
                      <a:pt x="2" y="12"/>
                    </a:lnTo>
                    <a:lnTo>
                      <a:pt x="6" y="6"/>
                    </a:lnTo>
                    <a:lnTo>
                      <a:pt x="12" y="2"/>
                    </a:lnTo>
                    <a:lnTo>
                      <a:pt x="18" y="0"/>
                    </a:lnTo>
                    <a:lnTo>
                      <a:pt x="808" y="0"/>
                    </a:lnTo>
                    <a:lnTo>
                      <a:pt x="808" y="0"/>
                    </a:lnTo>
                    <a:lnTo>
                      <a:pt x="816" y="2"/>
                    </a:lnTo>
                    <a:lnTo>
                      <a:pt x="820" y="6"/>
                    </a:lnTo>
                    <a:lnTo>
                      <a:pt x="824" y="12"/>
                    </a:lnTo>
                    <a:lnTo>
                      <a:pt x="826" y="18"/>
                    </a:lnTo>
                    <a:lnTo>
                      <a:pt x="826" y="54"/>
                    </a:lnTo>
                    <a:lnTo>
                      <a:pt x="826" y="54"/>
                    </a:lnTo>
                    <a:lnTo>
                      <a:pt x="824" y="60"/>
                    </a:lnTo>
                    <a:lnTo>
                      <a:pt x="820" y="66"/>
                    </a:lnTo>
                    <a:lnTo>
                      <a:pt x="816" y="70"/>
                    </a:lnTo>
                    <a:lnTo>
                      <a:pt x="808" y="72"/>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58" name="Google Shape;9637;p53">
                <a:extLst>
                  <a:ext uri="{FF2B5EF4-FFF2-40B4-BE49-F238E27FC236}">
                    <a16:creationId xmlns:a16="http://schemas.microsoft.com/office/drawing/2014/main" id="{EFCA519C-F3F5-8CA5-7A05-F4B6F7F9ED6C}"/>
                  </a:ext>
                </a:extLst>
              </p:cNvPr>
              <p:cNvSpPr/>
              <p:nvPr/>
            </p:nvSpPr>
            <p:spPr>
              <a:xfrm>
                <a:off x="4281918" y="4399828"/>
                <a:ext cx="1474660" cy="128542"/>
              </a:xfrm>
              <a:custGeom>
                <a:avLst/>
                <a:gdLst/>
                <a:ahLst/>
                <a:cxnLst/>
                <a:rect l="l" t="t" r="r" b="b"/>
                <a:pathLst>
                  <a:path w="826" h="72" extrusionOk="0">
                    <a:moveTo>
                      <a:pt x="808" y="72"/>
                    </a:moveTo>
                    <a:lnTo>
                      <a:pt x="18" y="72"/>
                    </a:lnTo>
                    <a:lnTo>
                      <a:pt x="18" y="72"/>
                    </a:lnTo>
                    <a:lnTo>
                      <a:pt x="12" y="70"/>
                    </a:lnTo>
                    <a:lnTo>
                      <a:pt x="6" y="66"/>
                    </a:lnTo>
                    <a:lnTo>
                      <a:pt x="2" y="60"/>
                    </a:lnTo>
                    <a:lnTo>
                      <a:pt x="0" y="54"/>
                    </a:lnTo>
                    <a:lnTo>
                      <a:pt x="0" y="18"/>
                    </a:lnTo>
                    <a:lnTo>
                      <a:pt x="0" y="18"/>
                    </a:lnTo>
                    <a:lnTo>
                      <a:pt x="2" y="12"/>
                    </a:lnTo>
                    <a:lnTo>
                      <a:pt x="6" y="6"/>
                    </a:lnTo>
                    <a:lnTo>
                      <a:pt x="12" y="2"/>
                    </a:lnTo>
                    <a:lnTo>
                      <a:pt x="18" y="0"/>
                    </a:lnTo>
                    <a:lnTo>
                      <a:pt x="808" y="0"/>
                    </a:lnTo>
                    <a:lnTo>
                      <a:pt x="808" y="0"/>
                    </a:lnTo>
                    <a:lnTo>
                      <a:pt x="816" y="2"/>
                    </a:lnTo>
                    <a:lnTo>
                      <a:pt x="820" y="6"/>
                    </a:lnTo>
                    <a:lnTo>
                      <a:pt x="824" y="12"/>
                    </a:lnTo>
                    <a:lnTo>
                      <a:pt x="826" y="18"/>
                    </a:lnTo>
                    <a:lnTo>
                      <a:pt x="826" y="54"/>
                    </a:lnTo>
                    <a:lnTo>
                      <a:pt x="826" y="54"/>
                    </a:lnTo>
                    <a:lnTo>
                      <a:pt x="824" y="60"/>
                    </a:lnTo>
                    <a:lnTo>
                      <a:pt x="820" y="66"/>
                    </a:lnTo>
                    <a:lnTo>
                      <a:pt x="816" y="70"/>
                    </a:lnTo>
                    <a:lnTo>
                      <a:pt x="808" y="72"/>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59" name="Google Shape;9638;p53">
                <a:extLst>
                  <a:ext uri="{FF2B5EF4-FFF2-40B4-BE49-F238E27FC236}">
                    <a16:creationId xmlns:a16="http://schemas.microsoft.com/office/drawing/2014/main" id="{870B57B2-1B77-C57B-DB92-287A97ADA237}"/>
                  </a:ext>
                </a:extLst>
              </p:cNvPr>
              <p:cNvSpPr/>
              <p:nvPr/>
            </p:nvSpPr>
            <p:spPr>
              <a:xfrm>
                <a:off x="4281918" y="4399828"/>
                <a:ext cx="1474660" cy="67841"/>
              </a:xfrm>
              <a:custGeom>
                <a:avLst/>
                <a:gdLst/>
                <a:ahLst/>
                <a:cxnLst/>
                <a:rect l="l" t="t" r="r" b="b"/>
                <a:pathLst>
                  <a:path w="826" h="38" extrusionOk="0">
                    <a:moveTo>
                      <a:pt x="808" y="0"/>
                    </a:moveTo>
                    <a:lnTo>
                      <a:pt x="18" y="0"/>
                    </a:lnTo>
                    <a:lnTo>
                      <a:pt x="18" y="0"/>
                    </a:lnTo>
                    <a:lnTo>
                      <a:pt x="12" y="2"/>
                    </a:lnTo>
                    <a:lnTo>
                      <a:pt x="6" y="6"/>
                    </a:lnTo>
                    <a:lnTo>
                      <a:pt x="2" y="10"/>
                    </a:lnTo>
                    <a:lnTo>
                      <a:pt x="0" y="18"/>
                    </a:lnTo>
                    <a:lnTo>
                      <a:pt x="0" y="38"/>
                    </a:lnTo>
                    <a:lnTo>
                      <a:pt x="826" y="38"/>
                    </a:lnTo>
                    <a:lnTo>
                      <a:pt x="826" y="18"/>
                    </a:lnTo>
                    <a:lnTo>
                      <a:pt x="826" y="18"/>
                    </a:lnTo>
                    <a:lnTo>
                      <a:pt x="824" y="10"/>
                    </a:lnTo>
                    <a:lnTo>
                      <a:pt x="820" y="6"/>
                    </a:lnTo>
                    <a:lnTo>
                      <a:pt x="816" y="2"/>
                    </a:lnTo>
                    <a:lnTo>
                      <a:pt x="808" y="0"/>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60" name="Google Shape;9639;p53">
                <a:extLst>
                  <a:ext uri="{FF2B5EF4-FFF2-40B4-BE49-F238E27FC236}">
                    <a16:creationId xmlns:a16="http://schemas.microsoft.com/office/drawing/2014/main" id="{BD94C5DA-C0CD-8CC6-8A9B-F6AEBE8054D8}"/>
                  </a:ext>
                </a:extLst>
              </p:cNvPr>
              <p:cNvSpPr/>
              <p:nvPr/>
            </p:nvSpPr>
            <p:spPr>
              <a:xfrm>
                <a:off x="4281918" y="4399828"/>
                <a:ext cx="1474660" cy="67841"/>
              </a:xfrm>
              <a:custGeom>
                <a:avLst/>
                <a:gdLst/>
                <a:ahLst/>
                <a:cxnLst/>
                <a:rect l="l" t="t" r="r" b="b"/>
                <a:pathLst>
                  <a:path w="826" h="38" extrusionOk="0">
                    <a:moveTo>
                      <a:pt x="808" y="0"/>
                    </a:moveTo>
                    <a:lnTo>
                      <a:pt x="18" y="0"/>
                    </a:lnTo>
                    <a:lnTo>
                      <a:pt x="18" y="0"/>
                    </a:lnTo>
                    <a:lnTo>
                      <a:pt x="12" y="2"/>
                    </a:lnTo>
                    <a:lnTo>
                      <a:pt x="6" y="6"/>
                    </a:lnTo>
                    <a:lnTo>
                      <a:pt x="2" y="10"/>
                    </a:lnTo>
                    <a:lnTo>
                      <a:pt x="0" y="18"/>
                    </a:lnTo>
                    <a:lnTo>
                      <a:pt x="0" y="38"/>
                    </a:lnTo>
                    <a:lnTo>
                      <a:pt x="826" y="38"/>
                    </a:lnTo>
                    <a:lnTo>
                      <a:pt x="826" y="18"/>
                    </a:lnTo>
                    <a:lnTo>
                      <a:pt x="826" y="18"/>
                    </a:lnTo>
                    <a:lnTo>
                      <a:pt x="824" y="10"/>
                    </a:lnTo>
                    <a:lnTo>
                      <a:pt x="820" y="6"/>
                    </a:lnTo>
                    <a:lnTo>
                      <a:pt x="816" y="2"/>
                    </a:lnTo>
                    <a:lnTo>
                      <a:pt x="808"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61" name="Google Shape;9640;p53">
                <a:extLst>
                  <a:ext uri="{FF2B5EF4-FFF2-40B4-BE49-F238E27FC236}">
                    <a16:creationId xmlns:a16="http://schemas.microsoft.com/office/drawing/2014/main" id="{60F4C78E-22A9-CBEC-E4D7-13FFA3254EB4}"/>
                  </a:ext>
                </a:extLst>
              </p:cNvPr>
              <p:cNvSpPr/>
              <p:nvPr/>
            </p:nvSpPr>
            <p:spPr>
              <a:xfrm>
                <a:off x="3524951" y="4049909"/>
                <a:ext cx="642709" cy="164248"/>
              </a:xfrm>
              <a:custGeom>
                <a:avLst/>
                <a:gdLst/>
                <a:ahLst/>
                <a:cxnLst/>
                <a:rect l="l" t="t" r="r" b="b"/>
                <a:pathLst>
                  <a:path w="360" h="92" extrusionOk="0">
                    <a:moveTo>
                      <a:pt x="356" y="92"/>
                    </a:moveTo>
                    <a:lnTo>
                      <a:pt x="4" y="92"/>
                    </a:lnTo>
                    <a:lnTo>
                      <a:pt x="4" y="92"/>
                    </a:lnTo>
                    <a:lnTo>
                      <a:pt x="0" y="92"/>
                    </a:lnTo>
                    <a:lnTo>
                      <a:pt x="0" y="88"/>
                    </a:lnTo>
                    <a:lnTo>
                      <a:pt x="0" y="4"/>
                    </a:lnTo>
                    <a:lnTo>
                      <a:pt x="0" y="4"/>
                    </a:lnTo>
                    <a:lnTo>
                      <a:pt x="0" y="0"/>
                    </a:lnTo>
                    <a:lnTo>
                      <a:pt x="4" y="0"/>
                    </a:lnTo>
                    <a:lnTo>
                      <a:pt x="356" y="0"/>
                    </a:lnTo>
                    <a:lnTo>
                      <a:pt x="356" y="0"/>
                    </a:lnTo>
                    <a:lnTo>
                      <a:pt x="358" y="0"/>
                    </a:lnTo>
                    <a:lnTo>
                      <a:pt x="360" y="4"/>
                    </a:lnTo>
                    <a:lnTo>
                      <a:pt x="360" y="88"/>
                    </a:lnTo>
                    <a:lnTo>
                      <a:pt x="360" y="88"/>
                    </a:lnTo>
                    <a:lnTo>
                      <a:pt x="358" y="92"/>
                    </a:lnTo>
                    <a:lnTo>
                      <a:pt x="356" y="92"/>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62" name="Google Shape;9641;p53">
                <a:extLst>
                  <a:ext uri="{FF2B5EF4-FFF2-40B4-BE49-F238E27FC236}">
                    <a16:creationId xmlns:a16="http://schemas.microsoft.com/office/drawing/2014/main" id="{E3D7EC67-5FC8-340C-AB65-0AD7D2EA4002}"/>
                  </a:ext>
                </a:extLst>
              </p:cNvPr>
              <p:cNvSpPr/>
              <p:nvPr/>
            </p:nvSpPr>
            <p:spPr>
              <a:xfrm>
                <a:off x="3524951" y="4049909"/>
                <a:ext cx="642709" cy="164248"/>
              </a:xfrm>
              <a:custGeom>
                <a:avLst/>
                <a:gdLst/>
                <a:ahLst/>
                <a:cxnLst/>
                <a:rect l="l" t="t" r="r" b="b"/>
                <a:pathLst>
                  <a:path w="360" h="92" extrusionOk="0">
                    <a:moveTo>
                      <a:pt x="356" y="92"/>
                    </a:moveTo>
                    <a:lnTo>
                      <a:pt x="4" y="92"/>
                    </a:lnTo>
                    <a:lnTo>
                      <a:pt x="4" y="92"/>
                    </a:lnTo>
                    <a:lnTo>
                      <a:pt x="0" y="92"/>
                    </a:lnTo>
                    <a:lnTo>
                      <a:pt x="0" y="88"/>
                    </a:lnTo>
                    <a:lnTo>
                      <a:pt x="0" y="4"/>
                    </a:lnTo>
                    <a:lnTo>
                      <a:pt x="0" y="4"/>
                    </a:lnTo>
                    <a:lnTo>
                      <a:pt x="0" y="0"/>
                    </a:lnTo>
                    <a:lnTo>
                      <a:pt x="4" y="0"/>
                    </a:lnTo>
                    <a:lnTo>
                      <a:pt x="356" y="0"/>
                    </a:lnTo>
                    <a:lnTo>
                      <a:pt x="356" y="0"/>
                    </a:lnTo>
                    <a:lnTo>
                      <a:pt x="358" y="0"/>
                    </a:lnTo>
                    <a:lnTo>
                      <a:pt x="360" y="4"/>
                    </a:lnTo>
                    <a:lnTo>
                      <a:pt x="360" y="88"/>
                    </a:lnTo>
                    <a:lnTo>
                      <a:pt x="360" y="88"/>
                    </a:lnTo>
                    <a:lnTo>
                      <a:pt x="358" y="92"/>
                    </a:lnTo>
                    <a:lnTo>
                      <a:pt x="356" y="92"/>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63" name="Google Shape;9642;p53">
                <a:extLst>
                  <a:ext uri="{FF2B5EF4-FFF2-40B4-BE49-F238E27FC236}">
                    <a16:creationId xmlns:a16="http://schemas.microsoft.com/office/drawing/2014/main" id="{17E7C26A-EB14-8E57-FDC3-354E48461D54}"/>
                  </a:ext>
                </a:extLst>
              </p:cNvPr>
              <p:cNvSpPr/>
              <p:nvPr/>
            </p:nvSpPr>
            <p:spPr>
              <a:xfrm>
                <a:off x="3524951" y="4189162"/>
                <a:ext cx="642709" cy="24994"/>
              </a:xfrm>
              <a:custGeom>
                <a:avLst/>
                <a:gdLst/>
                <a:ahLst/>
                <a:cxnLst/>
                <a:rect l="l" t="t" r="r" b="b"/>
                <a:pathLst>
                  <a:path w="360" h="14" extrusionOk="0">
                    <a:moveTo>
                      <a:pt x="354" y="0"/>
                    </a:moveTo>
                    <a:lnTo>
                      <a:pt x="4" y="0"/>
                    </a:lnTo>
                    <a:lnTo>
                      <a:pt x="4" y="0"/>
                    </a:lnTo>
                    <a:lnTo>
                      <a:pt x="0" y="0"/>
                    </a:lnTo>
                    <a:lnTo>
                      <a:pt x="0" y="10"/>
                    </a:lnTo>
                    <a:lnTo>
                      <a:pt x="0" y="10"/>
                    </a:lnTo>
                    <a:lnTo>
                      <a:pt x="0" y="14"/>
                    </a:lnTo>
                    <a:lnTo>
                      <a:pt x="4" y="14"/>
                    </a:lnTo>
                    <a:lnTo>
                      <a:pt x="356" y="14"/>
                    </a:lnTo>
                    <a:lnTo>
                      <a:pt x="356" y="14"/>
                    </a:lnTo>
                    <a:lnTo>
                      <a:pt x="358" y="14"/>
                    </a:lnTo>
                    <a:lnTo>
                      <a:pt x="360" y="10"/>
                    </a:lnTo>
                    <a:lnTo>
                      <a:pt x="360" y="0"/>
                    </a:lnTo>
                    <a:lnTo>
                      <a:pt x="360" y="0"/>
                    </a:lnTo>
                    <a:lnTo>
                      <a:pt x="354" y="0"/>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64" name="Google Shape;9643;p53">
                <a:extLst>
                  <a:ext uri="{FF2B5EF4-FFF2-40B4-BE49-F238E27FC236}">
                    <a16:creationId xmlns:a16="http://schemas.microsoft.com/office/drawing/2014/main" id="{F3569BB0-2DA2-6BF0-D646-8ECBA78DCD53}"/>
                  </a:ext>
                </a:extLst>
              </p:cNvPr>
              <p:cNvSpPr/>
              <p:nvPr/>
            </p:nvSpPr>
            <p:spPr>
              <a:xfrm>
                <a:off x="3524951" y="4189162"/>
                <a:ext cx="642709" cy="24994"/>
              </a:xfrm>
              <a:custGeom>
                <a:avLst/>
                <a:gdLst/>
                <a:ahLst/>
                <a:cxnLst/>
                <a:rect l="l" t="t" r="r" b="b"/>
                <a:pathLst>
                  <a:path w="360" h="14" extrusionOk="0">
                    <a:moveTo>
                      <a:pt x="354" y="0"/>
                    </a:moveTo>
                    <a:lnTo>
                      <a:pt x="4" y="0"/>
                    </a:lnTo>
                    <a:lnTo>
                      <a:pt x="4" y="0"/>
                    </a:lnTo>
                    <a:lnTo>
                      <a:pt x="0" y="0"/>
                    </a:lnTo>
                    <a:lnTo>
                      <a:pt x="0" y="10"/>
                    </a:lnTo>
                    <a:lnTo>
                      <a:pt x="0" y="10"/>
                    </a:lnTo>
                    <a:lnTo>
                      <a:pt x="0" y="14"/>
                    </a:lnTo>
                    <a:lnTo>
                      <a:pt x="4" y="14"/>
                    </a:lnTo>
                    <a:lnTo>
                      <a:pt x="356" y="14"/>
                    </a:lnTo>
                    <a:lnTo>
                      <a:pt x="356" y="14"/>
                    </a:lnTo>
                    <a:lnTo>
                      <a:pt x="358" y="14"/>
                    </a:lnTo>
                    <a:lnTo>
                      <a:pt x="360" y="10"/>
                    </a:lnTo>
                    <a:lnTo>
                      <a:pt x="360" y="0"/>
                    </a:lnTo>
                    <a:lnTo>
                      <a:pt x="360" y="0"/>
                    </a:lnTo>
                    <a:lnTo>
                      <a:pt x="35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65" name="Google Shape;9644;p53">
                <a:extLst>
                  <a:ext uri="{FF2B5EF4-FFF2-40B4-BE49-F238E27FC236}">
                    <a16:creationId xmlns:a16="http://schemas.microsoft.com/office/drawing/2014/main" id="{D95B53A3-C361-45E7-A0C3-3088E0B6533C}"/>
                  </a:ext>
                </a:extLst>
              </p:cNvPr>
              <p:cNvSpPr/>
              <p:nvPr/>
            </p:nvSpPr>
            <p:spPr>
              <a:xfrm>
                <a:off x="3860587" y="4049909"/>
                <a:ext cx="153508" cy="139338"/>
              </a:xfrm>
              <a:prstGeom prst="rect">
                <a:avLst/>
              </a:prstGeom>
              <a:solidFill>
                <a:srgbClr val="F5C68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66" name="Google Shape;9645;p53">
                <a:extLst>
                  <a:ext uri="{FF2B5EF4-FFF2-40B4-BE49-F238E27FC236}">
                    <a16:creationId xmlns:a16="http://schemas.microsoft.com/office/drawing/2014/main" id="{B9B768AD-D806-2E62-D024-AF5403AC6E82}"/>
                  </a:ext>
                </a:extLst>
              </p:cNvPr>
              <p:cNvSpPr/>
              <p:nvPr/>
            </p:nvSpPr>
            <p:spPr>
              <a:xfrm>
                <a:off x="3860587" y="4049909"/>
                <a:ext cx="153508" cy="139338"/>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67" name="Google Shape;9646;p53">
                <a:extLst>
                  <a:ext uri="{FF2B5EF4-FFF2-40B4-BE49-F238E27FC236}">
                    <a16:creationId xmlns:a16="http://schemas.microsoft.com/office/drawing/2014/main" id="{FF8A98BD-F7BE-280A-0AAC-9C82B5407356}"/>
                  </a:ext>
                </a:extLst>
              </p:cNvPr>
              <p:cNvSpPr/>
              <p:nvPr/>
            </p:nvSpPr>
            <p:spPr>
              <a:xfrm>
                <a:off x="3860587" y="4189162"/>
                <a:ext cx="153536" cy="14282"/>
              </a:xfrm>
              <a:custGeom>
                <a:avLst/>
                <a:gdLst/>
                <a:ahLst/>
                <a:cxnLst/>
                <a:rect l="l" t="t" r="r" b="b"/>
                <a:pathLst>
                  <a:path w="86" h="8" extrusionOk="0">
                    <a:moveTo>
                      <a:pt x="86" y="0"/>
                    </a:moveTo>
                    <a:lnTo>
                      <a:pt x="0" y="0"/>
                    </a:lnTo>
                    <a:lnTo>
                      <a:pt x="0" y="8"/>
                    </a:lnTo>
                    <a:lnTo>
                      <a:pt x="64" y="8"/>
                    </a:lnTo>
                    <a:lnTo>
                      <a:pt x="80" y="8"/>
                    </a:lnTo>
                    <a:lnTo>
                      <a:pt x="86" y="8"/>
                    </a:lnTo>
                    <a:lnTo>
                      <a:pt x="86" y="0"/>
                    </a:lnTo>
                    <a:close/>
                  </a:path>
                </a:pathLst>
              </a:custGeom>
              <a:solidFill>
                <a:srgbClr val="E8A58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68" name="Google Shape;9647;p53">
                <a:extLst>
                  <a:ext uri="{FF2B5EF4-FFF2-40B4-BE49-F238E27FC236}">
                    <a16:creationId xmlns:a16="http://schemas.microsoft.com/office/drawing/2014/main" id="{A6E646DE-C595-8F97-39AE-03B947AAA719}"/>
                  </a:ext>
                </a:extLst>
              </p:cNvPr>
              <p:cNvSpPr/>
              <p:nvPr/>
            </p:nvSpPr>
            <p:spPr>
              <a:xfrm>
                <a:off x="3860587" y="4189162"/>
                <a:ext cx="153536" cy="14282"/>
              </a:xfrm>
              <a:custGeom>
                <a:avLst/>
                <a:gdLst/>
                <a:ahLst/>
                <a:cxnLst/>
                <a:rect l="l" t="t" r="r" b="b"/>
                <a:pathLst>
                  <a:path w="86" h="8" extrusionOk="0">
                    <a:moveTo>
                      <a:pt x="86" y="0"/>
                    </a:moveTo>
                    <a:lnTo>
                      <a:pt x="0" y="0"/>
                    </a:lnTo>
                    <a:lnTo>
                      <a:pt x="0" y="8"/>
                    </a:lnTo>
                    <a:lnTo>
                      <a:pt x="64" y="8"/>
                    </a:lnTo>
                    <a:lnTo>
                      <a:pt x="80" y="8"/>
                    </a:lnTo>
                    <a:lnTo>
                      <a:pt x="86" y="8"/>
                    </a:lnTo>
                    <a:lnTo>
                      <a:pt x="86"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69" name="Google Shape;9648;p53">
                <a:extLst>
                  <a:ext uri="{FF2B5EF4-FFF2-40B4-BE49-F238E27FC236}">
                    <a16:creationId xmlns:a16="http://schemas.microsoft.com/office/drawing/2014/main" id="{55EA67BC-8F10-E273-770E-FF13C859E406}"/>
                  </a:ext>
                </a:extLst>
              </p:cNvPr>
              <p:cNvSpPr/>
              <p:nvPr/>
            </p:nvSpPr>
            <p:spPr>
              <a:xfrm>
                <a:off x="4039117" y="4049909"/>
                <a:ext cx="42847" cy="139254"/>
              </a:xfrm>
              <a:custGeom>
                <a:avLst/>
                <a:gdLst/>
                <a:ahLst/>
                <a:cxnLst/>
                <a:rect l="l" t="t" r="r" b="b"/>
                <a:pathLst>
                  <a:path w="24" h="78" extrusionOk="0">
                    <a:moveTo>
                      <a:pt x="24" y="0"/>
                    </a:moveTo>
                    <a:lnTo>
                      <a:pt x="0" y="0"/>
                    </a:lnTo>
                    <a:lnTo>
                      <a:pt x="0" y="78"/>
                    </a:lnTo>
                    <a:lnTo>
                      <a:pt x="24" y="78"/>
                    </a:lnTo>
                    <a:lnTo>
                      <a:pt x="24" y="46"/>
                    </a:lnTo>
                    <a:lnTo>
                      <a:pt x="24" y="46"/>
                    </a:lnTo>
                    <a:lnTo>
                      <a:pt x="24" y="0"/>
                    </a:lnTo>
                    <a:close/>
                  </a:path>
                </a:pathLst>
              </a:custGeom>
              <a:solidFill>
                <a:srgbClr val="F5C68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70" name="Google Shape;9649;p53">
                <a:extLst>
                  <a:ext uri="{FF2B5EF4-FFF2-40B4-BE49-F238E27FC236}">
                    <a16:creationId xmlns:a16="http://schemas.microsoft.com/office/drawing/2014/main" id="{684F8469-8DBA-681E-07BF-A02D181AAE57}"/>
                  </a:ext>
                </a:extLst>
              </p:cNvPr>
              <p:cNvSpPr/>
              <p:nvPr/>
            </p:nvSpPr>
            <p:spPr>
              <a:xfrm>
                <a:off x="4039117" y="4049909"/>
                <a:ext cx="42847" cy="139254"/>
              </a:xfrm>
              <a:custGeom>
                <a:avLst/>
                <a:gdLst/>
                <a:ahLst/>
                <a:cxnLst/>
                <a:rect l="l" t="t" r="r" b="b"/>
                <a:pathLst>
                  <a:path w="24" h="78" extrusionOk="0">
                    <a:moveTo>
                      <a:pt x="24" y="0"/>
                    </a:moveTo>
                    <a:lnTo>
                      <a:pt x="0" y="0"/>
                    </a:lnTo>
                    <a:lnTo>
                      <a:pt x="0" y="78"/>
                    </a:lnTo>
                    <a:lnTo>
                      <a:pt x="24" y="78"/>
                    </a:lnTo>
                    <a:lnTo>
                      <a:pt x="24" y="46"/>
                    </a:lnTo>
                    <a:lnTo>
                      <a:pt x="24" y="46"/>
                    </a:lnTo>
                    <a:lnTo>
                      <a:pt x="2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71" name="Google Shape;9650;p53">
                <a:extLst>
                  <a:ext uri="{FF2B5EF4-FFF2-40B4-BE49-F238E27FC236}">
                    <a16:creationId xmlns:a16="http://schemas.microsoft.com/office/drawing/2014/main" id="{29113646-E973-76F7-A806-1B9F2B92A1DB}"/>
                  </a:ext>
                </a:extLst>
              </p:cNvPr>
              <p:cNvSpPr/>
              <p:nvPr/>
            </p:nvSpPr>
            <p:spPr>
              <a:xfrm>
                <a:off x="4039117" y="4189162"/>
                <a:ext cx="42847" cy="14282"/>
              </a:xfrm>
              <a:custGeom>
                <a:avLst/>
                <a:gdLst/>
                <a:ahLst/>
                <a:cxnLst/>
                <a:rect l="l" t="t" r="r" b="b"/>
                <a:pathLst>
                  <a:path w="24" h="8" extrusionOk="0">
                    <a:moveTo>
                      <a:pt x="24" y="0"/>
                    </a:moveTo>
                    <a:lnTo>
                      <a:pt x="0" y="0"/>
                    </a:lnTo>
                    <a:lnTo>
                      <a:pt x="0" y="8"/>
                    </a:lnTo>
                    <a:lnTo>
                      <a:pt x="2" y="8"/>
                    </a:lnTo>
                    <a:lnTo>
                      <a:pt x="24" y="8"/>
                    </a:lnTo>
                    <a:lnTo>
                      <a:pt x="24" y="0"/>
                    </a:lnTo>
                    <a:close/>
                  </a:path>
                </a:pathLst>
              </a:custGeom>
              <a:solidFill>
                <a:srgbClr val="E8A58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72" name="Google Shape;9651;p53">
                <a:extLst>
                  <a:ext uri="{FF2B5EF4-FFF2-40B4-BE49-F238E27FC236}">
                    <a16:creationId xmlns:a16="http://schemas.microsoft.com/office/drawing/2014/main" id="{BFD62C5A-DE14-4173-E96F-0D40F78C4E45}"/>
                  </a:ext>
                </a:extLst>
              </p:cNvPr>
              <p:cNvSpPr/>
              <p:nvPr/>
            </p:nvSpPr>
            <p:spPr>
              <a:xfrm>
                <a:off x="4039117" y="4189162"/>
                <a:ext cx="42847" cy="14282"/>
              </a:xfrm>
              <a:custGeom>
                <a:avLst/>
                <a:gdLst/>
                <a:ahLst/>
                <a:cxnLst/>
                <a:rect l="l" t="t" r="r" b="b"/>
                <a:pathLst>
                  <a:path w="24" h="8" extrusionOk="0">
                    <a:moveTo>
                      <a:pt x="24" y="0"/>
                    </a:moveTo>
                    <a:lnTo>
                      <a:pt x="0" y="0"/>
                    </a:lnTo>
                    <a:lnTo>
                      <a:pt x="0" y="8"/>
                    </a:lnTo>
                    <a:lnTo>
                      <a:pt x="2" y="8"/>
                    </a:lnTo>
                    <a:lnTo>
                      <a:pt x="24" y="8"/>
                    </a:lnTo>
                    <a:lnTo>
                      <a:pt x="2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73" name="Google Shape;9652;p53">
                <a:extLst>
                  <a:ext uri="{FF2B5EF4-FFF2-40B4-BE49-F238E27FC236}">
                    <a16:creationId xmlns:a16="http://schemas.microsoft.com/office/drawing/2014/main" id="{F58EC961-756E-823E-1193-1EDD6FE2A5E1}"/>
                  </a:ext>
                </a:extLst>
              </p:cNvPr>
              <p:cNvSpPr/>
              <p:nvPr/>
            </p:nvSpPr>
            <p:spPr>
              <a:xfrm>
                <a:off x="3485674" y="4203445"/>
                <a:ext cx="642709" cy="167818"/>
              </a:xfrm>
              <a:custGeom>
                <a:avLst/>
                <a:gdLst/>
                <a:ahLst/>
                <a:cxnLst/>
                <a:rect l="l" t="t" r="r" b="b"/>
                <a:pathLst>
                  <a:path w="360" h="94" extrusionOk="0">
                    <a:moveTo>
                      <a:pt x="356" y="94"/>
                    </a:moveTo>
                    <a:lnTo>
                      <a:pt x="4" y="94"/>
                    </a:lnTo>
                    <a:lnTo>
                      <a:pt x="4" y="94"/>
                    </a:lnTo>
                    <a:lnTo>
                      <a:pt x="2" y="94"/>
                    </a:lnTo>
                    <a:lnTo>
                      <a:pt x="0" y="90"/>
                    </a:lnTo>
                    <a:lnTo>
                      <a:pt x="0" y="4"/>
                    </a:lnTo>
                    <a:lnTo>
                      <a:pt x="0" y="4"/>
                    </a:lnTo>
                    <a:lnTo>
                      <a:pt x="2" y="2"/>
                    </a:lnTo>
                    <a:lnTo>
                      <a:pt x="4" y="0"/>
                    </a:lnTo>
                    <a:lnTo>
                      <a:pt x="356" y="0"/>
                    </a:lnTo>
                    <a:lnTo>
                      <a:pt x="356" y="0"/>
                    </a:lnTo>
                    <a:lnTo>
                      <a:pt x="360" y="2"/>
                    </a:lnTo>
                    <a:lnTo>
                      <a:pt x="360" y="4"/>
                    </a:lnTo>
                    <a:lnTo>
                      <a:pt x="360" y="90"/>
                    </a:lnTo>
                    <a:lnTo>
                      <a:pt x="360" y="90"/>
                    </a:lnTo>
                    <a:lnTo>
                      <a:pt x="360" y="94"/>
                    </a:lnTo>
                    <a:lnTo>
                      <a:pt x="356" y="94"/>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74" name="Google Shape;9653;p53">
                <a:extLst>
                  <a:ext uri="{FF2B5EF4-FFF2-40B4-BE49-F238E27FC236}">
                    <a16:creationId xmlns:a16="http://schemas.microsoft.com/office/drawing/2014/main" id="{99F5C480-4A83-FC3B-C4E0-42FC50311664}"/>
                  </a:ext>
                </a:extLst>
              </p:cNvPr>
              <p:cNvSpPr/>
              <p:nvPr/>
            </p:nvSpPr>
            <p:spPr>
              <a:xfrm>
                <a:off x="3485674" y="4203445"/>
                <a:ext cx="642709" cy="167818"/>
              </a:xfrm>
              <a:custGeom>
                <a:avLst/>
                <a:gdLst/>
                <a:ahLst/>
                <a:cxnLst/>
                <a:rect l="l" t="t" r="r" b="b"/>
                <a:pathLst>
                  <a:path w="360" h="94" extrusionOk="0">
                    <a:moveTo>
                      <a:pt x="356" y="94"/>
                    </a:moveTo>
                    <a:lnTo>
                      <a:pt x="4" y="94"/>
                    </a:lnTo>
                    <a:lnTo>
                      <a:pt x="4" y="94"/>
                    </a:lnTo>
                    <a:lnTo>
                      <a:pt x="2" y="94"/>
                    </a:lnTo>
                    <a:lnTo>
                      <a:pt x="0" y="90"/>
                    </a:lnTo>
                    <a:lnTo>
                      <a:pt x="0" y="4"/>
                    </a:lnTo>
                    <a:lnTo>
                      <a:pt x="0" y="4"/>
                    </a:lnTo>
                    <a:lnTo>
                      <a:pt x="2" y="2"/>
                    </a:lnTo>
                    <a:lnTo>
                      <a:pt x="4" y="0"/>
                    </a:lnTo>
                    <a:lnTo>
                      <a:pt x="356" y="0"/>
                    </a:lnTo>
                    <a:lnTo>
                      <a:pt x="356" y="0"/>
                    </a:lnTo>
                    <a:lnTo>
                      <a:pt x="360" y="2"/>
                    </a:lnTo>
                    <a:lnTo>
                      <a:pt x="360" y="4"/>
                    </a:lnTo>
                    <a:lnTo>
                      <a:pt x="360" y="90"/>
                    </a:lnTo>
                    <a:lnTo>
                      <a:pt x="360" y="90"/>
                    </a:lnTo>
                    <a:lnTo>
                      <a:pt x="360" y="94"/>
                    </a:lnTo>
                    <a:lnTo>
                      <a:pt x="356" y="94"/>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75" name="Google Shape;9654;p53">
                <a:extLst>
                  <a:ext uri="{FF2B5EF4-FFF2-40B4-BE49-F238E27FC236}">
                    <a16:creationId xmlns:a16="http://schemas.microsoft.com/office/drawing/2014/main" id="{3E815D72-6612-9A7D-955F-7F1880B4764C}"/>
                  </a:ext>
                </a:extLst>
              </p:cNvPr>
              <p:cNvSpPr/>
              <p:nvPr/>
            </p:nvSpPr>
            <p:spPr>
              <a:xfrm>
                <a:off x="3485674" y="4346269"/>
                <a:ext cx="642709" cy="24994"/>
              </a:xfrm>
              <a:custGeom>
                <a:avLst/>
                <a:gdLst/>
                <a:ahLst/>
                <a:cxnLst/>
                <a:rect l="l" t="t" r="r" b="b"/>
                <a:pathLst>
                  <a:path w="360" h="14" extrusionOk="0">
                    <a:moveTo>
                      <a:pt x="356" y="0"/>
                    </a:moveTo>
                    <a:lnTo>
                      <a:pt x="6" y="0"/>
                    </a:lnTo>
                    <a:lnTo>
                      <a:pt x="6" y="0"/>
                    </a:lnTo>
                    <a:lnTo>
                      <a:pt x="0" y="0"/>
                    </a:lnTo>
                    <a:lnTo>
                      <a:pt x="0" y="10"/>
                    </a:lnTo>
                    <a:lnTo>
                      <a:pt x="0" y="10"/>
                    </a:lnTo>
                    <a:lnTo>
                      <a:pt x="2" y="14"/>
                    </a:lnTo>
                    <a:lnTo>
                      <a:pt x="4" y="14"/>
                    </a:lnTo>
                    <a:lnTo>
                      <a:pt x="358" y="14"/>
                    </a:lnTo>
                    <a:lnTo>
                      <a:pt x="358" y="14"/>
                    </a:lnTo>
                    <a:lnTo>
                      <a:pt x="360" y="14"/>
                    </a:lnTo>
                    <a:lnTo>
                      <a:pt x="360" y="10"/>
                    </a:lnTo>
                    <a:lnTo>
                      <a:pt x="360" y="0"/>
                    </a:lnTo>
                    <a:lnTo>
                      <a:pt x="360" y="0"/>
                    </a:lnTo>
                    <a:lnTo>
                      <a:pt x="356" y="0"/>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76" name="Google Shape;9655;p53">
                <a:extLst>
                  <a:ext uri="{FF2B5EF4-FFF2-40B4-BE49-F238E27FC236}">
                    <a16:creationId xmlns:a16="http://schemas.microsoft.com/office/drawing/2014/main" id="{EC8A2321-A1E3-A6F2-1E58-6ECDD6629987}"/>
                  </a:ext>
                </a:extLst>
              </p:cNvPr>
              <p:cNvSpPr/>
              <p:nvPr/>
            </p:nvSpPr>
            <p:spPr>
              <a:xfrm>
                <a:off x="3485674" y="4346269"/>
                <a:ext cx="642709" cy="24994"/>
              </a:xfrm>
              <a:custGeom>
                <a:avLst/>
                <a:gdLst/>
                <a:ahLst/>
                <a:cxnLst/>
                <a:rect l="l" t="t" r="r" b="b"/>
                <a:pathLst>
                  <a:path w="360" h="14" extrusionOk="0">
                    <a:moveTo>
                      <a:pt x="356" y="0"/>
                    </a:moveTo>
                    <a:lnTo>
                      <a:pt x="6" y="0"/>
                    </a:lnTo>
                    <a:lnTo>
                      <a:pt x="6" y="0"/>
                    </a:lnTo>
                    <a:lnTo>
                      <a:pt x="0" y="0"/>
                    </a:lnTo>
                    <a:lnTo>
                      <a:pt x="0" y="10"/>
                    </a:lnTo>
                    <a:lnTo>
                      <a:pt x="0" y="10"/>
                    </a:lnTo>
                    <a:lnTo>
                      <a:pt x="2" y="14"/>
                    </a:lnTo>
                    <a:lnTo>
                      <a:pt x="4" y="14"/>
                    </a:lnTo>
                    <a:lnTo>
                      <a:pt x="358" y="14"/>
                    </a:lnTo>
                    <a:lnTo>
                      <a:pt x="358" y="14"/>
                    </a:lnTo>
                    <a:lnTo>
                      <a:pt x="360" y="14"/>
                    </a:lnTo>
                    <a:lnTo>
                      <a:pt x="360" y="10"/>
                    </a:lnTo>
                    <a:lnTo>
                      <a:pt x="360" y="0"/>
                    </a:lnTo>
                    <a:lnTo>
                      <a:pt x="360" y="0"/>
                    </a:lnTo>
                    <a:lnTo>
                      <a:pt x="356"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77" name="Google Shape;9656;p53">
                <a:extLst>
                  <a:ext uri="{FF2B5EF4-FFF2-40B4-BE49-F238E27FC236}">
                    <a16:creationId xmlns:a16="http://schemas.microsoft.com/office/drawing/2014/main" id="{AB5C6E1F-A9FD-EE23-9113-0236799AD7CD}"/>
                  </a:ext>
                </a:extLst>
              </p:cNvPr>
              <p:cNvSpPr/>
              <p:nvPr/>
            </p:nvSpPr>
            <p:spPr>
              <a:xfrm>
                <a:off x="3824881" y="4203445"/>
                <a:ext cx="149797" cy="142712"/>
              </a:xfrm>
              <a:prstGeom prst="rect">
                <a:avLst/>
              </a:prstGeom>
              <a:solidFill>
                <a:srgbClr val="F5C68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78" name="Google Shape;9657;p53">
                <a:extLst>
                  <a:ext uri="{FF2B5EF4-FFF2-40B4-BE49-F238E27FC236}">
                    <a16:creationId xmlns:a16="http://schemas.microsoft.com/office/drawing/2014/main" id="{21228BEC-109E-F18C-FD35-0BEFDC3ED937}"/>
                  </a:ext>
                </a:extLst>
              </p:cNvPr>
              <p:cNvSpPr/>
              <p:nvPr/>
            </p:nvSpPr>
            <p:spPr>
              <a:xfrm>
                <a:off x="3824881" y="4203445"/>
                <a:ext cx="149797" cy="142712"/>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79" name="Google Shape;9658;p53">
                <a:extLst>
                  <a:ext uri="{FF2B5EF4-FFF2-40B4-BE49-F238E27FC236}">
                    <a16:creationId xmlns:a16="http://schemas.microsoft.com/office/drawing/2014/main" id="{75B1D8EB-C436-2B98-2AAC-848E5F731A94}"/>
                  </a:ext>
                </a:extLst>
              </p:cNvPr>
              <p:cNvSpPr/>
              <p:nvPr/>
            </p:nvSpPr>
            <p:spPr>
              <a:xfrm>
                <a:off x="3824881" y="4346269"/>
                <a:ext cx="149965" cy="14282"/>
              </a:xfrm>
              <a:custGeom>
                <a:avLst/>
                <a:gdLst/>
                <a:ahLst/>
                <a:cxnLst/>
                <a:rect l="l" t="t" r="r" b="b"/>
                <a:pathLst>
                  <a:path w="84" h="8" extrusionOk="0">
                    <a:moveTo>
                      <a:pt x="84" y="0"/>
                    </a:moveTo>
                    <a:lnTo>
                      <a:pt x="0" y="0"/>
                    </a:lnTo>
                    <a:lnTo>
                      <a:pt x="0" y="8"/>
                    </a:lnTo>
                    <a:lnTo>
                      <a:pt x="68" y="8"/>
                    </a:lnTo>
                    <a:lnTo>
                      <a:pt x="82" y="8"/>
                    </a:lnTo>
                    <a:lnTo>
                      <a:pt x="84" y="8"/>
                    </a:lnTo>
                    <a:lnTo>
                      <a:pt x="84" y="0"/>
                    </a:lnTo>
                    <a:close/>
                  </a:path>
                </a:pathLst>
              </a:custGeom>
              <a:solidFill>
                <a:srgbClr val="E8A58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80" name="Google Shape;9659;p53">
                <a:extLst>
                  <a:ext uri="{FF2B5EF4-FFF2-40B4-BE49-F238E27FC236}">
                    <a16:creationId xmlns:a16="http://schemas.microsoft.com/office/drawing/2014/main" id="{80C90F92-B8AA-0A83-7804-A997F9A46752}"/>
                  </a:ext>
                </a:extLst>
              </p:cNvPr>
              <p:cNvSpPr/>
              <p:nvPr/>
            </p:nvSpPr>
            <p:spPr>
              <a:xfrm>
                <a:off x="3824881" y="4346269"/>
                <a:ext cx="149965" cy="14282"/>
              </a:xfrm>
              <a:custGeom>
                <a:avLst/>
                <a:gdLst/>
                <a:ahLst/>
                <a:cxnLst/>
                <a:rect l="l" t="t" r="r" b="b"/>
                <a:pathLst>
                  <a:path w="84" h="8" extrusionOk="0">
                    <a:moveTo>
                      <a:pt x="84" y="0"/>
                    </a:moveTo>
                    <a:lnTo>
                      <a:pt x="0" y="0"/>
                    </a:lnTo>
                    <a:lnTo>
                      <a:pt x="0" y="8"/>
                    </a:lnTo>
                    <a:lnTo>
                      <a:pt x="68" y="8"/>
                    </a:lnTo>
                    <a:lnTo>
                      <a:pt x="82" y="8"/>
                    </a:lnTo>
                    <a:lnTo>
                      <a:pt x="84" y="8"/>
                    </a:lnTo>
                    <a:lnTo>
                      <a:pt x="8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81" name="Google Shape;9660;p53">
                <a:extLst>
                  <a:ext uri="{FF2B5EF4-FFF2-40B4-BE49-F238E27FC236}">
                    <a16:creationId xmlns:a16="http://schemas.microsoft.com/office/drawing/2014/main" id="{6D03A855-9376-42C4-22BC-B547C2F9C8F9}"/>
                  </a:ext>
                </a:extLst>
              </p:cNvPr>
              <p:cNvSpPr/>
              <p:nvPr/>
            </p:nvSpPr>
            <p:spPr>
              <a:xfrm>
                <a:off x="4003411" y="4203445"/>
                <a:ext cx="39277" cy="142824"/>
              </a:xfrm>
              <a:custGeom>
                <a:avLst/>
                <a:gdLst/>
                <a:ahLst/>
                <a:cxnLst/>
                <a:rect l="l" t="t" r="r" b="b"/>
                <a:pathLst>
                  <a:path w="22" h="80" extrusionOk="0">
                    <a:moveTo>
                      <a:pt x="22" y="0"/>
                    </a:moveTo>
                    <a:lnTo>
                      <a:pt x="6" y="0"/>
                    </a:lnTo>
                    <a:lnTo>
                      <a:pt x="0" y="0"/>
                    </a:lnTo>
                    <a:lnTo>
                      <a:pt x="0" y="80"/>
                    </a:lnTo>
                    <a:lnTo>
                      <a:pt x="22" y="80"/>
                    </a:lnTo>
                    <a:lnTo>
                      <a:pt x="22" y="0"/>
                    </a:lnTo>
                    <a:close/>
                  </a:path>
                </a:pathLst>
              </a:custGeom>
              <a:solidFill>
                <a:srgbClr val="F5C68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82" name="Google Shape;9661;p53">
                <a:extLst>
                  <a:ext uri="{FF2B5EF4-FFF2-40B4-BE49-F238E27FC236}">
                    <a16:creationId xmlns:a16="http://schemas.microsoft.com/office/drawing/2014/main" id="{C579D151-139C-B2A8-0335-E252AE159D5D}"/>
                  </a:ext>
                </a:extLst>
              </p:cNvPr>
              <p:cNvSpPr/>
              <p:nvPr/>
            </p:nvSpPr>
            <p:spPr>
              <a:xfrm>
                <a:off x="4003411" y="4203445"/>
                <a:ext cx="39277" cy="142824"/>
              </a:xfrm>
              <a:custGeom>
                <a:avLst/>
                <a:gdLst/>
                <a:ahLst/>
                <a:cxnLst/>
                <a:rect l="l" t="t" r="r" b="b"/>
                <a:pathLst>
                  <a:path w="22" h="80" extrusionOk="0">
                    <a:moveTo>
                      <a:pt x="22" y="0"/>
                    </a:moveTo>
                    <a:lnTo>
                      <a:pt x="6" y="0"/>
                    </a:lnTo>
                    <a:lnTo>
                      <a:pt x="0" y="0"/>
                    </a:lnTo>
                    <a:lnTo>
                      <a:pt x="0" y="80"/>
                    </a:lnTo>
                    <a:lnTo>
                      <a:pt x="22" y="80"/>
                    </a:lnTo>
                    <a:lnTo>
                      <a:pt x="22"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83" name="Google Shape;9662;p53">
                <a:extLst>
                  <a:ext uri="{FF2B5EF4-FFF2-40B4-BE49-F238E27FC236}">
                    <a16:creationId xmlns:a16="http://schemas.microsoft.com/office/drawing/2014/main" id="{C5D8DCD2-AADA-A720-0CA3-4AF2A148F55E}"/>
                  </a:ext>
                </a:extLst>
              </p:cNvPr>
              <p:cNvSpPr/>
              <p:nvPr/>
            </p:nvSpPr>
            <p:spPr>
              <a:xfrm>
                <a:off x="4003411" y="4346269"/>
                <a:ext cx="39277" cy="14282"/>
              </a:xfrm>
              <a:custGeom>
                <a:avLst/>
                <a:gdLst/>
                <a:ahLst/>
                <a:cxnLst/>
                <a:rect l="l" t="t" r="r" b="b"/>
                <a:pathLst>
                  <a:path w="22" h="8" extrusionOk="0">
                    <a:moveTo>
                      <a:pt x="22" y="0"/>
                    </a:moveTo>
                    <a:lnTo>
                      <a:pt x="0" y="0"/>
                    </a:lnTo>
                    <a:lnTo>
                      <a:pt x="0" y="8"/>
                    </a:lnTo>
                    <a:lnTo>
                      <a:pt x="6" y="8"/>
                    </a:lnTo>
                    <a:lnTo>
                      <a:pt x="22" y="8"/>
                    </a:lnTo>
                    <a:lnTo>
                      <a:pt x="22" y="0"/>
                    </a:lnTo>
                    <a:close/>
                  </a:path>
                </a:pathLst>
              </a:custGeom>
              <a:solidFill>
                <a:srgbClr val="E8A58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84" name="Google Shape;9663;p53">
                <a:extLst>
                  <a:ext uri="{FF2B5EF4-FFF2-40B4-BE49-F238E27FC236}">
                    <a16:creationId xmlns:a16="http://schemas.microsoft.com/office/drawing/2014/main" id="{DE797507-84A6-5E99-BF52-B1C4A9FEC65B}"/>
                  </a:ext>
                </a:extLst>
              </p:cNvPr>
              <p:cNvSpPr/>
              <p:nvPr/>
            </p:nvSpPr>
            <p:spPr>
              <a:xfrm>
                <a:off x="4003411" y="4346269"/>
                <a:ext cx="39277" cy="14282"/>
              </a:xfrm>
              <a:custGeom>
                <a:avLst/>
                <a:gdLst/>
                <a:ahLst/>
                <a:cxnLst/>
                <a:rect l="l" t="t" r="r" b="b"/>
                <a:pathLst>
                  <a:path w="22" h="8" extrusionOk="0">
                    <a:moveTo>
                      <a:pt x="22" y="0"/>
                    </a:moveTo>
                    <a:lnTo>
                      <a:pt x="0" y="0"/>
                    </a:lnTo>
                    <a:lnTo>
                      <a:pt x="0" y="8"/>
                    </a:lnTo>
                    <a:lnTo>
                      <a:pt x="6" y="8"/>
                    </a:lnTo>
                    <a:lnTo>
                      <a:pt x="22" y="8"/>
                    </a:lnTo>
                    <a:lnTo>
                      <a:pt x="22"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85" name="Google Shape;9664;p53">
                <a:extLst>
                  <a:ext uri="{FF2B5EF4-FFF2-40B4-BE49-F238E27FC236}">
                    <a16:creationId xmlns:a16="http://schemas.microsoft.com/office/drawing/2014/main" id="{6725AF41-B5C0-15B4-4C94-E6C9433DE28B}"/>
                  </a:ext>
                </a:extLst>
              </p:cNvPr>
              <p:cNvSpPr/>
              <p:nvPr/>
            </p:nvSpPr>
            <p:spPr>
              <a:xfrm>
                <a:off x="3457109" y="4360551"/>
                <a:ext cx="642709" cy="167818"/>
              </a:xfrm>
              <a:custGeom>
                <a:avLst/>
                <a:gdLst/>
                <a:ahLst/>
                <a:cxnLst/>
                <a:rect l="l" t="t" r="r" b="b"/>
                <a:pathLst>
                  <a:path w="360" h="94" extrusionOk="0">
                    <a:moveTo>
                      <a:pt x="356" y="94"/>
                    </a:moveTo>
                    <a:lnTo>
                      <a:pt x="4" y="94"/>
                    </a:lnTo>
                    <a:lnTo>
                      <a:pt x="4" y="94"/>
                    </a:lnTo>
                    <a:lnTo>
                      <a:pt x="0" y="92"/>
                    </a:lnTo>
                    <a:lnTo>
                      <a:pt x="0" y="90"/>
                    </a:lnTo>
                    <a:lnTo>
                      <a:pt x="0" y="4"/>
                    </a:lnTo>
                    <a:lnTo>
                      <a:pt x="0" y="4"/>
                    </a:lnTo>
                    <a:lnTo>
                      <a:pt x="0" y="2"/>
                    </a:lnTo>
                    <a:lnTo>
                      <a:pt x="4" y="0"/>
                    </a:lnTo>
                    <a:lnTo>
                      <a:pt x="356" y="0"/>
                    </a:lnTo>
                    <a:lnTo>
                      <a:pt x="356" y="0"/>
                    </a:lnTo>
                    <a:lnTo>
                      <a:pt x="358" y="2"/>
                    </a:lnTo>
                    <a:lnTo>
                      <a:pt x="360" y="4"/>
                    </a:lnTo>
                    <a:lnTo>
                      <a:pt x="360" y="90"/>
                    </a:lnTo>
                    <a:lnTo>
                      <a:pt x="360" y="90"/>
                    </a:lnTo>
                    <a:lnTo>
                      <a:pt x="358" y="92"/>
                    </a:lnTo>
                    <a:lnTo>
                      <a:pt x="356" y="94"/>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86" name="Google Shape;9665;p53">
                <a:extLst>
                  <a:ext uri="{FF2B5EF4-FFF2-40B4-BE49-F238E27FC236}">
                    <a16:creationId xmlns:a16="http://schemas.microsoft.com/office/drawing/2014/main" id="{8CB19C34-D085-C82C-9103-5586D4BB8CFE}"/>
                  </a:ext>
                </a:extLst>
              </p:cNvPr>
              <p:cNvSpPr/>
              <p:nvPr/>
            </p:nvSpPr>
            <p:spPr>
              <a:xfrm>
                <a:off x="3457109" y="4360551"/>
                <a:ext cx="642709" cy="167818"/>
              </a:xfrm>
              <a:custGeom>
                <a:avLst/>
                <a:gdLst/>
                <a:ahLst/>
                <a:cxnLst/>
                <a:rect l="l" t="t" r="r" b="b"/>
                <a:pathLst>
                  <a:path w="360" h="94" extrusionOk="0">
                    <a:moveTo>
                      <a:pt x="356" y="94"/>
                    </a:moveTo>
                    <a:lnTo>
                      <a:pt x="4" y="94"/>
                    </a:lnTo>
                    <a:lnTo>
                      <a:pt x="4" y="94"/>
                    </a:lnTo>
                    <a:lnTo>
                      <a:pt x="0" y="92"/>
                    </a:lnTo>
                    <a:lnTo>
                      <a:pt x="0" y="90"/>
                    </a:lnTo>
                    <a:lnTo>
                      <a:pt x="0" y="4"/>
                    </a:lnTo>
                    <a:lnTo>
                      <a:pt x="0" y="4"/>
                    </a:lnTo>
                    <a:lnTo>
                      <a:pt x="0" y="2"/>
                    </a:lnTo>
                    <a:lnTo>
                      <a:pt x="4" y="0"/>
                    </a:lnTo>
                    <a:lnTo>
                      <a:pt x="356" y="0"/>
                    </a:lnTo>
                    <a:lnTo>
                      <a:pt x="356" y="0"/>
                    </a:lnTo>
                    <a:lnTo>
                      <a:pt x="358" y="2"/>
                    </a:lnTo>
                    <a:lnTo>
                      <a:pt x="360" y="4"/>
                    </a:lnTo>
                    <a:lnTo>
                      <a:pt x="360" y="90"/>
                    </a:lnTo>
                    <a:lnTo>
                      <a:pt x="360" y="90"/>
                    </a:lnTo>
                    <a:lnTo>
                      <a:pt x="358" y="92"/>
                    </a:lnTo>
                    <a:lnTo>
                      <a:pt x="356" y="94"/>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87" name="Google Shape;9666;p53">
                <a:extLst>
                  <a:ext uri="{FF2B5EF4-FFF2-40B4-BE49-F238E27FC236}">
                    <a16:creationId xmlns:a16="http://schemas.microsoft.com/office/drawing/2014/main" id="{E1EE94C2-2D4A-B796-85C0-5E9CD108971D}"/>
                  </a:ext>
                </a:extLst>
              </p:cNvPr>
              <p:cNvSpPr/>
              <p:nvPr/>
            </p:nvSpPr>
            <p:spPr>
              <a:xfrm>
                <a:off x="3457109" y="4503375"/>
                <a:ext cx="642709" cy="24994"/>
              </a:xfrm>
              <a:custGeom>
                <a:avLst/>
                <a:gdLst/>
                <a:ahLst/>
                <a:cxnLst/>
                <a:rect l="l" t="t" r="r" b="b"/>
                <a:pathLst>
                  <a:path w="360" h="14" extrusionOk="0">
                    <a:moveTo>
                      <a:pt x="354" y="0"/>
                    </a:moveTo>
                    <a:lnTo>
                      <a:pt x="4" y="0"/>
                    </a:lnTo>
                    <a:lnTo>
                      <a:pt x="4" y="0"/>
                    </a:lnTo>
                    <a:lnTo>
                      <a:pt x="0" y="0"/>
                    </a:lnTo>
                    <a:lnTo>
                      <a:pt x="0" y="10"/>
                    </a:lnTo>
                    <a:lnTo>
                      <a:pt x="0" y="10"/>
                    </a:lnTo>
                    <a:lnTo>
                      <a:pt x="0" y="12"/>
                    </a:lnTo>
                    <a:lnTo>
                      <a:pt x="4" y="14"/>
                    </a:lnTo>
                    <a:lnTo>
                      <a:pt x="356" y="14"/>
                    </a:lnTo>
                    <a:lnTo>
                      <a:pt x="356" y="14"/>
                    </a:lnTo>
                    <a:lnTo>
                      <a:pt x="358" y="12"/>
                    </a:lnTo>
                    <a:lnTo>
                      <a:pt x="360" y="10"/>
                    </a:lnTo>
                    <a:lnTo>
                      <a:pt x="360" y="0"/>
                    </a:lnTo>
                    <a:lnTo>
                      <a:pt x="360" y="0"/>
                    </a:lnTo>
                    <a:lnTo>
                      <a:pt x="354" y="0"/>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88" name="Google Shape;9667;p53">
                <a:extLst>
                  <a:ext uri="{FF2B5EF4-FFF2-40B4-BE49-F238E27FC236}">
                    <a16:creationId xmlns:a16="http://schemas.microsoft.com/office/drawing/2014/main" id="{52B2848D-2F85-7276-CEBC-6C4C5DABDA62}"/>
                  </a:ext>
                </a:extLst>
              </p:cNvPr>
              <p:cNvSpPr/>
              <p:nvPr/>
            </p:nvSpPr>
            <p:spPr>
              <a:xfrm>
                <a:off x="3457109" y="4503375"/>
                <a:ext cx="642709" cy="24994"/>
              </a:xfrm>
              <a:custGeom>
                <a:avLst/>
                <a:gdLst/>
                <a:ahLst/>
                <a:cxnLst/>
                <a:rect l="l" t="t" r="r" b="b"/>
                <a:pathLst>
                  <a:path w="360" h="14" extrusionOk="0">
                    <a:moveTo>
                      <a:pt x="354" y="0"/>
                    </a:moveTo>
                    <a:lnTo>
                      <a:pt x="4" y="0"/>
                    </a:lnTo>
                    <a:lnTo>
                      <a:pt x="4" y="0"/>
                    </a:lnTo>
                    <a:lnTo>
                      <a:pt x="0" y="0"/>
                    </a:lnTo>
                    <a:lnTo>
                      <a:pt x="0" y="10"/>
                    </a:lnTo>
                    <a:lnTo>
                      <a:pt x="0" y="10"/>
                    </a:lnTo>
                    <a:lnTo>
                      <a:pt x="0" y="12"/>
                    </a:lnTo>
                    <a:lnTo>
                      <a:pt x="4" y="14"/>
                    </a:lnTo>
                    <a:lnTo>
                      <a:pt x="356" y="14"/>
                    </a:lnTo>
                    <a:lnTo>
                      <a:pt x="356" y="14"/>
                    </a:lnTo>
                    <a:lnTo>
                      <a:pt x="358" y="12"/>
                    </a:lnTo>
                    <a:lnTo>
                      <a:pt x="360" y="10"/>
                    </a:lnTo>
                    <a:lnTo>
                      <a:pt x="360" y="0"/>
                    </a:lnTo>
                    <a:lnTo>
                      <a:pt x="360" y="0"/>
                    </a:lnTo>
                    <a:lnTo>
                      <a:pt x="35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89" name="Google Shape;9668;p53">
                <a:extLst>
                  <a:ext uri="{FF2B5EF4-FFF2-40B4-BE49-F238E27FC236}">
                    <a16:creationId xmlns:a16="http://schemas.microsoft.com/office/drawing/2014/main" id="{96F9A01F-F5D5-C88C-D5D9-9E57D1FF91A3}"/>
                  </a:ext>
                </a:extLst>
              </p:cNvPr>
              <p:cNvSpPr/>
              <p:nvPr/>
            </p:nvSpPr>
            <p:spPr>
              <a:xfrm>
                <a:off x="3792746" y="4360551"/>
                <a:ext cx="153508" cy="142712"/>
              </a:xfrm>
              <a:prstGeom prst="rect">
                <a:avLst/>
              </a:prstGeom>
              <a:solidFill>
                <a:srgbClr val="F5C68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90" name="Google Shape;9669;p53">
                <a:extLst>
                  <a:ext uri="{FF2B5EF4-FFF2-40B4-BE49-F238E27FC236}">
                    <a16:creationId xmlns:a16="http://schemas.microsoft.com/office/drawing/2014/main" id="{FD643F6C-C52A-5F3D-2BC4-1AF61D08F961}"/>
                  </a:ext>
                </a:extLst>
              </p:cNvPr>
              <p:cNvSpPr/>
              <p:nvPr/>
            </p:nvSpPr>
            <p:spPr>
              <a:xfrm>
                <a:off x="3792746" y="4360551"/>
                <a:ext cx="153508" cy="142712"/>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91" name="Google Shape;9670;p53">
                <a:extLst>
                  <a:ext uri="{FF2B5EF4-FFF2-40B4-BE49-F238E27FC236}">
                    <a16:creationId xmlns:a16="http://schemas.microsoft.com/office/drawing/2014/main" id="{75656DC4-C0EB-BA6A-0DD8-92843C31AEFA}"/>
                  </a:ext>
                </a:extLst>
              </p:cNvPr>
              <p:cNvSpPr/>
              <p:nvPr/>
            </p:nvSpPr>
            <p:spPr>
              <a:xfrm>
                <a:off x="3792746" y="4503375"/>
                <a:ext cx="153508" cy="24966"/>
              </a:xfrm>
              <a:prstGeom prst="rect">
                <a:avLst/>
              </a:prstGeom>
              <a:solidFill>
                <a:srgbClr val="E8A58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92" name="Google Shape;9671;p53">
                <a:extLst>
                  <a:ext uri="{FF2B5EF4-FFF2-40B4-BE49-F238E27FC236}">
                    <a16:creationId xmlns:a16="http://schemas.microsoft.com/office/drawing/2014/main" id="{E4ADF0F9-9D3D-87A7-58AB-0F3B2EFB376C}"/>
                  </a:ext>
                </a:extLst>
              </p:cNvPr>
              <p:cNvSpPr/>
              <p:nvPr/>
            </p:nvSpPr>
            <p:spPr>
              <a:xfrm>
                <a:off x="3792746" y="4503375"/>
                <a:ext cx="153508" cy="24966"/>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93" name="Google Shape;9672;p53">
                <a:extLst>
                  <a:ext uri="{FF2B5EF4-FFF2-40B4-BE49-F238E27FC236}">
                    <a16:creationId xmlns:a16="http://schemas.microsoft.com/office/drawing/2014/main" id="{8FB5AD62-A821-34BF-38D1-0BBC0BCA7D1C}"/>
                  </a:ext>
                </a:extLst>
              </p:cNvPr>
              <p:cNvSpPr/>
              <p:nvPr/>
            </p:nvSpPr>
            <p:spPr>
              <a:xfrm>
                <a:off x="3971276" y="4360551"/>
                <a:ext cx="42847" cy="142824"/>
              </a:xfrm>
              <a:custGeom>
                <a:avLst/>
                <a:gdLst/>
                <a:ahLst/>
                <a:cxnLst/>
                <a:rect l="l" t="t" r="r" b="b"/>
                <a:pathLst>
                  <a:path w="24" h="80" extrusionOk="0">
                    <a:moveTo>
                      <a:pt x="24" y="0"/>
                    </a:moveTo>
                    <a:lnTo>
                      <a:pt x="2" y="0"/>
                    </a:lnTo>
                    <a:lnTo>
                      <a:pt x="0" y="0"/>
                    </a:lnTo>
                    <a:lnTo>
                      <a:pt x="0" y="80"/>
                    </a:lnTo>
                    <a:lnTo>
                      <a:pt x="24" y="80"/>
                    </a:lnTo>
                    <a:lnTo>
                      <a:pt x="24" y="0"/>
                    </a:lnTo>
                    <a:close/>
                  </a:path>
                </a:pathLst>
              </a:custGeom>
              <a:solidFill>
                <a:srgbClr val="F5C68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94" name="Google Shape;9673;p53">
                <a:extLst>
                  <a:ext uri="{FF2B5EF4-FFF2-40B4-BE49-F238E27FC236}">
                    <a16:creationId xmlns:a16="http://schemas.microsoft.com/office/drawing/2014/main" id="{F5807B6C-119C-52DE-5915-0775C98ADCEE}"/>
                  </a:ext>
                </a:extLst>
              </p:cNvPr>
              <p:cNvSpPr/>
              <p:nvPr/>
            </p:nvSpPr>
            <p:spPr>
              <a:xfrm>
                <a:off x="3971276" y="4360551"/>
                <a:ext cx="42847" cy="142824"/>
              </a:xfrm>
              <a:custGeom>
                <a:avLst/>
                <a:gdLst/>
                <a:ahLst/>
                <a:cxnLst/>
                <a:rect l="l" t="t" r="r" b="b"/>
                <a:pathLst>
                  <a:path w="24" h="80" extrusionOk="0">
                    <a:moveTo>
                      <a:pt x="24" y="0"/>
                    </a:moveTo>
                    <a:lnTo>
                      <a:pt x="2" y="0"/>
                    </a:lnTo>
                    <a:lnTo>
                      <a:pt x="0" y="0"/>
                    </a:lnTo>
                    <a:lnTo>
                      <a:pt x="0" y="80"/>
                    </a:lnTo>
                    <a:lnTo>
                      <a:pt x="24" y="80"/>
                    </a:lnTo>
                    <a:lnTo>
                      <a:pt x="2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95" name="Google Shape;9674;p53">
                <a:extLst>
                  <a:ext uri="{FF2B5EF4-FFF2-40B4-BE49-F238E27FC236}">
                    <a16:creationId xmlns:a16="http://schemas.microsoft.com/office/drawing/2014/main" id="{11930E7B-E51E-808E-04A7-C3B2D5EE0084}"/>
                  </a:ext>
                </a:extLst>
              </p:cNvPr>
              <p:cNvSpPr/>
              <p:nvPr/>
            </p:nvSpPr>
            <p:spPr>
              <a:xfrm>
                <a:off x="3971276" y="4503375"/>
                <a:ext cx="42847" cy="24966"/>
              </a:xfrm>
              <a:prstGeom prst="rect">
                <a:avLst/>
              </a:prstGeom>
              <a:solidFill>
                <a:srgbClr val="E8A58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96" name="Google Shape;9675;p53">
                <a:extLst>
                  <a:ext uri="{FF2B5EF4-FFF2-40B4-BE49-F238E27FC236}">
                    <a16:creationId xmlns:a16="http://schemas.microsoft.com/office/drawing/2014/main" id="{7B716069-6E89-8345-C9A0-7B2E38B0CD1D}"/>
                  </a:ext>
                </a:extLst>
              </p:cNvPr>
              <p:cNvSpPr/>
              <p:nvPr/>
            </p:nvSpPr>
            <p:spPr>
              <a:xfrm>
                <a:off x="3971276" y="4503375"/>
                <a:ext cx="42847" cy="24966"/>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97" name="Google Shape;9676;p53">
                <a:extLst>
                  <a:ext uri="{FF2B5EF4-FFF2-40B4-BE49-F238E27FC236}">
                    <a16:creationId xmlns:a16="http://schemas.microsoft.com/office/drawing/2014/main" id="{839BFA5F-0B8C-A0B9-8EB5-9CE4D77F54B1}"/>
                  </a:ext>
                </a:extLst>
              </p:cNvPr>
              <p:cNvSpPr/>
              <p:nvPr/>
            </p:nvSpPr>
            <p:spPr>
              <a:xfrm>
                <a:off x="4010552" y="3210816"/>
                <a:ext cx="207095" cy="232089"/>
              </a:xfrm>
              <a:custGeom>
                <a:avLst/>
                <a:gdLst/>
                <a:ahLst/>
                <a:cxnLst/>
                <a:rect l="l" t="t" r="r" b="b"/>
                <a:pathLst>
                  <a:path w="116" h="130" extrusionOk="0">
                    <a:moveTo>
                      <a:pt x="112" y="74"/>
                    </a:moveTo>
                    <a:lnTo>
                      <a:pt x="16" y="128"/>
                    </a:lnTo>
                    <a:lnTo>
                      <a:pt x="16" y="128"/>
                    </a:lnTo>
                    <a:lnTo>
                      <a:pt x="10" y="130"/>
                    </a:lnTo>
                    <a:lnTo>
                      <a:pt x="6" y="128"/>
                    </a:lnTo>
                    <a:lnTo>
                      <a:pt x="2" y="126"/>
                    </a:lnTo>
                    <a:lnTo>
                      <a:pt x="0" y="120"/>
                    </a:lnTo>
                    <a:lnTo>
                      <a:pt x="0" y="10"/>
                    </a:lnTo>
                    <a:lnTo>
                      <a:pt x="0" y="10"/>
                    </a:lnTo>
                    <a:lnTo>
                      <a:pt x="2" y="4"/>
                    </a:lnTo>
                    <a:lnTo>
                      <a:pt x="6" y="0"/>
                    </a:lnTo>
                    <a:lnTo>
                      <a:pt x="10" y="0"/>
                    </a:lnTo>
                    <a:lnTo>
                      <a:pt x="16" y="0"/>
                    </a:lnTo>
                    <a:lnTo>
                      <a:pt x="112" y="56"/>
                    </a:lnTo>
                    <a:lnTo>
                      <a:pt x="112" y="56"/>
                    </a:lnTo>
                    <a:lnTo>
                      <a:pt x="114" y="60"/>
                    </a:lnTo>
                    <a:lnTo>
                      <a:pt x="116" y="64"/>
                    </a:lnTo>
                    <a:lnTo>
                      <a:pt x="114" y="70"/>
                    </a:lnTo>
                    <a:lnTo>
                      <a:pt x="112" y="74"/>
                    </a:lnTo>
                    <a:lnTo>
                      <a:pt x="112" y="74"/>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98" name="Google Shape;9677;p53">
                <a:extLst>
                  <a:ext uri="{FF2B5EF4-FFF2-40B4-BE49-F238E27FC236}">
                    <a16:creationId xmlns:a16="http://schemas.microsoft.com/office/drawing/2014/main" id="{562C946C-26AE-2E26-A012-E10A8287F663}"/>
                  </a:ext>
                </a:extLst>
              </p:cNvPr>
              <p:cNvSpPr/>
              <p:nvPr/>
            </p:nvSpPr>
            <p:spPr>
              <a:xfrm>
                <a:off x="3282149" y="2732355"/>
                <a:ext cx="192813" cy="53559"/>
              </a:xfrm>
              <a:custGeom>
                <a:avLst/>
                <a:gdLst/>
                <a:ahLst/>
                <a:cxnLst/>
                <a:rect l="l" t="t" r="r" b="b"/>
                <a:pathLst>
                  <a:path w="108" h="30" extrusionOk="0">
                    <a:moveTo>
                      <a:pt x="12" y="0"/>
                    </a:moveTo>
                    <a:lnTo>
                      <a:pt x="12" y="0"/>
                    </a:lnTo>
                    <a:lnTo>
                      <a:pt x="0" y="2"/>
                    </a:lnTo>
                    <a:lnTo>
                      <a:pt x="0" y="2"/>
                    </a:lnTo>
                    <a:lnTo>
                      <a:pt x="22" y="4"/>
                    </a:lnTo>
                    <a:lnTo>
                      <a:pt x="44" y="10"/>
                    </a:lnTo>
                    <a:lnTo>
                      <a:pt x="64" y="18"/>
                    </a:lnTo>
                    <a:lnTo>
                      <a:pt x="84" y="30"/>
                    </a:lnTo>
                    <a:lnTo>
                      <a:pt x="108" y="30"/>
                    </a:lnTo>
                    <a:lnTo>
                      <a:pt x="108" y="30"/>
                    </a:lnTo>
                    <a:lnTo>
                      <a:pt x="86" y="18"/>
                    </a:lnTo>
                    <a:lnTo>
                      <a:pt x="62" y="8"/>
                    </a:lnTo>
                    <a:lnTo>
                      <a:pt x="38" y="2"/>
                    </a:lnTo>
                    <a:lnTo>
                      <a:pt x="12"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199" name="Google Shape;9678;p53">
                <a:extLst>
                  <a:ext uri="{FF2B5EF4-FFF2-40B4-BE49-F238E27FC236}">
                    <a16:creationId xmlns:a16="http://schemas.microsoft.com/office/drawing/2014/main" id="{2EE98B23-2249-F2CF-2FF5-707F61492A91}"/>
                  </a:ext>
                </a:extLst>
              </p:cNvPr>
              <p:cNvSpPr/>
              <p:nvPr/>
            </p:nvSpPr>
            <p:spPr>
              <a:xfrm>
                <a:off x="3282149" y="2732355"/>
                <a:ext cx="192813" cy="53559"/>
              </a:xfrm>
              <a:custGeom>
                <a:avLst/>
                <a:gdLst/>
                <a:ahLst/>
                <a:cxnLst/>
                <a:rect l="l" t="t" r="r" b="b"/>
                <a:pathLst>
                  <a:path w="108" h="30" extrusionOk="0">
                    <a:moveTo>
                      <a:pt x="12" y="0"/>
                    </a:moveTo>
                    <a:lnTo>
                      <a:pt x="12" y="0"/>
                    </a:lnTo>
                    <a:lnTo>
                      <a:pt x="0" y="2"/>
                    </a:lnTo>
                    <a:lnTo>
                      <a:pt x="0" y="2"/>
                    </a:lnTo>
                    <a:lnTo>
                      <a:pt x="22" y="4"/>
                    </a:lnTo>
                    <a:lnTo>
                      <a:pt x="44" y="10"/>
                    </a:lnTo>
                    <a:lnTo>
                      <a:pt x="64" y="18"/>
                    </a:lnTo>
                    <a:lnTo>
                      <a:pt x="84" y="30"/>
                    </a:lnTo>
                    <a:lnTo>
                      <a:pt x="108" y="30"/>
                    </a:lnTo>
                    <a:lnTo>
                      <a:pt x="108" y="30"/>
                    </a:lnTo>
                    <a:lnTo>
                      <a:pt x="86" y="18"/>
                    </a:lnTo>
                    <a:lnTo>
                      <a:pt x="62" y="8"/>
                    </a:lnTo>
                    <a:lnTo>
                      <a:pt x="38" y="2"/>
                    </a:lnTo>
                    <a:lnTo>
                      <a:pt x="12"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00" name="Google Shape;9679;p53">
                <a:extLst>
                  <a:ext uri="{FF2B5EF4-FFF2-40B4-BE49-F238E27FC236}">
                    <a16:creationId xmlns:a16="http://schemas.microsoft.com/office/drawing/2014/main" id="{D95F68D7-623A-7BE3-602F-F9238B787B12}"/>
                  </a:ext>
                </a:extLst>
              </p:cNvPr>
              <p:cNvSpPr/>
              <p:nvPr/>
            </p:nvSpPr>
            <p:spPr>
              <a:xfrm>
                <a:off x="3282149" y="3328646"/>
                <a:ext cx="35706" cy="3571"/>
              </a:xfrm>
              <a:custGeom>
                <a:avLst/>
                <a:gdLst/>
                <a:ahLst/>
                <a:cxnLst/>
                <a:rect l="l" t="t" r="r" b="b"/>
                <a:pathLst>
                  <a:path w="20" h="2" extrusionOk="0">
                    <a:moveTo>
                      <a:pt x="20" y="0"/>
                    </a:moveTo>
                    <a:lnTo>
                      <a:pt x="20" y="0"/>
                    </a:lnTo>
                    <a:lnTo>
                      <a:pt x="0" y="2"/>
                    </a:lnTo>
                    <a:lnTo>
                      <a:pt x="0" y="2"/>
                    </a:lnTo>
                    <a:lnTo>
                      <a:pt x="12" y="2"/>
                    </a:lnTo>
                    <a:lnTo>
                      <a:pt x="12" y="2"/>
                    </a:lnTo>
                    <a:lnTo>
                      <a:pt x="20" y="2"/>
                    </a:lnTo>
                    <a:lnTo>
                      <a:pt x="20"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01" name="Google Shape;9680;p53">
                <a:extLst>
                  <a:ext uri="{FF2B5EF4-FFF2-40B4-BE49-F238E27FC236}">
                    <a16:creationId xmlns:a16="http://schemas.microsoft.com/office/drawing/2014/main" id="{629A6B77-462A-3401-9ADB-5AEAD7859A93}"/>
                  </a:ext>
                </a:extLst>
              </p:cNvPr>
              <p:cNvSpPr/>
              <p:nvPr/>
            </p:nvSpPr>
            <p:spPr>
              <a:xfrm>
                <a:off x="3282149" y="3328646"/>
                <a:ext cx="35706" cy="3571"/>
              </a:xfrm>
              <a:custGeom>
                <a:avLst/>
                <a:gdLst/>
                <a:ahLst/>
                <a:cxnLst/>
                <a:rect l="l" t="t" r="r" b="b"/>
                <a:pathLst>
                  <a:path w="20" h="2" extrusionOk="0">
                    <a:moveTo>
                      <a:pt x="20" y="0"/>
                    </a:moveTo>
                    <a:lnTo>
                      <a:pt x="20" y="0"/>
                    </a:lnTo>
                    <a:lnTo>
                      <a:pt x="0" y="2"/>
                    </a:lnTo>
                    <a:lnTo>
                      <a:pt x="0" y="2"/>
                    </a:lnTo>
                    <a:lnTo>
                      <a:pt x="12" y="2"/>
                    </a:lnTo>
                    <a:lnTo>
                      <a:pt x="12" y="2"/>
                    </a:lnTo>
                    <a:lnTo>
                      <a:pt x="20" y="2"/>
                    </a:lnTo>
                    <a:lnTo>
                      <a:pt x="2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02" name="Google Shape;9681;p53">
                <a:extLst>
                  <a:ext uri="{FF2B5EF4-FFF2-40B4-BE49-F238E27FC236}">
                    <a16:creationId xmlns:a16="http://schemas.microsoft.com/office/drawing/2014/main" id="{B3C3BEDB-DBC4-7480-43DF-7F8CEFBF2F8C}"/>
                  </a:ext>
                </a:extLst>
              </p:cNvPr>
              <p:cNvSpPr/>
              <p:nvPr/>
            </p:nvSpPr>
            <p:spPr>
              <a:xfrm>
                <a:off x="3317856" y="3003721"/>
                <a:ext cx="285648" cy="328496"/>
              </a:xfrm>
              <a:custGeom>
                <a:avLst/>
                <a:gdLst/>
                <a:ahLst/>
                <a:cxnLst/>
                <a:rect l="l" t="t" r="r" b="b"/>
                <a:pathLst>
                  <a:path w="160" h="184" extrusionOk="0">
                    <a:moveTo>
                      <a:pt x="118" y="94"/>
                    </a:moveTo>
                    <a:lnTo>
                      <a:pt x="118" y="94"/>
                    </a:lnTo>
                    <a:lnTo>
                      <a:pt x="108" y="110"/>
                    </a:lnTo>
                    <a:lnTo>
                      <a:pt x="96" y="126"/>
                    </a:lnTo>
                    <a:lnTo>
                      <a:pt x="84" y="140"/>
                    </a:lnTo>
                    <a:lnTo>
                      <a:pt x="70" y="152"/>
                    </a:lnTo>
                    <a:lnTo>
                      <a:pt x="54" y="162"/>
                    </a:lnTo>
                    <a:lnTo>
                      <a:pt x="36" y="170"/>
                    </a:lnTo>
                    <a:lnTo>
                      <a:pt x="20" y="176"/>
                    </a:lnTo>
                    <a:lnTo>
                      <a:pt x="0" y="182"/>
                    </a:lnTo>
                    <a:lnTo>
                      <a:pt x="0" y="184"/>
                    </a:lnTo>
                    <a:lnTo>
                      <a:pt x="0" y="184"/>
                    </a:lnTo>
                    <a:lnTo>
                      <a:pt x="18" y="182"/>
                    </a:lnTo>
                    <a:lnTo>
                      <a:pt x="34" y="180"/>
                    </a:lnTo>
                    <a:lnTo>
                      <a:pt x="50" y="174"/>
                    </a:lnTo>
                    <a:lnTo>
                      <a:pt x="66" y="168"/>
                    </a:lnTo>
                    <a:lnTo>
                      <a:pt x="80" y="160"/>
                    </a:lnTo>
                    <a:lnTo>
                      <a:pt x="94" y="152"/>
                    </a:lnTo>
                    <a:lnTo>
                      <a:pt x="106" y="140"/>
                    </a:lnTo>
                    <a:lnTo>
                      <a:pt x="118" y="130"/>
                    </a:lnTo>
                    <a:lnTo>
                      <a:pt x="118" y="94"/>
                    </a:lnTo>
                    <a:close/>
                    <a:moveTo>
                      <a:pt x="160" y="0"/>
                    </a:moveTo>
                    <a:lnTo>
                      <a:pt x="136" y="0"/>
                    </a:lnTo>
                    <a:lnTo>
                      <a:pt x="136" y="0"/>
                    </a:lnTo>
                    <a:lnTo>
                      <a:pt x="136" y="16"/>
                    </a:lnTo>
                    <a:lnTo>
                      <a:pt x="136" y="16"/>
                    </a:lnTo>
                    <a:lnTo>
                      <a:pt x="136" y="34"/>
                    </a:lnTo>
                    <a:lnTo>
                      <a:pt x="132" y="50"/>
                    </a:lnTo>
                    <a:lnTo>
                      <a:pt x="156" y="50"/>
                    </a:lnTo>
                    <a:lnTo>
                      <a:pt x="156" y="50"/>
                    </a:lnTo>
                    <a:lnTo>
                      <a:pt x="160" y="34"/>
                    </a:lnTo>
                    <a:lnTo>
                      <a:pt x="160" y="16"/>
                    </a:lnTo>
                    <a:lnTo>
                      <a:pt x="160" y="16"/>
                    </a:lnTo>
                    <a:lnTo>
                      <a:pt x="160" y="0"/>
                    </a:lnTo>
                    <a:close/>
                  </a:path>
                </a:pathLst>
              </a:custGeom>
              <a:solidFill>
                <a:srgbClr val="C2C2C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03" name="Google Shape;9682;p53">
                <a:extLst>
                  <a:ext uri="{FF2B5EF4-FFF2-40B4-BE49-F238E27FC236}">
                    <a16:creationId xmlns:a16="http://schemas.microsoft.com/office/drawing/2014/main" id="{8270EE7F-9DF7-D473-B8D8-6940E265EAE1}"/>
                  </a:ext>
                </a:extLst>
              </p:cNvPr>
              <p:cNvSpPr/>
              <p:nvPr/>
            </p:nvSpPr>
            <p:spPr>
              <a:xfrm>
                <a:off x="3317856" y="3171540"/>
                <a:ext cx="210666" cy="160677"/>
              </a:xfrm>
              <a:custGeom>
                <a:avLst/>
                <a:gdLst/>
                <a:ahLst/>
                <a:cxnLst/>
                <a:rect l="l" t="t" r="r" b="b"/>
                <a:pathLst>
                  <a:path w="118" h="90" extrusionOk="0">
                    <a:moveTo>
                      <a:pt x="118" y="0"/>
                    </a:moveTo>
                    <a:lnTo>
                      <a:pt x="118" y="0"/>
                    </a:lnTo>
                    <a:lnTo>
                      <a:pt x="108" y="16"/>
                    </a:lnTo>
                    <a:lnTo>
                      <a:pt x="96" y="32"/>
                    </a:lnTo>
                    <a:lnTo>
                      <a:pt x="84" y="46"/>
                    </a:lnTo>
                    <a:lnTo>
                      <a:pt x="70" y="58"/>
                    </a:lnTo>
                    <a:lnTo>
                      <a:pt x="54" y="68"/>
                    </a:lnTo>
                    <a:lnTo>
                      <a:pt x="36" y="76"/>
                    </a:lnTo>
                    <a:lnTo>
                      <a:pt x="20" y="82"/>
                    </a:lnTo>
                    <a:lnTo>
                      <a:pt x="0" y="88"/>
                    </a:lnTo>
                    <a:lnTo>
                      <a:pt x="0" y="90"/>
                    </a:lnTo>
                    <a:lnTo>
                      <a:pt x="0" y="90"/>
                    </a:lnTo>
                    <a:lnTo>
                      <a:pt x="18" y="88"/>
                    </a:lnTo>
                    <a:lnTo>
                      <a:pt x="34" y="86"/>
                    </a:lnTo>
                    <a:lnTo>
                      <a:pt x="50" y="80"/>
                    </a:lnTo>
                    <a:lnTo>
                      <a:pt x="66" y="74"/>
                    </a:lnTo>
                    <a:lnTo>
                      <a:pt x="80" y="66"/>
                    </a:lnTo>
                    <a:lnTo>
                      <a:pt x="94" y="58"/>
                    </a:lnTo>
                    <a:lnTo>
                      <a:pt x="106" y="46"/>
                    </a:lnTo>
                    <a:lnTo>
                      <a:pt x="118" y="36"/>
                    </a:lnTo>
                    <a:lnTo>
                      <a:pt x="118"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04" name="Google Shape;9683;p53">
                <a:extLst>
                  <a:ext uri="{FF2B5EF4-FFF2-40B4-BE49-F238E27FC236}">
                    <a16:creationId xmlns:a16="http://schemas.microsoft.com/office/drawing/2014/main" id="{D274EE21-3E59-72AC-AC60-5A08AD553B32}"/>
                  </a:ext>
                </a:extLst>
              </p:cNvPr>
              <p:cNvSpPr/>
              <p:nvPr/>
            </p:nvSpPr>
            <p:spPr>
              <a:xfrm>
                <a:off x="3553515" y="3003721"/>
                <a:ext cx="49988" cy="89265"/>
              </a:xfrm>
              <a:custGeom>
                <a:avLst/>
                <a:gdLst/>
                <a:ahLst/>
                <a:cxnLst/>
                <a:rect l="l" t="t" r="r" b="b"/>
                <a:pathLst>
                  <a:path w="28" h="50" extrusionOk="0">
                    <a:moveTo>
                      <a:pt x="28" y="0"/>
                    </a:moveTo>
                    <a:lnTo>
                      <a:pt x="4" y="0"/>
                    </a:lnTo>
                    <a:lnTo>
                      <a:pt x="4" y="0"/>
                    </a:lnTo>
                    <a:lnTo>
                      <a:pt x="4" y="16"/>
                    </a:lnTo>
                    <a:lnTo>
                      <a:pt x="4" y="16"/>
                    </a:lnTo>
                    <a:lnTo>
                      <a:pt x="4" y="34"/>
                    </a:lnTo>
                    <a:lnTo>
                      <a:pt x="0" y="50"/>
                    </a:lnTo>
                    <a:lnTo>
                      <a:pt x="24" y="50"/>
                    </a:lnTo>
                    <a:lnTo>
                      <a:pt x="24" y="50"/>
                    </a:lnTo>
                    <a:lnTo>
                      <a:pt x="28" y="34"/>
                    </a:lnTo>
                    <a:lnTo>
                      <a:pt x="28" y="16"/>
                    </a:lnTo>
                    <a:lnTo>
                      <a:pt x="28" y="16"/>
                    </a:lnTo>
                    <a:lnTo>
                      <a:pt x="28"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05" name="Google Shape;9684;p53">
                <a:extLst>
                  <a:ext uri="{FF2B5EF4-FFF2-40B4-BE49-F238E27FC236}">
                    <a16:creationId xmlns:a16="http://schemas.microsoft.com/office/drawing/2014/main" id="{6401927A-4CED-7EBE-FD4B-E6E8B498E3CB}"/>
                  </a:ext>
                </a:extLst>
              </p:cNvPr>
              <p:cNvSpPr/>
              <p:nvPr/>
            </p:nvSpPr>
            <p:spPr>
              <a:xfrm>
                <a:off x="3432115" y="2785914"/>
                <a:ext cx="171389" cy="217807"/>
              </a:xfrm>
              <a:custGeom>
                <a:avLst/>
                <a:gdLst/>
                <a:ahLst/>
                <a:cxnLst/>
                <a:rect l="l" t="t" r="r" b="b"/>
                <a:pathLst>
                  <a:path w="96" h="122" extrusionOk="0">
                    <a:moveTo>
                      <a:pt x="82" y="70"/>
                    </a:moveTo>
                    <a:lnTo>
                      <a:pt x="82" y="70"/>
                    </a:lnTo>
                    <a:lnTo>
                      <a:pt x="76" y="76"/>
                    </a:lnTo>
                    <a:lnTo>
                      <a:pt x="70" y="78"/>
                    </a:lnTo>
                    <a:lnTo>
                      <a:pt x="70" y="78"/>
                    </a:lnTo>
                    <a:lnTo>
                      <a:pt x="64" y="76"/>
                    </a:lnTo>
                    <a:lnTo>
                      <a:pt x="60" y="74"/>
                    </a:lnTo>
                    <a:lnTo>
                      <a:pt x="60" y="74"/>
                    </a:lnTo>
                    <a:lnTo>
                      <a:pt x="68" y="98"/>
                    </a:lnTo>
                    <a:lnTo>
                      <a:pt x="72" y="122"/>
                    </a:lnTo>
                    <a:lnTo>
                      <a:pt x="96" y="122"/>
                    </a:lnTo>
                    <a:lnTo>
                      <a:pt x="96" y="122"/>
                    </a:lnTo>
                    <a:lnTo>
                      <a:pt x="90" y="96"/>
                    </a:lnTo>
                    <a:lnTo>
                      <a:pt x="82" y="70"/>
                    </a:lnTo>
                    <a:close/>
                    <a:moveTo>
                      <a:pt x="24" y="0"/>
                    </a:moveTo>
                    <a:lnTo>
                      <a:pt x="0" y="0"/>
                    </a:lnTo>
                    <a:lnTo>
                      <a:pt x="0" y="0"/>
                    </a:lnTo>
                    <a:lnTo>
                      <a:pt x="16" y="12"/>
                    </a:lnTo>
                    <a:lnTo>
                      <a:pt x="30" y="26"/>
                    </a:lnTo>
                    <a:lnTo>
                      <a:pt x="42" y="42"/>
                    </a:lnTo>
                    <a:lnTo>
                      <a:pt x="54" y="60"/>
                    </a:lnTo>
                    <a:lnTo>
                      <a:pt x="54" y="60"/>
                    </a:lnTo>
                    <a:lnTo>
                      <a:pt x="54" y="54"/>
                    </a:lnTo>
                    <a:lnTo>
                      <a:pt x="58" y="50"/>
                    </a:lnTo>
                    <a:lnTo>
                      <a:pt x="62" y="46"/>
                    </a:lnTo>
                    <a:lnTo>
                      <a:pt x="68" y="44"/>
                    </a:lnTo>
                    <a:lnTo>
                      <a:pt x="68" y="44"/>
                    </a:lnTo>
                    <a:lnTo>
                      <a:pt x="58" y="32"/>
                    </a:lnTo>
                    <a:lnTo>
                      <a:pt x="48" y="20"/>
                    </a:lnTo>
                    <a:lnTo>
                      <a:pt x="36" y="10"/>
                    </a:lnTo>
                    <a:lnTo>
                      <a:pt x="24" y="0"/>
                    </a:lnTo>
                    <a:close/>
                  </a:path>
                </a:pathLst>
              </a:custGeom>
              <a:solidFill>
                <a:srgbClr val="A6491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06" name="Google Shape;9685;p53">
                <a:extLst>
                  <a:ext uri="{FF2B5EF4-FFF2-40B4-BE49-F238E27FC236}">
                    <a16:creationId xmlns:a16="http://schemas.microsoft.com/office/drawing/2014/main" id="{4DA48DF0-132C-3BF1-1218-F4313D7327C6}"/>
                  </a:ext>
                </a:extLst>
              </p:cNvPr>
              <p:cNvSpPr/>
              <p:nvPr/>
            </p:nvSpPr>
            <p:spPr>
              <a:xfrm>
                <a:off x="3539233" y="2910886"/>
                <a:ext cx="64271" cy="92836"/>
              </a:xfrm>
              <a:custGeom>
                <a:avLst/>
                <a:gdLst/>
                <a:ahLst/>
                <a:cxnLst/>
                <a:rect l="l" t="t" r="r" b="b"/>
                <a:pathLst>
                  <a:path w="36" h="52" extrusionOk="0">
                    <a:moveTo>
                      <a:pt x="22" y="0"/>
                    </a:moveTo>
                    <a:lnTo>
                      <a:pt x="22" y="0"/>
                    </a:lnTo>
                    <a:lnTo>
                      <a:pt x="16" y="6"/>
                    </a:lnTo>
                    <a:lnTo>
                      <a:pt x="10" y="8"/>
                    </a:lnTo>
                    <a:lnTo>
                      <a:pt x="10" y="8"/>
                    </a:lnTo>
                    <a:lnTo>
                      <a:pt x="4" y="6"/>
                    </a:lnTo>
                    <a:lnTo>
                      <a:pt x="0" y="4"/>
                    </a:lnTo>
                    <a:lnTo>
                      <a:pt x="0" y="4"/>
                    </a:lnTo>
                    <a:lnTo>
                      <a:pt x="8" y="28"/>
                    </a:lnTo>
                    <a:lnTo>
                      <a:pt x="12" y="52"/>
                    </a:lnTo>
                    <a:lnTo>
                      <a:pt x="36" y="52"/>
                    </a:lnTo>
                    <a:lnTo>
                      <a:pt x="36" y="52"/>
                    </a:lnTo>
                    <a:lnTo>
                      <a:pt x="30" y="26"/>
                    </a:lnTo>
                    <a:lnTo>
                      <a:pt x="22"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07" name="Google Shape;9686;p53">
                <a:extLst>
                  <a:ext uri="{FF2B5EF4-FFF2-40B4-BE49-F238E27FC236}">
                    <a16:creationId xmlns:a16="http://schemas.microsoft.com/office/drawing/2014/main" id="{92D8E7F3-3218-D947-E04C-1052F18D93E2}"/>
                  </a:ext>
                </a:extLst>
              </p:cNvPr>
              <p:cNvSpPr/>
              <p:nvPr/>
            </p:nvSpPr>
            <p:spPr>
              <a:xfrm>
                <a:off x="3432115" y="2785914"/>
                <a:ext cx="121401" cy="107118"/>
              </a:xfrm>
              <a:custGeom>
                <a:avLst/>
                <a:gdLst/>
                <a:ahLst/>
                <a:cxnLst/>
                <a:rect l="l" t="t" r="r" b="b"/>
                <a:pathLst>
                  <a:path w="68" h="60" extrusionOk="0">
                    <a:moveTo>
                      <a:pt x="24" y="0"/>
                    </a:moveTo>
                    <a:lnTo>
                      <a:pt x="0" y="0"/>
                    </a:lnTo>
                    <a:lnTo>
                      <a:pt x="0" y="0"/>
                    </a:lnTo>
                    <a:lnTo>
                      <a:pt x="16" y="12"/>
                    </a:lnTo>
                    <a:lnTo>
                      <a:pt x="30" y="26"/>
                    </a:lnTo>
                    <a:lnTo>
                      <a:pt x="42" y="42"/>
                    </a:lnTo>
                    <a:lnTo>
                      <a:pt x="54" y="60"/>
                    </a:lnTo>
                    <a:lnTo>
                      <a:pt x="54" y="60"/>
                    </a:lnTo>
                    <a:lnTo>
                      <a:pt x="54" y="54"/>
                    </a:lnTo>
                    <a:lnTo>
                      <a:pt x="58" y="50"/>
                    </a:lnTo>
                    <a:lnTo>
                      <a:pt x="62" y="46"/>
                    </a:lnTo>
                    <a:lnTo>
                      <a:pt x="68" y="44"/>
                    </a:lnTo>
                    <a:lnTo>
                      <a:pt x="68" y="44"/>
                    </a:lnTo>
                    <a:lnTo>
                      <a:pt x="58" y="32"/>
                    </a:lnTo>
                    <a:lnTo>
                      <a:pt x="48" y="20"/>
                    </a:lnTo>
                    <a:lnTo>
                      <a:pt x="36" y="10"/>
                    </a:lnTo>
                    <a:lnTo>
                      <a:pt x="2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08" name="Google Shape;9687;p53">
                <a:extLst>
                  <a:ext uri="{FF2B5EF4-FFF2-40B4-BE49-F238E27FC236}">
                    <a16:creationId xmlns:a16="http://schemas.microsoft.com/office/drawing/2014/main" id="{C98E16B0-C681-3271-24BB-D6EDB6EE563B}"/>
                  </a:ext>
                </a:extLst>
              </p:cNvPr>
              <p:cNvSpPr/>
              <p:nvPr/>
            </p:nvSpPr>
            <p:spPr>
              <a:xfrm>
                <a:off x="3528521" y="3092987"/>
                <a:ext cx="67841" cy="142824"/>
              </a:xfrm>
              <a:custGeom>
                <a:avLst/>
                <a:gdLst/>
                <a:ahLst/>
                <a:cxnLst/>
                <a:rect l="l" t="t" r="r" b="b"/>
                <a:pathLst>
                  <a:path w="38" h="80" extrusionOk="0">
                    <a:moveTo>
                      <a:pt x="38" y="0"/>
                    </a:moveTo>
                    <a:lnTo>
                      <a:pt x="14" y="0"/>
                    </a:lnTo>
                    <a:lnTo>
                      <a:pt x="14" y="0"/>
                    </a:lnTo>
                    <a:lnTo>
                      <a:pt x="8" y="24"/>
                    </a:lnTo>
                    <a:lnTo>
                      <a:pt x="0" y="44"/>
                    </a:lnTo>
                    <a:lnTo>
                      <a:pt x="0" y="80"/>
                    </a:lnTo>
                    <a:lnTo>
                      <a:pt x="0" y="80"/>
                    </a:lnTo>
                    <a:lnTo>
                      <a:pt x="12" y="62"/>
                    </a:lnTo>
                    <a:lnTo>
                      <a:pt x="24" y="44"/>
                    </a:lnTo>
                    <a:lnTo>
                      <a:pt x="32" y="22"/>
                    </a:lnTo>
                    <a:lnTo>
                      <a:pt x="38" y="0"/>
                    </a:lnTo>
                    <a:close/>
                  </a:path>
                </a:pathLst>
              </a:custGeom>
              <a:solidFill>
                <a:srgbClr val="97979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09" name="Google Shape;9688;p53">
                <a:extLst>
                  <a:ext uri="{FF2B5EF4-FFF2-40B4-BE49-F238E27FC236}">
                    <a16:creationId xmlns:a16="http://schemas.microsoft.com/office/drawing/2014/main" id="{B49F6470-A794-7797-5467-31D5B3753C4F}"/>
                  </a:ext>
                </a:extLst>
              </p:cNvPr>
              <p:cNvSpPr/>
              <p:nvPr/>
            </p:nvSpPr>
            <p:spPr>
              <a:xfrm>
                <a:off x="3528521" y="3092987"/>
                <a:ext cx="67841" cy="142824"/>
              </a:xfrm>
              <a:custGeom>
                <a:avLst/>
                <a:gdLst/>
                <a:ahLst/>
                <a:cxnLst/>
                <a:rect l="l" t="t" r="r" b="b"/>
                <a:pathLst>
                  <a:path w="38" h="80" extrusionOk="0">
                    <a:moveTo>
                      <a:pt x="38" y="0"/>
                    </a:moveTo>
                    <a:lnTo>
                      <a:pt x="14" y="0"/>
                    </a:lnTo>
                    <a:lnTo>
                      <a:pt x="14" y="0"/>
                    </a:lnTo>
                    <a:lnTo>
                      <a:pt x="8" y="24"/>
                    </a:lnTo>
                    <a:lnTo>
                      <a:pt x="0" y="44"/>
                    </a:lnTo>
                    <a:lnTo>
                      <a:pt x="0" y="80"/>
                    </a:lnTo>
                    <a:lnTo>
                      <a:pt x="0" y="80"/>
                    </a:lnTo>
                    <a:lnTo>
                      <a:pt x="12" y="62"/>
                    </a:lnTo>
                    <a:lnTo>
                      <a:pt x="24" y="44"/>
                    </a:lnTo>
                    <a:lnTo>
                      <a:pt x="32" y="22"/>
                    </a:lnTo>
                    <a:lnTo>
                      <a:pt x="38"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10" name="Google Shape;9689;p53">
                <a:extLst>
                  <a:ext uri="{FF2B5EF4-FFF2-40B4-BE49-F238E27FC236}">
                    <a16:creationId xmlns:a16="http://schemas.microsoft.com/office/drawing/2014/main" id="{F5004103-02BB-1B72-02D7-7B4A06003F97}"/>
                  </a:ext>
                </a:extLst>
              </p:cNvPr>
              <p:cNvSpPr/>
              <p:nvPr/>
            </p:nvSpPr>
            <p:spPr>
              <a:xfrm>
                <a:off x="3528521" y="2864468"/>
                <a:ext cx="49988" cy="60700"/>
              </a:xfrm>
              <a:custGeom>
                <a:avLst/>
                <a:gdLst/>
                <a:ahLst/>
                <a:cxnLst/>
                <a:rect l="l" t="t" r="r" b="b"/>
                <a:pathLst>
                  <a:path w="28" h="34" extrusionOk="0">
                    <a:moveTo>
                      <a:pt x="14" y="0"/>
                    </a:moveTo>
                    <a:lnTo>
                      <a:pt x="14" y="0"/>
                    </a:lnTo>
                    <a:lnTo>
                      <a:pt x="8" y="2"/>
                    </a:lnTo>
                    <a:lnTo>
                      <a:pt x="4" y="6"/>
                    </a:lnTo>
                    <a:lnTo>
                      <a:pt x="0" y="10"/>
                    </a:lnTo>
                    <a:lnTo>
                      <a:pt x="0" y="16"/>
                    </a:lnTo>
                    <a:lnTo>
                      <a:pt x="0" y="16"/>
                    </a:lnTo>
                    <a:lnTo>
                      <a:pt x="6" y="30"/>
                    </a:lnTo>
                    <a:lnTo>
                      <a:pt x="6" y="30"/>
                    </a:lnTo>
                    <a:lnTo>
                      <a:pt x="10" y="32"/>
                    </a:lnTo>
                    <a:lnTo>
                      <a:pt x="16" y="34"/>
                    </a:lnTo>
                    <a:lnTo>
                      <a:pt x="16" y="34"/>
                    </a:lnTo>
                    <a:lnTo>
                      <a:pt x="22" y="32"/>
                    </a:lnTo>
                    <a:lnTo>
                      <a:pt x="28" y="26"/>
                    </a:lnTo>
                    <a:lnTo>
                      <a:pt x="28" y="26"/>
                    </a:lnTo>
                    <a:lnTo>
                      <a:pt x="22" y="14"/>
                    </a:lnTo>
                    <a:lnTo>
                      <a:pt x="14" y="0"/>
                    </a:lnTo>
                    <a:close/>
                  </a:path>
                </a:pathLst>
              </a:custGeom>
              <a:solidFill>
                <a:srgbClr val="C7C7C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11" name="Google Shape;9690;p53">
                <a:extLst>
                  <a:ext uri="{FF2B5EF4-FFF2-40B4-BE49-F238E27FC236}">
                    <a16:creationId xmlns:a16="http://schemas.microsoft.com/office/drawing/2014/main" id="{E921F6B8-7C27-18AE-2697-8428999F5B17}"/>
                  </a:ext>
                </a:extLst>
              </p:cNvPr>
              <p:cNvSpPr/>
              <p:nvPr/>
            </p:nvSpPr>
            <p:spPr>
              <a:xfrm>
                <a:off x="3528521" y="2864468"/>
                <a:ext cx="49988" cy="60700"/>
              </a:xfrm>
              <a:custGeom>
                <a:avLst/>
                <a:gdLst/>
                <a:ahLst/>
                <a:cxnLst/>
                <a:rect l="l" t="t" r="r" b="b"/>
                <a:pathLst>
                  <a:path w="28" h="34" extrusionOk="0">
                    <a:moveTo>
                      <a:pt x="14" y="0"/>
                    </a:moveTo>
                    <a:lnTo>
                      <a:pt x="14" y="0"/>
                    </a:lnTo>
                    <a:lnTo>
                      <a:pt x="8" y="2"/>
                    </a:lnTo>
                    <a:lnTo>
                      <a:pt x="4" y="6"/>
                    </a:lnTo>
                    <a:lnTo>
                      <a:pt x="0" y="10"/>
                    </a:lnTo>
                    <a:lnTo>
                      <a:pt x="0" y="16"/>
                    </a:lnTo>
                    <a:lnTo>
                      <a:pt x="0" y="16"/>
                    </a:lnTo>
                    <a:lnTo>
                      <a:pt x="6" y="30"/>
                    </a:lnTo>
                    <a:lnTo>
                      <a:pt x="6" y="30"/>
                    </a:lnTo>
                    <a:lnTo>
                      <a:pt x="10" y="32"/>
                    </a:lnTo>
                    <a:lnTo>
                      <a:pt x="16" y="34"/>
                    </a:lnTo>
                    <a:lnTo>
                      <a:pt x="16" y="34"/>
                    </a:lnTo>
                    <a:lnTo>
                      <a:pt x="22" y="32"/>
                    </a:lnTo>
                    <a:lnTo>
                      <a:pt x="28" y="26"/>
                    </a:lnTo>
                    <a:lnTo>
                      <a:pt x="28" y="26"/>
                    </a:lnTo>
                    <a:lnTo>
                      <a:pt x="22" y="14"/>
                    </a:lnTo>
                    <a:lnTo>
                      <a:pt x="1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12" name="Google Shape;9691;p53">
                <a:extLst>
                  <a:ext uri="{FF2B5EF4-FFF2-40B4-BE49-F238E27FC236}">
                    <a16:creationId xmlns:a16="http://schemas.microsoft.com/office/drawing/2014/main" id="{E85BB642-5956-6999-DF3B-0786607D6CB2}"/>
                  </a:ext>
                </a:extLst>
              </p:cNvPr>
              <p:cNvSpPr/>
              <p:nvPr/>
            </p:nvSpPr>
            <p:spPr>
              <a:xfrm>
                <a:off x="2962579" y="2732355"/>
                <a:ext cx="598077" cy="599862"/>
              </a:xfrm>
              <a:custGeom>
                <a:avLst/>
                <a:gdLst/>
                <a:ahLst/>
                <a:cxnLst/>
                <a:rect l="l" t="t" r="r" b="b"/>
                <a:pathLst>
                  <a:path w="335" h="336" extrusionOk="0">
                    <a:moveTo>
                      <a:pt x="335" y="168"/>
                    </a:moveTo>
                    <a:lnTo>
                      <a:pt x="335" y="168"/>
                    </a:lnTo>
                    <a:lnTo>
                      <a:pt x="335" y="186"/>
                    </a:lnTo>
                    <a:lnTo>
                      <a:pt x="331" y="202"/>
                    </a:lnTo>
                    <a:lnTo>
                      <a:pt x="327" y="218"/>
                    </a:lnTo>
                    <a:lnTo>
                      <a:pt x="323" y="234"/>
                    </a:lnTo>
                    <a:lnTo>
                      <a:pt x="315" y="248"/>
                    </a:lnTo>
                    <a:lnTo>
                      <a:pt x="307" y="262"/>
                    </a:lnTo>
                    <a:lnTo>
                      <a:pt x="297" y="276"/>
                    </a:lnTo>
                    <a:lnTo>
                      <a:pt x="287" y="288"/>
                    </a:lnTo>
                    <a:lnTo>
                      <a:pt x="275" y="298"/>
                    </a:lnTo>
                    <a:lnTo>
                      <a:pt x="261" y="308"/>
                    </a:lnTo>
                    <a:lnTo>
                      <a:pt x="247" y="316"/>
                    </a:lnTo>
                    <a:lnTo>
                      <a:pt x="233" y="324"/>
                    </a:lnTo>
                    <a:lnTo>
                      <a:pt x="217" y="330"/>
                    </a:lnTo>
                    <a:lnTo>
                      <a:pt x="201" y="334"/>
                    </a:lnTo>
                    <a:lnTo>
                      <a:pt x="185" y="336"/>
                    </a:lnTo>
                    <a:lnTo>
                      <a:pt x="167" y="336"/>
                    </a:lnTo>
                    <a:lnTo>
                      <a:pt x="167" y="336"/>
                    </a:lnTo>
                    <a:lnTo>
                      <a:pt x="151" y="336"/>
                    </a:lnTo>
                    <a:lnTo>
                      <a:pt x="133" y="334"/>
                    </a:lnTo>
                    <a:lnTo>
                      <a:pt x="117" y="330"/>
                    </a:lnTo>
                    <a:lnTo>
                      <a:pt x="103" y="324"/>
                    </a:lnTo>
                    <a:lnTo>
                      <a:pt x="88" y="316"/>
                    </a:lnTo>
                    <a:lnTo>
                      <a:pt x="74" y="308"/>
                    </a:lnTo>
                    <a:lnTo>
                      <a:pt x="62" y="298"/>
                    </a:lnTo>
                    <a:lnTo>
                      <a:pt x="50" y="288"/>
                    </a:lnTo>
                    <a:lnTo>
                      <a:pt x="38" y="276"/>
                    </a:lnTo>
                    <a:lnTo>
                      <a:pt x="30" y="262"/>
                    </a:lnTo>
                    <a:lnTo>
                      <a:pt x="20" y="248"/>
                    </a:lnTo>
                    <a:lnTo>
                      <a:pt x="14" y="234"/>
                    </a:lnTo>
                    <a:lnTo>
                      <a:pt x="8" y="218"/>
                    </a:lnTo>
                    <a:lnTo>
                      <a:pt x="4" y="202"/>
                    </a:lnTo>
                    <a:lnTo>
                      <a:pt x="2" y="186"/>
                    </a:lnTo>
                    <a:lnTo>
                      <a:pt x="0" y="168"/>
                    </a:lnTo>
                    <a:lnTo>
                      <a:pt x="0" y="168"/>
                    </a:lnTo>
                    <a:lnTo>
                      <a:pt x="2" y="152"/>
                    </a:lnTo>
                    <a:lnTo>
                      <a:pt x="4" y="134"/>
                    </a:lnTo>
                    <a:lnTo>
                      <a:pt x="8" y="118"/>
                    </a:lnTo>
                    <a:lnTo>
                      <a:pt x="14" y="104"/>
                    </a:lnTo>
                    <a:lnTo>
                      <a:pt x="20" y="88"/>
                    </a:lnTo>
                    <a:lnTo>
                      <a:pt x="30" y="74"/>
                    </a:lnTo>
                    <a:lnTo>
                      <a:pt x="38" y="62"/>
                    </a:lnTo>
                    <a:lnTo>
                      <a:pt x="50" y="50"/>
                    </a:lnTo>
                    <a:lnTo>
                      <a:pt x="62" y="38"/>
                    </a:lnTo>
                    <a:lnTo>
                      <a:pt x="74" y="30"/>
                    </a:lnTo>
                    <a:lnTo>
                      <a:pt x="88" y="20"/>
                    </a:lnTo>
                    <a:lnTo>
                      <a:pt x="103" y="14"/>
                    </a:lnTo>
                    <a:lnTo>
                      <a:pt x="117" y="8"/>
                    </a:lnTo>
                    <a:lnTo>
                      <a:pt x="133" y="4"/>
                    </a:lnTo>
                    <a:lnTo>
                      <a:pt x="151" y="2"/>
                    </a:lnTo>
                    <a:lnTo>
                      <a:pt x="167" y="0"/>
                    </a:lnTo>
                    <a:lnTo>
                      <a:pt x="167" y="0"/>
                    </a:lnTo>
                    <a:lnTo>
                      <a:pt x="185" y="2"/>
                    </a:lnTo>
                    <a:lnTo>
                      <a:pt x="201" y="4"/>
                    </a:lnTo>
                    <a:lnTo>
                      <a:pt x="217" y="8"/>
                    </a:lnTo>
                    <a:lnTo>
                      <a:pt x="233" y="14"/>
                    </a:lnTo>
                    <a:lnTo>
                      <a:pt x="247" y="20"/>
                    </a:lnTo>
                    <a:lnTo>
                      <a:pt x="261" y="30"/>
                    </a:lnTo>
                    <a:lnTo>
                      <a:pt x="275" y="38"/>
                    </a:lnTo>
                    <a:lnTo>
                      <a:pt x="287" y="50"/>
                    </a:lnTo>
                    <a:lnTo>
                      <a:pt x="297" y="62"/>
                    </a:lnTo>
                    <a:lnTo>
                      <a:pt x="307" y="74"/>
                    </a:lnTo>
                    <a:lnTo>
                      <a:pt x="315" y="88"/>
                    </a:lnTo>
                    <a:lnTo>
                      <a:pt x="323" y="104"/>
                    </a:lnTo>
                    <a:lnTo>
                      <a:pt x="327" y="118"/>
                    </a:lnTo>
                    <a:lnTo>
                      <a:pt x="331" y="134"/>
                    </a:lnTo>
                    <a:lnTo>
                      <a:pt x="335" y="152"/>
                    </a:lnTo>
                    <a:lnTo>
                      <a:pt x="335" y="168"/>
                    </a:lnTo>
                    <a:close/>
                  </a:path>
                </a:pathLst>
              </a:custGeom>
              <a:solidFill>
                <a:srgbClr val="FFB6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13" name="Google Shape;9692;p53">
                <a:extLst>
                  <a:ext uri="{FF2B5EF4-FFF2-40B4-BE49-F238E27FC236}">
                    <a16:creationId xmlns:a16="http://schemas.microsoft.com/office/drawing/2014/main" id="{8F26DAEC-84AB-9CB5-F051-F358FA766C4E}"/>
                  </a:ext>
                </a:extLst>
              </p:cNvPr>
              <p:cNvSpPr/>
              <p:nvPr/>
            </p:nvSpPr>
            <p:spPr>
              <a:xfrm>
                <a:off x="2962579" y="2732355"/>
                <a:ext cx="598077" cy="599862"/>
              </a:xfrm>
              <a:custGeom>
                <a:avLst/>
                <a:gdLst/>
                <a:ahLst/>
                <a:cxnLst/>
                <a:rect l="l" t="t" r="r" b="b"/>
                <a:pathLst>
                  <a:path w="335" h="336" extrusionOk="0">
                    <a:moveTo>
                      <a:pt x="335" y="168"/>
                    </a:moveTo>
                    <a:lnTo>
                      <a:pt x="335" y="168"/>
                    </a:lnTo>
                    <a:lnTo>
                      <a:pt x="335" y="186"/>
                    </a:lnTo>
                    <a:lnTo>
                      <a:pt x="331" y="202"/>
                    </a:lnTo>
                    <a:lnTo>
                      <a:pt x="327" y="218"/>
                    </a:lnTo>
                    <a:lnTo>
                      <a:pt x="323" y="234"/>
                    </a:lnTo>
                    <a:lnTo>
                      <a:pt x="315" y="248"/>
                    </a:lnTo>
                    <a:lnTo>
                      <a:pt x="307" y="262"/>
                    </a:lnTo>
                    <a:lnTo>
                      <a:pt x="297" y="276"/>
                    </a:lnTo>
                    <a:lnTo>
                      <a:pt x="287" y="288"/>
                    </a:lnTo>
                    <a:lnTo>
                      <a:pt x="275" y="298"/>
                    </a:lnTo>
                    <a:lnTo>
                      <a:pt x="261" y="308"/>
                    </a:lnTo>
                    <a:lnTo>
                      <a:pt x="247" y="316"/>
                    </a:lnTo>
                    <a:lnTo>
                      <a:pt x="233" y="324"/>
                    </a:lnTo>
                    <a:lnTo>
                      <a:pt x="217" y="330"/>
                    </a:lnTo>
                    <a:lnTo>
                      <a:pt x="201" y="334"/>
                    </a:lnTo>
                    <a:lnTo>
                      <a:pt x="185" y="336"/>
                    </a:lnTo>
                    <a:lnTo>
                      <a:pt x="167" y="336"/>
                    </a:lnTo>
                    <a:lnTo>
                      <a:pt x="167" y="336"/>
                    </a:lnTo>
                    <a:lnTo>
                      <a:pt x="151" y="336"/>
                    </a:lnTo>
                    <a:lnTo>
                      <a:pt x="133" y="334"/>
                    </a:lnTo>
                    <a:lnTo>
                      <a:pt x="117" y="330"/>
                    </a:lnTo>
                    <a:lnTo>
                      <a:pt x="103" y="324"/>
                    </a:lnTo>
                    <a:lnTo>
                      <a:pt x="88" y="316"/>
                    </a:lnTo>
                    <a:lnTo>
                      <a:pt x="74" y="308"/>
                    </a:lnTo>
                    <a:lnTo>
                      <a:pt x="62" y="298"/>
                    </a:lnTo>
                    <a:lnTo>
                      <a:pt x="50" y="288"/>
                    </a:lnTo>
                    <a:lnTo>
                      <a:pt x="38" y="276"/>
                    </a:lnTo>
                    <a:lnTo>
                      <a:pt x="30" y="262"/>
                    </a:lnTo>
                    <a:lnTo>
                      <a:pt x="20" y="248"/>
                    </a:lnTo>
                    <a:lnTo>
                      <a:pt x="14" y="234"/>
                    </a:lnTo>
                    <a:lnTo>
                      <a:pt x="8" y="218"/>
                    </a:lnTo>
                    <a:lnTo>
                      <a:pt x="4" y="202"/>
                    </a:lnTo>
                    <a:lnTo>
                      <a:pt x="2" y="186"/>
                    </a:lnTo>
                    <a:lnTo>
                      <a:pt x="0" y="168"/>
                    </a:lnTo>
                    <a:lnTo>
                      <a:pt x="0" y="168"/>
                    </a:lnTo>
                    <a:lnTo>
                      <a:pt x="2" y="152"/>
                    </a:lnTo>
                    <a:lnTo>
                      <a:pt x="4" y="134"/>
                    </a:lnTo>
                    <a:lnTo>
                      <a:pt x="8" y="118"/>
                    </a:lnTo>
                    <a:lnTo>
                      <a:pt x="14" y="104"/>
                    </a:lnTo>
                    <a:lnTo>
                      <a:pt x="20" y="88"/>
                    </a:lnTo>
                    <a:lnTo>
                      <a:pt x="30" y="74"/>
                    </a:lnTo>
                    <a:lnTo>
                      <a:pt x="38" y="62"/>
                    </a:lnTo>
                    <a:lnTo>
                      <a:pt x="50" y="50"/>
                    </a:lnTo>
                    <a:lnTo>
                      <a:pt x="62" y="38"/>
                    </a:lnTo>
                    <a:lnTo>
                      <a:pt x="74" y="30"/>
                    </a:lnTo>
                    <a:lnTo>
                      <a:pt x="88" y="20"/>
                    </a:lnTo>
                    <a:lnTo>
                      <a:pt x="103" y="14"/>
                    </a:lnTo>
                    <a:lnTo>
                      <a:pt x="117" y="8"/>
                    </a:lnTo>
                    <a:lnTo>
                      <a:pt x="133" y="4"/>
                    </a:lnTo>
                    <a:lnTo>
                      <a:pt x="151" y="2"/>
                    </a:lnTo>
                    <a:lnTo>
                      <a:pt x="167" y="0"/>
                    </a:lnTo>
                    <a:lnTo>
                      <a:pt x="167" y="0"/>
                    </a:lnTo>
                    <a:lnTo>
                      <a:pt x="185" y="2"/>
                    </a:lnTo>
                    <a:lnTo>
                      <a:pt x="201" y="4"/>
                    </a:lnTo>
                    <a:lnTo>
                      <a:pt x="217" y="8"/>
                    </a:lnTo>
                    <a:lnTo>
                      <a:pt x="233" y="14"/>
                    </a:lnTo>
                    <a:lnTo>
                      <a:pt x="247" y="20"/>
                    </a:lnTo>
                    <a:lnTo>
                      <a:pt x="261" y="30"/>
                    </a:lnTo>
                    <a:lnTo>
                      <a:pt x="275" y="38"/>
                    </a:lnTo>
                    <a:lnTo>
                      <a:pt x="287" y="50"/>
                    </a:lnTo>
                    <a:lnTo>
                      <a:pt x="297" y="62"/>
                    </a:lnTo>
                    <a:lnTo>
                      <a:pt x="307" y="74"/>
                    </a:lnTo>
                    <a:lnTo>
                      <a:pt x="315" y="88"/>
                    </a:lnTo>
                    <a:lnTo>
                      <a:pt x="323" y="104"/>
                    </a:lnTo>
                    <a:lnTo>
                      <a:pt x="327" y="118"/>
                    </a:lnTo>
                    <a:lnTo>
                      <a:pt x="331" y="134"/>
                    </a:lnTo>
                    <a:lnTo>
                      <a:pt x="335" y="152"/>
                    </a:lnTo>
                    <a:lnTo>
                      <a:pt x="335" y="168"/>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14" name="Google Shape;9693;p53">
                <a:extLst>
                  <a:ext uri="{FF2B5EF4-FFF2-40B4-BE49-F238E27FC236}">
                    <a16:creationId xmlns:a16="http://schemas.microsoft.com/office/drawing/2014/main" id="{1B6EC421-FF4C-A6F0-D2B4-BC2CDD76ECD0}"/>
                  </a:ext>
                </a:extLst>
              </p:cNvPr>
              <p:cNvSpPr/>
              <p:nvPr/>
            </p:nvSpPr>
            <p:spPr>
              <a:xfrm>
                <a:off x="2994715" y="2764491"/>
                <a:ext cx="533806" cy="535591"/>
              </a:xfrm>
              <a:custGeom>
                <a:avLst/>
                <a:gdLst/>
                <a:ahLst/>
                <a:cxnLst/>
                <a:rect l="l" t="t" r="r" b="b"/>
                <a:pathLst>
                  <a:path w="299" h="300" extrusionOk="0">
                    <a:moveTo>
                      <a:pt x="299" y="150"/>
                    </a:moveTo>
                    <a:lnTo>
                      <a:pt x="299" y="150"/>
                    </a:lnTo>
                    <a:lnTo>
                      <a:pt x="299" y="166"/>
                    </a:lnTo>
                    <a:lnTo>
                      <a:pt x="297" y="180"/>
                    </a:lnTo>
                    <a:lnTo>
                      <a:pt x="293" y="196"/>
                    </a:lnTo>
                    <a:lnTo>
                      <a:pt x="287" y="208"/>
                    </a:lnTo>
                    <a:lnTo>
                      <a:pt x="281" y="222"/>
                    </a:lnTo>
                    <a:lnTo>
                      <a:pt x="273" y="234"/>
                    </a:lnTo>
                    <a:lnTo>
                      <a:pt x="265" y="246"/>
                    </a:lnTo>
                    <a:lnTo>
                      <a:pt x="255" y="256"/>
                    </a:lnTo>
                    <a:lnTo>
                      <a:pt x="245" y="266"/>
                    </a:lnTo>
                    <a:lnTo>
                      <a:pt x="233" y="274"/>
                    </a:lnTo>
                    <a:lnTo>
                      <a:pt x="221" y="282"/>
                    </a:lnTo>
                    <a:lnTo>
                      <a:pt x="207" y="288"/>
                    </a:lnTo>
                    <a:lnTo>
                      <a:pt x="193" y="294"/>
                    </a:lnTo>
                    <a:lnTo>
                      <a:pt x="179" y="298"/>
                    </a:lnTo>
                    <a:lnTo>
                      <a:pt x="165" y="300"/>
                    </a:lnTo>
                    <a:lnTo>
                      <a:pt x="149" y="300"/>
                    </a:lnTo>
                    <a:lnTo>
                      <a:pt x="149" y="300"/>
                    </a:lnTo>
                    <a:lnTo>
                      <a:pt x="135" y="300"/>
                    </a:lnTo>
                    <a:lnTo>
                      <a:pt x="119" y="298"/>
                    </a:lnTo>
                    <a:lnTo>
                      <a:pt x="105" y="294"/>
                    </a:lnTo>
                    <a:lnTo>
                      <a:pt x="91" y="288"/>
                    </a:lnTo>
                    <a:lnTo>
                      <a:pt x="79" y="282"/>
                    </a:lnTo>
                    <a:lnTo>
                      <a:pt x="66" y="274"/>
                    </a:lnTo>
                    <a:lnTo>
                      <a:pt x="56" y="266"/>
                    </a:lnTo>
                    <a:lnTo>
                      <a:pt x="44" y="256"/>
                    </a:lnTo>
                    <a:lnTo>
                      <a:pt x="34" y="246"/>
                    </a:lnTo>
                    <a:lnTo>
                      <a:pt x="26" y="234"/>
                    </a:lnTo>
                    <a:lnTo>
                      <a:pt x="18" y="222"/>
                    </a:lnTo>
                    <a:lnTo>
                      <a:pt x="12" y="208"/>
                    </a:lnTo>
                    <a:lnTo>
                      <a:pt x="8" y="196"/>
                    </a:lnTo>
                    <a:lnTo>
                      <a:pt x="4" y="180"/>
                    </a:lnTo>
                    <a:lnTo>
                      <a:pt x="2" y="166"/>
                    </a:lnTo>
                    <a:lnTo>
                      <a:pt x="0" y="150"/>
                    </a:lnTo>
                    <a:lnTo>
                      <a:pt x="0" y="150"/>
                    </a:lnTo>
                    <a:lnTo>
                      <a:pt x="2" y="136"/>
                    </a:lnTo>
                    <a:lnTo>
                      <a:pt x="4" y="120"/>
                    </a:lnTo>
                    <a:lnTo>
                      <a:pt x="8" y="106"/>
                    </a:lnTo>
                    <a:lnTo>
                      <a:pt x="12" y="92"/>
                    </a:lnTo>
                    <a:lnTo>
                      <a:pt x="18" y="80"/>
                    </a:lnTo>
                    <a:lnTo>
                      <a:pt x="26" y="66"/>
                    </a:lnTo>
                    <a:lnTo>
                      <a:pt x="34" y="56"/>
                    </a:lnTo>
                    <a:lnTo>
                      <a:pt x="44" y="44"/>
                    </a:lnTo>
                    <a:lnTo>
                      <a:pt x="56" y="36"/>
                    </a:lnTo>
                    <a:lnTo>
                      <a:pt x="66" y="26"/>
                    </a:lnTo>
                    <a:lnTo>
                      <a:pt x="79" y="20"/>
                    </a:lnTo>
                    <a:lnTo>
                      <a:pt x="91" y="12"/>
                    </a:lnTo>
                    <a:lnTo>
                      <a:pt x="105" y="8"/>
                    </a:lnTo>
                    <a:lnTo>
                      <a:pt x="119" y="4"/>
                    </a:lnTo>
                    <a:lnTo>
                      <a:pt x="135" y="2"/>
                    </a:lnTo>
                    <a:lnTo>
                      <a:pt x="149" y="0"/>
                    </a:lnTo>
                    <a:lnTo>
                      <a:pt x="149" y="0"/>
                    </a:lnTo>
                    <a:lnTo>
                      <a:pt x="165" y="2"/>
                    </a:lnTo>
                    <a:lnTo>
                      <a:pt x="179" y="4"/>
                    </a:lnTo>
                    <a:lnTo>
                      <a:pt x="193" y="8"/>
                    </a:lnTo>
                    <a:lnTo>
                      <a:pt x="207" y="12"/>
                    </a:lnTo>
                    <a:lnTo>
                      <a:pt x="221" y="20"/>
                    </a:lnTo>
                    <a:lnTo>
                      <a:pt x="233" y="26"/>
                    </a:lnTo>
                    <a:lnTo>
                      <a:pt x="245" y="36"/>
                    </a:lnTo>
                    <a:lnTo>
                      <a:pt x="255" y="44"/>
                    </a:lnTo>
                    <a:lnTo>
                      <a:pt x="265" y="56"/>
                    </a:lnTo>
                    <a:lnTo>
                      <a:pt x="273" y="66"/>
                    </a:lnTo>
                    <a:lnTo>
                      <a:pt x="281" y="80"/>
                    </a:lnTo>
                    <a:lnTo>
                      <a:pt x="287" y="92"/>
                    </a:lnTo>
                    <a:lnTo>
                      <a:pt x="293" y="106"/>
                    </a:lnTo>
                    <a:lnTo>
                      <a:pt x="297" y="120"/>
                    </a:lnTo>
                    <a:lnTo>
                      <a:pt x="299" y="136"/>
                    </a:lnTo>
                    <a:lnTo>
                      <a:pt x="299" y="150"/>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15" name="Google Shape;9694;p53">
                <a:extLst>
                  <a:ext uri="{FF2B5EF4-FFF2-40B4-BE49-F238E27FC236}">
                    <a16:creationId xmlns:a16="http://schemas.microsoft.com/office/drawing/2014/main" id="{75E9E873-EB17-8EBC-246E-DA00B62E7D98}"/>
                  </a:ext>
                </a:extLst>
              </p:cNvPr>
              <p:cNvSpPr/>
              <p:nvPr/>
            </p:nvSpPr>
            <p:spPr>
              <a:xfrm>
                <a:off x="2994715" y="2764491"/>
                <a:ext cx="533806" cy="535591"/>
              </a:xfrm>
              <a:custGeom>
                <a:avLst/>
                <a:gdLst/>
                <a:ahLst/>
                <a:cxnLst/>
                <a:rect l="l" t="t" r="r" b="b"/>
                <a:pathLst>
                  <a:path w="299" h="300" extrusionOk="0">
                    <a:moveTo>
                      <a:pt x="299" y="150"/>
                    </a:moveTo>
                    <a:lnTo>
                      <a:pt x="299" y="150"/>
                    </a:lnTo>
                    <a:lnTo>
                      <a:pt x="299" y="166"/>
                    </a:lnTo>
                    <a:lnTo>
                      <a:pt x="297" y="180"/>
                    </a:lnTo>
                    <a:lnTo>
                      <a:pt x="293" y="196"/>
                    </a:lnTo>
                    <a:lnTo>
                      <a:pt x="287" y="208"/>
                    </a:lnTo>
                    <a:lnTo>
                      <a:pt x="281" y="222"/>
                    </a:lnTo>
                    <a:lnTo>
                      <a:pt x="273" y="234"/>
                    </a:lnTo>
                    <a:lnTo>
                      <a:pt x="265" y="246"/>
                    </a:lnTo>
                    <a:lnTo>
                      <a:pt x="255" y="256"/>
                    </a:lnTo>
                    <a:lnTo>
                      <a:pt x="245" y="266"/>
                    </a:lnTo>
                    <a:lnTo>
                      <a:pt x="233" y="274"/>
                    </a:lnTo>
                    <a:lnTo>
                      <a:pt x="221" y="282"/>
                    </a:lnTo>
                    <a:lnTo>
                      <a:pt x="207" y="288"/>
                    </a:lnTo>
                    <a:lnTo>
                      <a:pt x="193" y="294"/>
                    </a:lnTo>
                    <a:lnTo>
                      <a:pt x="179" y="298"/>
                    </a:lnTo>
                    <a:lnTo>
                      <a:pt x="165" y="300"/>
                    </a:lnTo>
                    <a:lnTo>
                      <a:pt x="149" y="300"/>
                    </a:lnTo>
                    <a:lnTo>
                      <a:pt x="149" y="300"/>
                    </a:lnTo>
                    <a:lnTo>
                      <a:pt x="135" y="300"/>
                    </a:lnTo>
                    <a:lnTo>
                      <a:pt x="119" y="298"/>
                    </a:lnTo>
                    <a:lnTo>
                      <a:pt x="105" y="294"/>
                    </a:lnTo>
                    <a:lnTo>
                      <a:pt x="91" y="288"/>
                    </a:lnTo>
                    <a:lnTo>
                      <a:pt x="79" y="282"/>
                    </a:lnTo>
                    <a:lnTo>
                      <a:pt x="66" y="274"/>
                    </a:lnTo>
                    <a:lnTo>
                      <a:pt x="56" y="266"/>
                    </a:lnTo>
                    <a:lnTo>
                      <a:pt x="44" y="256"/>
                    </a:lnTo>
                    <a:lnTo>
                      <a:pt x="34" y="246"/>
                    </a:lnTo>
                    <a:lnTo>
                      <a:pt x="26" y="234"/>
                    </a:lnTo>
                    <a:lnTo>
                      <a:pt x="18" y="222"/>
                    </a:lnTo>
                    <a:lnTo>
                      <a:pt x="12" y="208"/>
                    </a:lnTo>
                    <a:lnTo>
                      <a:pt x="8" y="196"/>
                    </a:lnTo>
                    <a:lnTo>
                      <a:pt x="4" y="180"/>
                    </a:lnTo>
                    <a:lnTo>
                      <a:pt x="2" y="166"/>
                    </a:lnTo>
                    <a:lnTo>
                      <a:pt x="0" y="150"/>
                    </a:lnTo>
                    <a:lnTo>
                      <a:pt x="0" y="150"/>
                    </a:lnTo>
                    <a:lnTo>
                      <a:pt x="2" y="136"/>
                    </a:lnTo>
                    <a:lnTo>
                      <a:pt x="4" y="120"/>
                    </a:lnTo>
                    <a:lnTo>
                      <a:pt x="8" y="106"/>
                    </a:lnTo>
                    <a:lnTo>
                      <a:pt x="12" y="92"/>
                    </a:lnTo>
                    <a:lnTo>
                      <a:pt x="18" y="80"/>
                    </a:lnTo>
                    <a:lnTo>
                      <a:pt x="26" y="66"/>
                    </a:lnTo>
                    <a:lnTo>
                      <a:pt x="34" y="56"/>
                    </a:lnTo>
                    <a:lnTo>
                      <a:pt x="44" y="44"/>
                    </a:lnTo>
                    <a:lnTo>
                      <a:pt x="56" y="36"/>
                    </a:lnTo>
                    <a:lnTo>
                      <a:pt x="66" y="26"/>
                    </a:lnTo>
                    <a:lnTo>
                      <a:pt x="79" y="20"/>
                    </a:lnTo>
                    <a:lnTo>
                      <a:pt x="91" y="12"/>
                    </a:lnTo>
                    <a:lnTo>
                      <a:pt x="105" y="8"/>
                    </a:lnTo>
                    <a:lnTo>
                      <a:pt x="119" y="4"/>
                    </a:lnTo>
                    <a:lnTo>
                      <a:pt x="135" y="2"/>
                    </a:lnTo>
                    <a:lnTo>
                      <a:pt x="149" y="0"/>
                    </a:lnTo>
                    <a:lnTo>
                      <a:pt x="149" y="0"/>
                    </a:lnTo>
                    <a:lnTo>
                      <a:pt x="165" y="2"/>
                    </a:lnTo>
                    <a:lnTo>
                      <a:pt x="179" y="4"/>
                    </a:lnTo>
                    <a:lnTo>
                      <a:pt x="193" y="8"/>
                    </a:lnTo>
                    <a:lnTo>
                      <a:pt x="207" y="12"/>
                    </a:lnTo>
                    <a:lnTo>
                      <a:pt x="221" y="20"/>
                    </a:lnTo>
                    <a:lnTo>
                      <a:pt x="233" y="26"/>
                    </a:lnTo>
                    <a:lnTo>
                      <a:pt x="245" y="36"/>
                    </a:lnTo>
                    <a:lnTo>
                      <a:pt x="255" y="44"/>
                    </a:lnTo>
                    <a:lnTo>
                      <a:pt x="265" y="56"/>
                    </a:lnTo>
                    <a:lnTo>
                      <a:pt x="273" y="66"/>
                    </a:lnTo>
                    <a:lnTo>
                      <a:pt x="281" y="80"/>
                    </a:lnTo>
                    <a:lnTo>
                      <a:pt x="287" y="92"/>
                    </a:lnTo>
                    <a:lnTo>
                      <a:pt x="293" y="106"/>
                    </a:lnTo>
                    <a:lnTo>
                      <a:pt x="297" y="120"/>
                    </a:lnTo>
                    <a:lnTo>
                      <a:pt x="299" y="136"/>
                    </a:lnTo>
                    <a:lnTo>
                      <a:pt x="299" y="15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16" name="Google Shape;9695;p53">
                <a:extLst>
                  <a:ext uri="{FF2B5EF4-FFF2-40B4-BE49-F238E27FC236}">
                    <a16:creationId xmlns:a16="http://schemas.microsoft.com/office/drawing/2014/main" id="{08EF3C5D-F3BD-38FB-FA9F-64E301F88064}"/>
                  </a:ext>
                </a:extLst>
              </p:cNvPr>
              <p:cNvSpPr/>
              <p:nvPr/>
            </p:nvSpPr>
            <p:spPr>
              <a:xfrm>
                <a:off x="3026850" y="2796626"/>
                <a:ext cx="469535" cy="471320"/>
              </a:xfrm>
              <a:custGeom>
                <a:avLst/>
                <a:gdLst/>
                <a:ahLst/>
                <a:cxnLst/>
                <a:rect l="l" t="t" r="r" b="b"/>
                <a:pathLst>
                  <a:path w="263" h="264" extrusionOk="0">
                    <a:moveTo>
                      <a:pt x="263" y="132"/>
                    </a:moveTo>
                    <a:lnTo>
                      <a:pt x="263" y="132"/>
                    </a:lnTo>
                    <a:lnTo>
                      <a:pt x="263" y="146"/>
                    </a:lnTo>
                    <a:lnTo>
                      <a:pt x="261" y="160"/>
                    </a:lnTo>
                    <a:lnTo>
                      <a:pt x="257" y="172"/>
                    </a:lnTo>
                    <a:lnTo>
                      <a:pt x="253" y="184"/>
                    </a:lnTo>
                    <a:lnTo>
                      <a:pt x="247" y="196"/>
                    </a:lnTo>
                    <a:lnTo>
                      <a:pt x="241" y="206"/>
                    </a:lnTo>
                    <a:lnTo>
                      <a:pt x="233" y="216"/>
                    </a:lnTo>
                    <a:lnTo>
                      <a:pt x="225" y="226"/>
                    </a:lnTo>
                    <a:lnTo>
                      <a:pt x="215" y="234"/>
                    </a:lnTo>
                    <a:lnTo>
                      <a:pt x="205" y="242"/>
                    </a:lnTo>
                    <a:lnTo>
                      <a:pt x="195" y="248"/>
                    </a:lnTo>
                    <a:lnTo>
                      <a:pt x="183" y="254"/>
                    </a:lnTo>
                    <a:lnTo>
                      <a:pt x="171" y="258"/>
                    </a:lnTo>
                    <a:lnTo>
                      <a:pt x="159" y="262"/>
                    </a:lnTo>
                    <a:lnTo>
                      <a:pt x="145" y="264"/>
                    </a:lnTo>
                    <a:lnTo>
                      <a:pt x="131" y="264"/>
                    </a:lnTo>
                    <a:lnTo>
                      <a:pt x="131" y="264"/>
                    </a:lnTo>
                    <a:lnTo>
                      <a:pt x="117" y="264"/>
                    </a:lnTo>
                    <a:lnTo>
                      <a:pt x="105" y="262"/>
                    </a:lnTo>
                    <a:lnTo>
                      <a:pt x="93" y="258"/>
                    </a:lnTo>
                    <a:lnTo>
                      <a:pt x="79" y="254"/>
                    </a:lnTo>
                    <a:lnTo>
                      <a:pt x="69" y="248"/>
                    </a:lnTo>
                    <a:lnTo>
                      <a:pt x="57" y="242"/>
                    </a:lnTo>
                    <a:lnTo>
                      <a:pt x="48" y="234"/>
                    </a:lnTo>
                    <a:lnTo>
                      <a:pt x="40" y="226"/>
                    </a:lnTo>
                    <a:lnTo>
                      <a:pt x="30" y="216"/>
                    </a:lnTo>
                    <a:lnTo>
                      <a:pt x="22" y="206"/>
                    </a:lnTo>
                    <a:lnTo>
                      <a:pt x="16" y="196"/>
                    </a:lnTo>
                    <a:lnTo>
                      <a:pt x="10" y="184"/>
                    </a:lnTo>
                    <a:lnTo>
                      <a:pt x="6" y="172"/>
                    </a:lnTo>
                    <a:lnTo>
                      <a:pt x="4" y="160"/>
                    </a:lnTo>
                    <a:lnTo>
                      <a:pt x="2" y="146"/>
                    </a:lnTo>
                    <a:lnTo>
                      <a:pt x="0" y="132"/>
                    </a:lnTo>
                    <a:lnTo>
                      <a:pt x="0" y="132"/>
                    </a:lnTo>
                    <a:lnTo>
                      <a:pt x="2" y="120"/>
                    </a:lnTo>
                    <a:lnTo>
                      <a:pt x="4" y="106"/>
                    </a:lnTo>
                    <a:lnTo>
                      <a:pt x="6" y="94"/>
                    </a:lnTo>
                    <a:lnTo>
                      <a:pt x="10" y="82"/>
                    </a:lnTo>
                    <a:lnTo>
                      <a:pt x="16" y="70"/>
                    </a:lnTo>
                    <a:lnTo>
                      <a:pt x="22" y="58"/>
                    </a:lnTo>
                    <a:lnTo>
                      <a:pt x="30" y="48"/>
                    </a:lnTo>
                    <a:lnTo>
                      <a:pt x="40" y="40"/>
                    </a:lnTo>
                    <a:lnTo>
                      <a:pt x="48" y="30"/>
                    </a:lnTo>
                    <a:lnTo>
                      <a:pt x="57" y="24"/>
                    </a:lnTo>
                    <a:lnTo>
                      <a:pt x="69" y="16"/>
                    </a:lnTo>
                    <a:lnTo>
                      <a:pt x="79" y="10"/>
                    </a:lnTo>
                    <a:lnTo>
                      <a:pt x="93" y="6"/>
                    </a:lnTo>
                    <a:lnTo>
                      <a:pt x="105" y="4"/>
                    </a:lnTo>
                    <a:lnTo>
                      <a:pt x="117" y="2"/>
                    </a:lnTo>
                    <a:lnTo>
                      <a:pt x="131" y="0"/>
                    </a:lnTo>
                    <a:lnTo>
                      <a:pt x="131" y="0"/>
                    </a:lnTo>
                    <a:lnTo>
                      <a:pt x="145" y="2"/>
                    </a:lnTo>
                    <a:lnTo>
                      <a:pt x="159" y="4"/>
                    </a:lnTo>
                    <a:lnTo>
                      <a:pt x="171" y="6"/>
                    </a:lnTo>
                    <a:lnTo>
                      <a:pt x="183" y="10"/>
                    </a:lnTo>
                    <a:lnTo>
                      <a:pt x="195" y="16"/>
                    </a:lnTo>
                    <a:lnTo>
                      <a:pt x="205" y="24"/>
                    </a:lnTo>
                    <a:lnTo>
                      <a:pt x="215" y="30"/>
                    </a:lnTo>
                    <a:lnTo>
                      <a:pt x="225" y="40"/>
                    </a:lnTo>
                    <a:lnTo>
                      <a:pt x="233" y="48"/>
                    </a:lnTo>
                    <a:lnTo>
                      <a:pt x="241" y="58"/>
                    </a:lnTo>
                    <a:lnTo>
                      <a:pt x="247" y="70"/>
                    </a:lnTo>
                    <a:lnTo>
                      <a:pt x="253" y="82"/>
                    </a:lnTo>
                    <a:lnTo>
                      <a:pt x="257" y="94"/>
                    </a:lnTo>
                    <a:lnTo>
                      <a:pt x="261" y="106"/>
                    </a:lnTo>
                    <a:lnTo>
                      <a:pt x="263" y="120"/>
                    </a:lnTo>
                    <a:lnTo>
                      <a:pt x="263" y="132"/>
                    </a:lnTo>
                    <a:close/>
                  </a:path>
                </a:pathLst>
              </a:custGeom>
              <a:solidFill>
                <a:srgbClr val="FFB6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17" name="Google Shape;9696;p53">
                <a:extLst>
                  <a:ext uri="{FF2B5EF4-FFF2-40B4-BE49-F238E27FC236}">
                    <a16:creationId xmlns:a16="http://schemas.microsoft.com/office/drawing/2014/main" id="{E5CC2907-D614-FBED-AE83-3FD3DEA10BDA}"/>
                  </a:ext>
                </a:extLst>
              </p:cNvPr>
              <p:cNvSpPr/>
              <p:nvPr/>
            </p:nvSpPr>
            <p:spPr>
              <a:xfrm>
                <a:off x="3026850" y="2796626"/>
                <a:ext cx="469535" cy="471320"/>
              </a:xfrm>
              <a:custGeom>
                <a:avLst/>
                <a:gdLst/>
                <a:ahLst/>
                <a:cxnLst/>
                <a:rect l="l" t="t" r="r" b="b"/>
                <a:pathLst>
                  <a:path w="263" h="264" extrusionOk="0">
                    <a:moveTo>
                      <a:pt x="263" y="132"/>
                    </a:moveTo>
                    <a:lnTo>
                      <a:pt x="263" y="132"/>
                    </a:lnTo>
                    <a:lnTo>
                      <a:pt x="263" y="146"/>
                    </a:lnTo>
                    <a:lnTo>
                      <a:pt x="261" y="160"/>
                    </a:lnTo>
                    <a:lnTo>
                      <a:pt x="257" y="172"/>
                    </a:lnTo>
                    <a:lnTo>
                      <a:pt x="253" y="184"/>
                    </a:lnTo>
                    <a:lnTo>
                      <a:pt x="247" y="196"/>
                    </a:lnTo>
                    <a:lnTo>
                      <a:pt x="241" y="206"/>
                    </a:lnTo>
                    <a:lnTo>
                      <a:pt x="233" y="216"/>
                    </a:lnTo>
                    <a:lnTo>
                      <a:pt x="225" y="226"/>
                    </a:lnTo>
                    <a:lnTo>
                      <a:pt x="215" y="234"/>
                    </a:lnTo>
                    <a:lnTo>
                      <a:pt x="205" y="242"/>
                    </a:lnTo>
                    <a:lnTo>
                      <a:pt x="195" y="248"/>
                    </a:lnTo>
                    <a:lnTo>
                      <a:pt x="183" y="254"/>
                    </a:lnTo>
                    <a:lnTo>
                      <a:pt x="171" y="258"/>
                    </a:lnTo>
                    <a:lnTo>
                      <a:pt x="159" y="262"/>
                    </a:lnTo>
                    <a:lnTo>
                      <a:pt x="145" y="264"/>
                    </a:lnTo>
                    <a:lnTo>
                      <a:pt x="131" y="264"/>
                    </a:lnTo>
                    <a:lnTo>
                      <a:pt x="131" y="264"/>
                    </a:lnTo>
                    <a:lnTo>
                      <a:pt x="117" y="264"/>
                    </a:lnTo>
                    <a:lnTo>
                      <a:pt x="105" y="262"/>
                    </a:lnTo>
                    <a:lnTo>
                      <a:pt x="93" y="258"/>
                    </a:lnTo>
                    <a:lnTo>
                      <a:pt x="79" y="254"/>
                    </a:lnTo>
                    <a:lnTo>
                      <a:pt x="69" y="248"/>
                    </a:lnTo>
                    <a:lnTo>
                      <a:pt x="57" y="242"/>
                    </a:lnTo>
                    <a:lnTo>
                      <a:pt x="48" y="234"/>
                    </a:lnTo>
                    <a:lnTo>
                      <a:pt x="40" y="226"/>
                    </a:lnTo>
                    <a:lnTo>
                      <a:pt x="30" y="216"/>
                    </a:lnTo>
                    <a:lnTo>
                      <a:pt x="22" y="206"/>
                    </a:lnTo>
                    <a:lnTo>
                      <a:pt x="16" y="196"/>
                    </a:lnTo>
                    <a:lnTo>
                      <a:pt x="10" y="184"/>
                    </a:lnTo>
                    <a:lnTo>
                      <a:pt x="6" y="172"/>
                    </a:lnTo>
                    <a:lnTo>
                      <a:pt x="4" y="160"/>
                    </a:lnTo>
                    <a:lnTo>
                      <a:pt x="2" y="146"/>
                    </a:lnTo>
                    <a:lnTo>
                      <a:pt x="0" y="132"/>
                    </a:lnTo>
                    <a:lnTo>
                      <a:pt x="0" y="132"/>
                    </a:lnTo>
                    <a:lnTo>
                      <a:pt x="2" y="120"/>
                    </a:lnTo>
                    <a:lnTo>
                      <a:pt x="4" y="106"/>
                    </a:lnTo>
                    <a:lnTo>
                      <a:pt x="6" y="94"/>
                    </a:lnTo>
                    <a:lnTo>
                      <a:pt x="10" y="82"/>
                    </a:lnTo>
                    <a:lnTo>
                      <a:pt x="16" y="70"/>
                    </a:lnTo>
                    <a:lnTo>
                      <a:pt x="22" y="58"/>
                    </a:lnTo>
                    <a:lnTo>
                      <a:pt x="30" y="48"/>
                    </a:lnTo>
                    <a:lnTo>
                      <a:pt x="40" y="40"/>
                    </a:lnTo>
                    <a:lnTo>
                      <a:pt x="48" y="30"/>
                    </a:lnTo>
                    <a:lnTo>
                      <a:pt x="57" y="24"/>
                    </a:lnTo>
                    <a:lnTo>
                      <a:pt x="69" y="16"/>
                    </a:lnTo>
                    <a:lnTo>
                      <a:pt x="79" y="10"/>
                    </a:lnTo>
                    <a:lnTo>
                      <a:pt x="93" y="6"/>
                    </a:lnTo>
                    <a:lnTo>
                      <a:pt x="105" y="4"/>
                    </a:lnTo>
                    <a:lnTo>
                      <a:pt x="117" y="2"/>
                    </a:lnTo>
                    <a:lnTo>
                      <a:pt x="131" y="0"/>
                    </a:lnTo>
                    <a:lnTo>
                      <a:pt x="131" y="0"/>
                    </a:lnTo>
                    <a:lnTo>
                      <a:pt x="145" y="2"/>
                    </a:lnTo>
                    <a:lnTo>
                      <a:pt x="159" y="4"/>
                    </a:lnTo>
                    <a:lnTo>
                      <a:pt x="171" y="6"/>
                    </a:lnTo>
                    <a:lnTo>
                      <a:pt x="183" y="10"/>
                    </a:lnTo>
                    <a:lnTo>
                      <a:pt x="195" y="16"/>
                    </a:lnTo>
                    <a:lnTo>
                      <a:pt x="205" y="24"/>
                    </a:lnTo>
                    <a:lnTo>
                      <a:pt x="215" y="30"/>
                    </a:lnTo>
                    <a:lnTo>
                      <a:pt x="225" y="40"/>
                    </a:lnTo>
                    <a:lnTo>
                      <a:pt x="233" y="48"/>
                    </a:lnTo>
                    <a:lnTo>
                      <a:pt x="241" y="58"/>
                    </a:lnTo>
                    <a:lnTo>
                      <a:pt x="247" y="70"/>
                    </a:lnTo>
                    <a:lnTo>
                      <a:pt x="253" y="82"/>
                    </a:lnTo>
                    <a:lnTo>
                      <a:pt x="257" y="94"/>
                    </a:lnTo>
                    <a:lnTo>
                      <a:pt x="261" y="106"/>
                    </a:lnTo>
                    <a:lnTo>
                      <a:pt x="263" y="120"/>
                    </a:lnTo>
                    <a:lnTo>
                      <a:pt x="263" y="132"/>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18" name="Google Shape;9697;p53">
                <a:extLst>
                  <a:ext uri="{FF2B5EF4-FFF2-40B4-BE49-F238E27FC236}">
                    <a16:creationId xmlns:a16="http://schemas.microsoft.com/office/drawing/2014/main" id="{A5841F0C-48BF-EEA8-03F4-7A4053D94F86}"/>
                  </a:ext>
                </a:extLst>
              </p:cNvPr>
              <p:cNvSpPr/>
              <p:nvPr/>
            </p:nvSpPr>
            <p:spPr>
              <a:xfrm>
                <a:off x="3167890" y="2907315"/>
                <a:ext cx="199954" cy="246372"/>
              </a:xfrm>
              <a:custGeom>
                <a:avLst/>
                <a:gdLst/>
                <a:ahLst/>
                <a:cxnLst/>
                <a:rect l="l" t="t" r="r" b="b"/>
                <a:pathLst>
                  <a:path w="112" h="138" extrusionOk="0">
                    <a:moveTo>
                      <a:pt x="70" y="138"/>
                    </a:moveTo>
                    <a:lnTo>
                      <a:pt x="20" y="138"/>
                    </a:lnTo>
                    <a:lnTo>
                      <a:pt x="20" y="138"/>
                    </a:lnTo>
                    <a:lnTo>
                      <a:pt x="12" y="136"/>
                    </a:lnTo>
                    <a:lnTo>
                      <a:pt x="6" y="132"/>
                    </a:lnTo>
                    <a:lnTo>
                      <a:pt x="2" y="126"/>
                    </a:lnTo>
                    <a:lnTo>
                      <a:pt x="0" y="118"/>
                    </a:lnTo>
                    <a:lnTo>
                      <a:pt x="0" y="108"/>
                    </a:lnTo>
                    <a:lnTo>
                      <a:pt x="30" y="108"/>
                    </a:lnTo>
                    <a:lnTo>
                      <a:pt x="30" y="108"/>
                    </a:lnTo>
                    <a:lnTo>
                      <a:pt x="70" y="108"/>
                    </a:lnTo>
                    <a:lnTo>
                      <a:pt x="70" y="108"/>
                    </a:lnTo>
                    <a:lnTo>
                      <a:pt x="76" y="108"/>
                    </a:lnTo>
                    <a:lnTo>
                      <a:pt x="80" y="104"/>
                    </a:lnTo>
                    <a:lnTo>
                      <a:pt x="82" y="100"/>
                    </a:lnTo>
                    <a:lnTo>
                      <a:pt x="84" y="94"/>
                    </a:lnTo>
                    <a:lnTo>
                      <a:pt x="84" y="94"/>
                    </a:lnTo>
                    <a:lnTo>
                      <a:pt x="82" y="92"/>
                    </a:lnTo>
                    <a:lnTo>
                      <a:pt x="80" y="88"/>
                    </a:lnTo>
                    <a:lnTo>
                      <a:pt x="78" y="86"/>
                    </a:lnTo>
                    <a:lnTo>
                      <a:pt x="74" y="86"/>
                    </a:lnTo>
                    <a:lnTo>
                      <a:pt x="38" y="86"/>
                    </a:lnTo>
                    <a:lnTo>
                      <a:pt x="38" y="86"/>
                    </a:lnTo>
                    <a:lnTo>
                      <a:pt x="30" y="84"/>
                    </a:lnTo>
                    <a:lnTo>
                      <a:pt x="24" y="82"/>
                    </a:lnTo>
                    <a:lnTo>
                      <a:pt x="18" y="80"/>
                    </a:lnTo>
                    <a:lnTo>
                      <a:pt x="12" y="74"/>
                    </a:lnTo>
                    <a:lnTo>
                      <a:pt x="6" y="68"/>
                    </a:lnTo>
                    <a:lnTo>
                      <a:pt x="4" y="62"/>
                    </a:lnTo>
                    <a:lnTo>
                      <a:pt x="2" y="56"/>
                    </a:lnTo>
                    <a:lnTo>
                      <a:pt x="0" y="48"/>
                    </a:lnTo>
                    <a:lnTo>
                      <a:pt x="0" y="42"/>
                    </a:lnTo>
                    <a:lnTo>
                      <a:pt x="0" y="42"/>
                    </a:lnTo>
                    <a:lnTo>
                      <a:pt x="2" y="34"/>
                    </a:lnTo>
                    <a:lnTo>
                      <a:pt x="4" y="26"/>
                    </a:lnTo>
                    <a:lnTo>
                      <a:pt x="8" y="18"/>
                    </a:lnTo>
                    <a:lnTo>
                      <a:pt x="12" y="12"/>
                    </a:lnTo>
                    <a:lnTo>
                      <a:pt x="20" y="6"/>
                    </a:lnTo>
                    <a:lnTo>
                      <a:pt x="26" y="2"/>
                    </a:lnTo>
                    <a:lnTo>
                      <a:pt x="34" y="0"/>
                    </a:lnTo>
                    <a:lnTo>
                      <a:pt x="44" y="0"/>
                    </a:lnTo>
                    <a:lnTo>
                      <a:pt x="92" y="0"/>
                    </a:lnTo>
                    <a:lnTo>
                      <a:pt x="92" y="0"/>
                    </a:lnTo>
                    <a:lnTo>
                      <a:pt x="100" y="0"/>
                    </a:lnTo>
                    <a:lnTo>
                      <a:pt x="106" y="6"/>
                    </a:lnTo>
                    <a:lnTo>
                      <a:pt x="112" y="12"/>
                    </a:lnTo>
                    <a:lnTo>
                      <a:pt x="112" y="20"/>
                    </a:lnTo>
                    <a:lnTo>
                      <a:pt x="112" y="32"/>
                    </a:lnTo>
                    <a:lnTo>
                      <a:pt x="84" y="32"/>
                    </a:lnTo>
                    <a:lnTo>
                      <a:pt x="84" y="28"/>
                    </a:lnTo>
                    <a:lnTo>
                      <a:pt x="44" y="28"/>
                    </a:lnTo>
                    <a:lnTo>
                      <a:pt x="44" y="28"/>
                    </a:lnTo>
                    <a:lnTo>
                      <a:pt x="38" y="30"/>
                    </a:lnTo>
                    <a:lnTo>
                      <a:pt x="34" y="32"/>
                    </a:lnTo>
                    <a:lnTo>
                      <a:pt x="30" y="36"/>
                    </a:lnTo>
                    <a:lnTo>
                      <a:pt x="30" y="42"/>
                    </a:lnTo>
                    <a:lnTo>
                      <a:pt x="30" y="48"/>
                    </a:lnTo>
                    <a:lnTo>
                      <a:pt x="30" y="48"/>
                    </a:lnTo>
                    <a:lnTo>
                      <a:pt x="30" y="52"/>
                    </a:lnTo>
                    <a:lnTo>
                      <a:pt x="32" y="54"/>
                    </a:lnTo>
                    <a:lnTo>
                      <a:pt x="34" y="56"/>
                    </a:lnTo>
                    <a:lnTo>
                      <a:pt x="38" y="56"/>
                    </a:lnTo>
                    <a:lnTo>
                      <a:pt x="74" y="56"/>
                    </a:lnTo>
                    <a:lnTo>
                      <a:pt x="74" y="56"/>
                    </a:lnTo>
                    <a:lnTo>
                      <a:pt x="82" y="58"/>
                    </a:lnTo>
                    <a:lnTo>
                      <a:pt x="90" y="60"/>
                    </a:lnTo>
                    <a:lnTo>
                      <a:pt x="96" y="64"/>
                    </a:lnTo>
                    <a:lnTo>
                      <a:pt x="102" y="68"/>
                    </a:lnTo>
                    <a:lnTo>
                      <a:pt x="106" y="74"/>
                    </a:lnTo>
                    <a:lnTo>
                      <a:pt x="110" y="80"/>
                    </a:lnTo>
                    <a:lnTo>
                      <a:pt x="112" y="88"/>
                    </a:lnTo>
                    <a:lnTo>
                      <a:pt x="112" y="94"/>
                    </a:lnTo>
                    <a:lnTo>
                      <a:pt x="112" y="94"/>
                    </a:lnTo>
                    <a:lnTo>
                      <a:pt x="112" y="104"/>
                    </a:lnTo>
                    <a:lnTo>
                      <a:pt x="110" y="112"/>
                    </a:lnTo>
                    <a:lnTo>
                      <a:pt x="106" y="118"/>
                    </a:lnTo>
                    <a:lnTo>
                      <a:pt x="100" y="126"/>
                    </a:lnTo>
                    <a:lnTo>
                      <a:pt x="94" y="130"/>
                    </a:lnTo>
                    <a:lnTo>
                      <a:pt x="86" y="134"/>
                    </a:lnTo>
                    <a:lnTo>
                      <a:pt x="78" y="138"/>
                    </a:lnTo>
                    <a:lnTo>
                      <a:pt x="70" y="138"/>
                    </a:lnTo>
                    <a:lnTo>
                      <a:pt x="70" y="138"/>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19" name="Google Shape;9698;p53">
                <a:extLst>
                  <a:ext uri="{FF2B5EF4-FFF2-40B4-BE49-F238E27FC236}">
                    <a16:creationId xmlns:a16="http://schemas.microsoft.com/office/drawing/2014/main" id="{C1986065-B73A-D5DD-448C-5C4D615DA716}"/>
                  </a:ext>
                </a:extLst>
              </p:cNvPr>
              <p:cNvSpPr/>
              <p:nvPr/>
            </p:nvSpPr>
            <p:spPr>
              <a:xfrm>
                <a:off x="3242873" y="2882321"/>
                <a:ext cx="53643" cy="303642"/>
              </a:xfrm>
              <a:prstGeom prst="rect">
                <a:avLst/>
              </a:pr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20" name="Google Shape;9699;p53">
                <a:extLst>
                  <a:ext uri="{FF2B5EF4-FFF2-40B4-BE49-F238E27FC236}">
                    <a16:creationId xmlns:a16="http://schemas.microsoft.com/office/drawing/2014/main" id="{E07F169D-7830-EDD7-9698-8E3BF927D303}"/>
                  </a:ext>
                </a:extLst>
              </p:cNvPr>
              <p:cNvSpPr/>
              <p:nvPr/>
            </p:nvSpPr>
            <p:spPr>
              <a:xfrm>
                <a:off x="4206936" y="3996350"/>
                <a:ext cx="528450" cy="532020"/>
              </a:xfrm>
              <a:custGeom>
                <a:avLst/>
                <a:gdLst/>
                <a:ahLst/>
                <a:cxnLst/>
                <a:rect l="l" t="t" r="r" b="b"/>
                <a:pathLst>
                  <a:path w="296" h="298" extrusionOk="0">
                    <a:moveTo>
                      <a:pt x="252" y="298"/>
                    </a:moveTo>
                    <a:lnTo>
                      <a:pt x="44" y="298"/>
                    </a:lnTo>
                    <a:lnTo>
                      <a:pt x="44" y="298"/>
                    </a:lnTo>
                    <a:lnTo>
                      <a:pt x="36" y="296"/>
                    </a:lnTo>
                    <a:lnTo>
                      <a:pt x="26" y="294"/>
                    </a:lnTo>
                    <a:lnTo>
                      <a:pt x="20" y="290"/>
                    </a:lnTo>
                    <a:lnTo>
                      <a:pt x="12" y="284"/>
                    </a:lnTo>
                    <a:lnTo>
                      <a:pt x="8" y="278"/>
                    </a:lnTo>
                    <a:lnTo>
                      <a:pt x="2" y="270"/>
                    </a:lnTo>
                    <a:lnTo>
                      <a:pt x="0" y="262"/>
                    </a:lnTo>
                    <a:lnTo>
                      <a:pt x="0" y="252"/>
                    </a:lnTo>
                    <a:lnTo>
                      <a:pt x="0" y="46"/>
                    </a:lnTo>
                    <a:lnTo>
                      <a:pt x="0" y="46"/>
                    </a:lnTo>
                    <a:lnTo>
                      <a:pt x="0" y="36"/>
                    </a:lnTo>
                    <a:lnTo>
                      <a:pt x="2" y="28"/>
                    </a:lnTo>
                    <a:lnTo>
                      <a:pt x="8" y="20"/>
                    </a:lnTo>
                    <a:lnTo>
                      <a:pt x="12" y="14"/>
                    </a:lnTo>
                    <a:lnTo>
                      <a:pt x="20" y="8"/>
                    </a:lnTo>
                    <a:lnTo>
                      <a:pt x="26" y="4"/>
                    </a:lnTo>
                    <a:lnTo>
                      <a:pt x="36" y="2"/>
                    </a:lnTo>
                    <a:lnTo>
                      <a:pt x="44" y="0"/>
                    </a:lnTo>
                    <a:lnTo>
                      <a:pt x="252" y="0"/>
                    </a:lnTo>
                    <a:lnTo>
                      <a:pt x="252" y="0"/>
                    </a:lnTo>
                    <a:lnTo>
                      <a:pt x="262" y="2"/>
                    </a:lnTo>
                    <a:lnTo>
                      <a:pt x="270" y="4"/>
                    </a:lnTo>
                    <a:lnTo>
                      <a:pt x="278" y="8"/>
                    </a:lnTo>
                    <a:lnTo>
                      <a:pt x="284" y="14"/>
                    </a:lnTo>
                    <a:lnTo>
                      <a:pt x="290" y="20"/>
                    </a:lnTo>
                    <a:lnTo>
                      <a:pt x="294" y="28"/>
                    </a:lnTo>
                    <a:lnTo>
                      <a:pt x="296" y="36"/>
                    </a:lnTo>
                    <a:lnTo>
                      <a:pt x="296" y="46"/>
                    </a:lnTo>
                    <a:lnTo>
                      <a:pt x="296" y="252"/>
                    </a:lnTo>
                    <a:lnTo>
                      <a:pt x="296" y="252"/>
                    </a:lnTo>
                    <a:lnTo>
                      <a:pt x="296" y="262"/>
                    </a:lnTo>
                    <a:lnTo>
                      <a:pt x="294" y="270"/>
                    </a:lnTo>
                    <a:lnTo>
                      <a:pt x="290" y="278"/>
                    </a:lnTo>
                    <a:lnTo>
                      <a:pt x="284" y="284"/>
                    </a:lnTo>
                    <a:lnTo>
                      <a:pt x="278" y="290"/>
                    </a:lnTo>
                    <a:lnTo>
                      <a:pt x="270" y="294"/>
                    </a:lnTo>
                    <a:lnTo>
                      <a:pt x="262" y="296"/>
                    </a:lnTo>
                    <a:lnTo>
                      <a:pt x="252" y="298"/>
                    </a:lnTo>
                    <a:close/>
                  </a:path>
                </a:pathLst>
              </a:custGeom>
              <a:solidFill>
                <a:srgbClr val="FFB6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21" name="Google Shape;9700;p53">
                <a:extLst>
                  <a:ext uri="{FF2B5EF4-FFF2-40B4-BE49-F238E27FC236}">
                    <a16:creationId xmlns:a16="http://schemas.microsoft.com/office/drawing/2014/main" id="{88977951-1CF2-FB26-F59D-258F259B572F}"/>
                  </a:ext>
                </a:extLst>
              </p:cNvPr>
              <p:cNvSpPr/>
              <p:nvPr/>
            </p:nvSpPr>
            <p:spPr>
              <a:xfrm>
                <a:off x="4206936" y="3996350"/>
                <a:ext cx="528450" cy="532020"/>
              </a:xfrm>
              <a:custGeom>
                <a:avLst/>
                <a:gdLst/>
                <a:ahLst/>
                <a:cxnLst/>
                <a:rect l="l" t="t" r="r" b="b"/>
                <a:pathLst>
                  <a:path w="296" h="298" extrusionOk="0">
                    <a:moveTo>
                      <a:pt x="252" y="298"/>
                    </a:moveTo>
                    <a:lnTo>
                      <a:pt x="44" y="298"/>
                    </a:lnTo>
                    <a:lnTo>
                      <a:pt x="44" y="298"/>
                    </a:lnTo>
                    <a:lnTo>
                      <a:pt x="36" y="296"/>
                    </a:lnTo>
                    <a:lnTo>
                      <a:pt x="26" y="294"/>
                    </a:lnTo>
                    <a:lnTo>
                      <a:pt x="20" y="290"/>
                    </a:lnTo>
                    <a:lnTo>
                      <a:pt x="12" y="284"/>
                    </a:lnTo>
                    <a:lnTo>
                      <a:pt x="8" y="278"/>
                    </a:lnTo>
                    <a:lnTo>
                      <a:pt x="2" y="270"/>
                    </a:lnTo>
                    <a:lnTo>
                      <a:pt x="0" y="262"/>
                    </a:lnTo>
                    <a:lnTo>
                      <a:pt x="0" y="252"/>
                    </a:lnTo>
                    <a:lnTo>
                      <a:pt x="0" y="46"/>
                    </a:lnTo>
                    <a:lnTo>
                      <a:pt x="0" y="46"/>
                    </a:lnTo>
                    <a:lnTo>
                      <a:pt x="0" y="36"/>
                    </a:lnTo>
                    <a:lnTo>
                      <a:pt x="2" y="28"/>
                    </a:lnTo>
                    <a:lnTo>
                      <a:pt x="8" y="20"/>
                    </a:lnTo>
                    <a:lnTo>
                      <a:pt x="12" y="14"/>
                    </a:lnTo>
                    <a:lnTo>
                      <a:pt x="20" y="8"/>
                    </a:lnTo>
                    <a:lnTo>
                      <a:pt x="26" y="4"/>
                    </a:lnTo>
                    <a:lnTo>
                      <a:pt x="36" y="2"/>
                    </a:lnTo>
                    <a:lnTo>
                      <a:pt x="44" y="0"/>
                    </a:lnTo>
                    <a:lnTo>
                      <a:pt x="252" y="0"/>
                    </a:lnTo>
                    <a:lnTo>
                      <a:pt x="252" y="0"/>
                    </a:lnTo>
                    <a:lnTo>
                      <a:pt x="262" y="2"/>
                    </a:lnTo>
                    <a:lnTo>
                      <a:pt x="270" y="4"/>
                    </a:lnTo>
                    <a:lnTo>
                      <a:pt x="278" y="8"/>
                    </a:lnTo>
                    <a:lnTo>
                      <a:pt x="284" y="14"/>
                    </a:lnTo>
                    <a:lnTo>
                      <a:pt x="290" y="20"/>
                    </a:lnTo>
                    <a:lnTo>
                      <a:pt x="294" y="28"/>
                    </a:lnTo>
                    <a:lnTo>
                      <a:pt x="296" y="36"/>
                    </a:lnTo>
                    <a:lnTo>
                      <a:pt x="296" y="46"/>
                    </a:lnTo>
                    <a:lnTo>
                      <a:pt x="296" y="252"/>
                    </a:lnTo>
                    <a:lnTo>
                      <a:pt x="296" y="252"/>
                    </a:lnTo>
                    <a:lnTo>
                      <a:pt x="296" y="262"/>
                    </a:lnTo>
                    <a:lnTo>
                      <a:pt x="294" y="270"/>
                    </a:lnTo>
                    <a:lnTo>
                      <a:pt x="290" y="278"/>
                    </a:lnTo>
                    <a:lnTo>
                      <a:pt x="284" y="284"/>
                    </a:lnTo>
                    <a:lnTo>
                      <a:pt x="278" y="290"/>
                    </a:lnTo>
                    <a:lnTo>
                      <a:pt x="270" y="294"/>
                    </a:lnTo>
                    <a:lnTo>
                      <a:pt x="262" y="296"/>
                    </a:lnTo>
                    <a:lnTo>
                      <a:pt x="252" y="298"/>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22" name="Google Shape;9701;p53">
                <a:extLst>
                  <a:ext uri="{FF2B5EF4-FFF2-40B4-BE49-F238E27FC236}">
                    <a16:creationId xmlns:a16="http://schemas.microsoft.com/office/drawing/2014/main" id="{DB71DA1B-6CEC-8395-E256-271ECF78FDF7}"/>
                  </a:ext>
                </a:extLst>
              </p:cNvPr>
              <p:cNvSpPr/>
              <p:nvPr/>
            </p:nvSpPr>
            <p:spPr>
              <a:xfrm>
                <a:off x="4206936" y="3996350"/>
                <a:ext cx="528450" cy="160677"/>
              </a:xfrm>
              <a:custGeom>
                <a:avLst/>
                <a:gdLst/>
                <a:ahLst/>
                <a:cxnLst/>
                <a:rect l="l" t="t" r="r" b="b"/>
                <a:pathLst>
                  <a:path w="296" h="90" extrusionOk="0">
                    <a:moveTo>
                      <a:pt x="254" y="0"/>
                    </a:moveTo>
                    <a:lnTo>
                      <a:pt x="44" y="0"/>
                    </a:lnTo>
                    <a:lnTo>
                      <a:pt x="44" y="0"/>
                    </a:lnTo>
                    <a:lnTo>
                      <a:pt x="34" y="2"/>
                    </a:lnTo>
                    <a:lnTo>
                      <a:pt x="26" y="4"/>
                    </a:lnTo>
                    <a:lnTo>
                      <a:pt x="18" y="8"/>
                    </a:lnTo>
                    <a:lnTo>
                      <a:pt x="12" y="14"/>
                    </a:lnTo>
                    <a:lnTo>
                      <a:pt x="6" y="20"/>
                    </a:lnTo>
                    <a:lnTo>
                      <a:pt x="2" y="26"/>
                    </a:lnTo>
                    <a:lnTo>
                      <a:pt x="0" y="36"/>
                    </a:lnTo>
                    <a:lnTo>
                      <a:pt x="0" y="44"/>
                    </a:lnTo>
                    <a:lnTo>
                      <a:pt x="0" y="90"/>
                    </a:lnTo>
                    <a:lnTo>
                      <a:pt x="296" y="90"/>
                    </a:lnTo>
                    <a:lnTo>
                      <a:pt x="296" y="44"/>
                    </a:lnTo>
                    <a:lnTo>
                      <a:pt x="296" y="44"/>
                    </a:lnTo>
                    <a:lnTo>
                      <a:pt x="296" y="36"/>
                    </a:lnTo>
                    <a:lnTo>
                      <a:pt x="294" y="26"/>
                    </a:lnTo>
                    <a:lnTo>
                      <a:pt x="290" y="20"/>
                    </a:lnTo>
                    <a:lnTo>
                      <a:pt x="284" y="14"/>
                    </a:lnTo>
                    <a:lnTo>
                      <a:pt x="278" y="8"/>
                    </a:lnTo>
                    <a:lnTo>
                      <a:pt x="270" y="4"/>
                    </a:lnTo>
                    <a:lnTo>
                      <a:pt x="262" y="2"/>
                    </a:lnTo>
                    <a:lnTo>
                      <a:pt x="254" y="0"/>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23" name="Google Shape;9702;p53">
                <a:extLst>
                  <a:ext uri="{FF2B5EF4-FFF2-40B4-BE49-F238E27FC236}">
                    <a16:creationId xmlns:a16="http://schemas.microsoft.com/office/drawing/2014/main" id="{D9E3E6ED-E658-D7A2-E5B8-7D7DE19F721E}"/>
                  </a:ext>
                </a:extLst>
              </p:cNvPr>
              <p:cNvSpPr/>
              <p:nvPr/>
            </p:nvSpPr>
            <p:spPr>
              <a:xfrm>
                <a:off x="4206936" y="3996350"/>
                <a:ext cx="528450" cy="160677"/>
              </a:xfrm>
              <a:custGeom>
                <a:avLst/>
                <a:gdLst/>
                <a:ahLst/>
                <a:cxnLst/>
                <a:rect l="l" t="t" r="r" b="b"/>
                <a:pathLst>
                  <a:path w="296" h="90" extrusionOk="0">
                    <a:moveTo>
                      <a:pt x="254" y="0"/>
                    </a:moveTo>
                    <a:lnTo>
                      <a:pt x="44" y="0"/>
                    </a:lnTo>
                    <a:lnTo>
                      <a:pt x="44" y="0"/>
                    </a:lnTo>
                    <a:lnTo>
                      <a:pt x="34" y="2"/>
                    </a:lnTo>
                    <a:lnTo>
                      <a:pt x="26" y="4"/>
                    </a:lnTo>
                    <a:lnTo>
                      <a:pt x="18" y="8"/>
                    </a:lnTo>
                    <a:lnTo>
                      <a:pt x="12" y="14"/>
                    </a:lnTo>
                    <a:lnTo>
                      <a:pt x="6" y="20"/>
                    </a:lnTo>
                    <a:lnTo>
                      <a:pt x="2" y="26"/>
                    </a:lnTo>
                    <a:lnTo>
                      <a:pt x="0" y="36"/>
                    </a:lnTo>
                    <a:lnTo>
                      <a:pt x="0" y="44"/>
                    </a:lnTo>
                    <a:lnTo>
                      <a:pt x="0" y="90"/>
                    </a:lnTo>
                    <a:lnTo>
                      <a:pt x="296" y="90"/>
                    </a:lnTo>
                    <a:lnTo>
                      <a:pt x="296" y="44"/>
                    </a:lnTo>
                    <a:lnTo>
                      <a:pt x="296" y="44"/>
                    </a:lnTo>
                    <a:lnTo>
                      <a:pt x="296" y="36"/>
                    </a:lnTo>
                    <a:lnTo>
                      <a:pt x="294" y="26"/>
                    </a:lnTo>
                    <a:lnTo>
                      <a:pt x="290" y="20"/>
                    </a:lnTo>
                    <a:lnTo>
                      <a:pt x="284" y="14"/>
                    </a:lnTo>
                    <a:lnTo>
                      <a:pt x="278" y="8"/>
                    </a:lnTo>
                    <a:lnTo>
                      <a:pt x="270" y="4"/>
                    </a:lnTo>
                    <a:lnTo>
                      <a:pt x="262" y="2"/>
                    </a:lnTo>
                    <a:lnTo>
                      <a:pt x="25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24" name="Google Shape;9703;p53">
                <a:extLst>
                  <a:ext uri="{FF2B5EF4-FFF2-40B4-BE49-F238E27FC236}">
                    <a16:creationId xmlns:a16="http://schemas.microsoft.com/office/drawing/2014/main" id="{A6D2FDBF-FE76-C6E1-5C62-9AB57873336A}"/>
                  </a:ext>
                </a:extLst>
              </p:cNvPr>
              <p:cNvSpPr/>
              <p:nvPr/>
            </p:nvSpPr>
            <p:spPr>
              <a:xfrm>
                <a:off x="4492584" y="4032056"/>
                <a:ext cx="78553" cy="78553"/>
              </a:xfrm>
              <a:custGeom>
                <a:avLst/>
                <a:gdLst/>
                <a:ahLst/>
                <a:cxnLst/>
                <a:rect l="l" t="t" r="r" b="b"/>
                <a:pathLst>
                  <a:path w="44" h="44" extrusionOk="0">
                    <a:moveTo>
                      <a:pt x="44" y="22"/>
                    </a:moveTo>
                    <a:lnTo>
                      <a:pt x="44" y="22"/>
                    </a:lnTo>
                    <a:lnTo>
                      <a:pt x="42" y="32"/>
                    </a:lnTo>
                    <a:lnTo>
                      <a:pt x="38" y="38"/>
                    </a:lnTo>
                    <a:lnTo>
                      <a:pt x="30" y="44"/>
                    </a:lnTo>
                    <a:lnTo>
                      <a:pt x="22" y="44"/>
                    </a:lnTo>
                    <a:lnTo>
                      <a:pt x="22" y="44"/>
                    </a:lnTo>
                    <a:lnTo>
                      <a:pt x="12" y="44"/>
                    </a:lnTo>
                    <a:lnTo>
                      <a:pt x="6" y="38"/>
                    </a:lnTo>
                    <a:lnTo>
                      <a:pt x="0" y="32"/>
                    </a:lnTo>
                    <a:lnTo>
                      <a:pt x="0" y="22"/>
                    </a:lnTo>
                    <a:lnTo>
                      <a:pt x="0" y="22"/>
                    </a:lnTo>
                    <a:lnTo>
                      <a:pt x="0" y="14"/>
                    </a:lnTo>
                    <a:lnTo>
                      <a:pt x="6" y="6"/>
                    </a:lnTo>
                    <a:lnTo>
                      <a:pt x="12" y="2"/>
                    </a:lnTo>
                    <a:lnTo>
                      <a:pt x="22" y="0"/>
                    </a:lnTo>
                    <a:lnTo>
                      <a:pt x="22" y="0"/>
                    </a:lnTo>
                    <a:lnTo>
                      <a:pt x="30" y="2"/>
                    </a:lnTo>
                    <a:lnTo>
                      <a:pt x="38" y="6"/>
                    </a:lnTo>
                    <a:lnTo>
                      <a:pt x="42" y="14"/>
                    </a:lnTo>
                    <a:lnTo>
                      <a:pt x="44" y="22"/>
                    </a:lnTo>
                    <a:lnTo>
                      <a:pt x="44" y="22"/>
                    </a:lnTo>
                    <a:close/>
                  </a:path>
                </a:pathLst>
              </a:custGeom>
              <a:solidFill>
                <a:srgbClr val="7D7D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25" name="Google Shape;9704;p53">
                <a:extLst>
                  <a:ext uri="{FF2B5EF4-FFF2-40B4-BE49-F238E27FC236}">
                    <a16:creationId xmlns:a16="http://schemas.microsoft.com/office/drawing/2014/main" id="{0F6BA7D9-98C9-E256-DA53-77CA2D992B95}"/>
                  </a:ext>
                </a:extLst>
              </p:cNvPr>
              <p:cNvSpPr/>
              <p:nvPr/>
            </p:nvSpPr>
            <p:spPr>
              <a:xfrm>
                <a:off x="4503296" y="4042767"/>
                <a:ext cx="57130" cy="57130"/>
              </a:xfrm>
              <a:custGeom>
                <a:avLst/>
                <a:gdLst/>
                <a:ahLst/>
                <a:cxnLst/>
                <a:rect l="l" t="t" r="r" b="b"/>
                <a:pathLst>
                  <a:path w="32" h="32" extrusionOk="0">
                    <a:moveTo>
                      <a:pt x="32" y="16"/>
                    </a:moveTo>
                    <a:lnTo>
                      <a:pt x="32" y="16"/>
                    </a:lnTo>
                    <a:lnTo>
                      <a:pt x="30" y="22"/>
                    </a:lnTo>
                    <a:lnTo>
                      <a:pt x="26" y="28"/>
                    </a:lnTo>
                    <a:lnTo>
                      <a:pt x="22" y="30"/>
                    </a:lnTo>
                    <a:lnTo>
                      <a:pt x="16" y="32"/>
                    </a:lnTo>
                    <a:lnTo>
                      <a:pt x="16" y="32"/>
                    </a:lnTo>
                    <a:lnTo>
                      <a:pt x="10" y="30"/>
                    </a:lnTo>
                    <a:lnTo>
                      <a:pt x="4" y="28"/>
                    </a:lnTo>
                    <a:lnTo>
                      <a:pt x="2" y="22"/>
                    </a:lnTo>
                    <a:lnTo>
                      <a:pt x="0" y="16"/>
                    </a:lnTo>
                    <a:lnTo>
                      <a:pt x="0" y="16"/>
                    </a:lnTo>
                    <a:lnTo>
                      <a:pt x="2" y="10"/>
                    </a:lnTo>
                    <a:lnTo>
                      <a:pt x="4" y="6"/>
                    </a:lnTo>
                    <a:lnTo>
                      <a:pt x="10" y="2"/>
                    </a:lnTo>
                    <a:lnTo>
                      <a:pt x="16" y="0"/>
                    </a:lnTo>
                    <a:lnTo>
                      <a:pt x="16" y="0"/>
                    </a:lnTo>
                    <a:lnTo>
                      <a:pt x="22" y="2"/>
                    </a:lnTo>
                    <a:lnTo>
                      <a:pt x="26" y="6"/>
                    </a:lnTo>
                    <a:lnTo>
                      <a:pt x="30" y="10"/>
                    </a:lnTo>
                    <a:lnTo>
                      <a:pt x="32" y="16"/>
                    </a:lnTo>
                    <a:lnTo>
                      <a:pt x="32" y="1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26" name="Google Shape;9705;p53">
                <a:extLst>
                  <a:ext uri="{FF2B5EF4-FFF2-40B4-BE49-F238E27FC236}">
                    <a16:creationId xmlns:a16="http://schemas.microsoft.com/office/drawing/2014/main" id="{0B764DFA-55ED-427D-344D-10ECB190E06D}"/>
                  </a:ext>
                </a:extLst>
              </p:cNvPr>
              <p:cNvSpPr/>
              <p:nvPr/>
            </p:nvSpPr>
            <p:spPr>
              <a:xfrm>
                <a:off x="4246212" y="4032056"/>
                <a:ext cx="82124" cy="78553"/>
              </a:xfrm>
              <a:custGeom>
                <a:avLst/>
                <a:gdLst/>
                <a:ahLst/>
                <a:cxnLst/>
                <a:rect l="l" t="t" r="r" b="b"/>
                <a:pathLst>
                  <a:path w="46" h="44" extrusionOk="0">
                    <a:moveTo>
                      <a:pt x="46" y="22"/>
                    </a:moveTo>
                    <a:lnTo>
                      <a:pt x="46" y="22"/>
                    </a:lnTo>
                    <a:lnTo>
                      <a:pt x="44" y="32"/>
                    </a:lnTo>
                    <a:lnTo>
                      <a:pt x="38" y="38"/>
                    </a:lnTo>
                    <a:lnTo>
                      <a:pt x="32" y="44"/>
                    </a:lnTo>
                    <a:lnTo>
                      <a:pt x="22" y="44"/>
                    </a:lnTo>
                    <a:lnTo>
                      <a:pt x="22" y="44"/>
                    </a:lnTo>
                    <a:lnTo>
                      <a:pt x="14" y="44"/>
                    </a:lnTo>
                    <a:lnTo>
                      <a:pt x="6" y="38"/>
                    </a:lnTo>
                    <a:lnTo>
                      <a:pt x="2" y="32"/>
                    </a:lnTo>
                    <a:lnTo>
                      <a:pt x="0" y="22"/>
                    </a:lnTo>
                    <a:lnTo>
                      <a:pt x="0" y="22"/>
                    </a:lnTo>
                    <a:lnTo>
                      <a:pt x="2" y="14"/>
                    </a:lnTo>
                    <a:lnTo>
                      <a:pt x="6" y="6"/>
                    </a:lnTo>
                    <a:lnTo>
                      <a:pt x="14" y="2"/>
                    </a:lnTo>
                    <a:lnTo>
                      <a:pt x="22" y="0"/>
                    </a:lnTo>
                    <a:lnTo>
                      <a:pt x="22" y="0"/>
                    </a:lnTo>
                    <a:lnTo>
                      <a:pt x="32" y="2"/>
                    </a:lnTo>
                    <a:lnTo>
                      <a:pt x="38" y="6"/>
                    </a:lnTo>
                    <a:lnTo>
                      <a:pt x="44" y="14"/>
                    </a:lnTo>
                    <a:lnTo>
                      <a:pt x="46" y="22"/>
                    </a:lnTo>
                    <a:lnTo>
                      <a:pt x="46" y="22"/>
                    </a:lnTo>
                    <a:close/>
                  </a:path>
                </a:pathLst>
              </a:custGeom>
              <a:solidFill>
                <a:srgbClr val="7D7D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27" name="Google Shape;9706;p53">
                <a:extLst>
                  <a:ext uri="{FF2B5EF4-FFF2-40B4-BE49-F238E27FC236}">
                    <a16:creationId xmlns:a16="http://schemas.microsoft.com/office/drawing/2014/main" id="{9746545B-CDA0-D9A4-D709-B56429A2F7E5}"/>
                  </a:ext>
                </a:extLst>
              </p:cNvPr>
              <p:cNvSpPr/>
              <p:nvPr/>
            </p:nvSpPr>
            <p:spPr>
              <a:xfrm>
                <a:off x="4260495" y="4042767"/>
                <a:ext cx="53559" cy="57130"/>
              </a:xfrm>
              <a:custGeom>
                <a:avLst/>
                <a:gdLst/>
                <a:ahLst/>
                <a:cxnLst/>
                <a:rect l="l" t="t" r="r" b="b"/>
                <a:pathLst>
                  <a:path w="30" h="32" extrusionOk="0">
                    <a:moveTo>
                      <a:pt x="30" y="16"/>
                    </a:moveTo>
                    <a:lnTo>
                      <a:pt x="30" y="16"/>
                    </a:lnTo>
                    <a:lnTo>
                      <a:pt x="28" y="22"/>
                    </a:lnTo>
                    <a:lnTo>
                      <a:pt x="26" y="28"/>
                    </a:lnTo>
                    <a:lnTo>
                      <a:pt x="20" y="30"/>
                    </a:lnTo>
                    <a:lnTo>
                      <a:pt x="14" y="32"/>
                    </a:lnTo>
                    <a:lnTo>
                      <a:pt x="14" y="32"/>
                    </a:lnTo>
                    <a:lnTo>
                      <a:pt x="8" y="30"/>
                    </a:lnTo>
                    <a:lnTo>
                      <a:pt x="4" y="28"/>
                    </a:lnTo>
                    <a:lnTo>
                      <a:pt x="0" y="22"/>
                    </a:lnTo>
                    <a:lnTo>
                      <a:pt x="0" y="16"/>
                    </a:lnTo>
                    <a:lnTo>
                      <a:pt x="0" y="16"/>
                    </a:lnTo>
                    <a:lnTo>
                      <a:pt x="0" y="10"/>
                    </a:lnTo>
                    <a:lnTo>
                      <a:pt x="4" y="6"/>
                    </a:lnTo>
                    <a:lnTo>
                      <a:pt x="8" y="2"/>
                    </a:lnTo>
                    <a:lnTo>
                      <a:pt x="14" y="0"/>
                    </a:lnTo>
                    <a:lnTo>
                      <a:pt x="14" y="0"/>
                    </a:lnTo>
                    <a:lnTo>
                      <a:pt x="20" y="2"/>
                    </a:lnTo>
                    <a:lnTo>
                      <a:pt x="26" y="6"/>
                    </a:lnTo>
                    <a:lnTo>
                      <a:pt x="28" y="10"/>
                    </a:lnTo>
                    <a:lnTo>
                      <a:pt x="30" y="16"/>
                    </a:lnTo>
                    <a:lnTo>
                      <a:pt x="30" y="1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28" name="Google Shape;9707;p53">
                <a:extLst>
                  <a:ext uri="{FF2B5EF4-FFF2-40B4-BE49-F238E27FC236}">
                    <a16:creationId xmlns:a16="http://schemas.microsoft.com/office/drawing/2014/main" id="{7C011C8A-FCA4-91C0-0015-DA20B01729A1}"/>
                  </a:ext>
                </a:extLst>
              </p:cNvPr>
              <p:cNvSpPr/>
              <p:nvPr/>
            </p:nvSpPr>
            <p:spPr>
              <a:xfrm>
                <a:off x="4506867" y="3910655"/>
                <a:ext cx="146395" cy="171389"/>
              </a:xfrm>
              <a:custGeom>
                <a:avLst/>
                <a:gdLst/>
                <a:ahLst/>
                <a:cxnLst/>
                <a:rect l="l" t="t" r="r" b="b"/>
                <a:pathLst>
                  <a:path w="82" h="96" extrusionOk="0">
                    <a:moveTo>
                      <a:pt x="14" y="96"/>
                    </a:moveTo>
                    <a:lnTo>
                      <a:pt x="14" y="96"/>
                    </a:lnTo>
                    <a:lnTo>
                      <a:pt x="8" y="94"/>
                    </a:lnTo>
                    <a:lnTo>
                      <a:pt x="4" y="92"/>
                    </a:lnTo>
                    <a:lnTo>
                      <a:pt x="2" y="88"/>
                    </a:lnTo>
                    <a:lnTo>
                      <a:pt x="0" y="84"/>
                    </a:lnTo>
                    <a:lnTo>
                      <a:pt x="0" y="42"/>
                    </a:lnTo>
                    <a:lnTo>
                      <a:pt x="0" y="42"/>
                    </a:lnTo>
                    <a:lnTo>
                      <a:pt x="2" y="34"/>
                    </a:lnTo>
                    <a:lnTo>
                      <a:pt x="4" y="28"/>
                    </a:lnTo>
                    <a:lnTo>
                      <a:pt x="8" y="20"/>
                    </a:lnTo>
                    <a:lnTo>
                      <a:pt x="12" y="14"/>
                    </a:lnTo>
                    <a:lnTo>
                      <a:pt x="16" y="8"/>
                    </a:lnTo>
                    <a:lnTo>
                      <a:pt x="24" y="4"/>
                    </a:lnTo>
                    <a:lnTo>
                      <a:pt x="30" y="2"/>
                    </a:lnTo>
                    <a:lnTo>
                      <a:pt x="38" y="0"/>
                    </a:lnTo>
                    <a:lnTo>
                      <a:pt x="38" y="0"/>
                    </a:lnTo>
                    <a:lnTo>
                      <a:pt x="46" y="0"/>
                    </a:lnTo>
                    <a:lnTo>
                      <a:pt x="56" y="2"/>
                    </a:lnTo>
                    <a:lnTo>
                      <a:pt x="62" y="6"/>
                    </a:lnTo>
                    <a:lnTo>
                      <a:pt x="70" y="10"/>
                    </a:lnTo>
                    <a:lnTo>
                      <a:pt x="76" y="16"/>
                    </a:lnTo>
                    <a:lnTo>
                      <a:pt x="80" y="24"/>
                    </a:lnTo>
                    <a:lnTo>
                      <a:pt x="82" y="32"/>
                    </a:lnTo>
                    <a:lnTo>
                      <a:pt x="82" y="40"/>
                    </a:lnTo>
                    <a:lnTo>
                      <a:pt x="82" y="48"/>
                    </a:lnTo>
                    <a:lnTo>
                      <a:pt x="58" y="48"/>
                    </a:lnTo>
                    <a:lnTo>
                      <a:pt x="58" y="42"/>
                    </a:lnTo>
                    <a:lnTo>
                      <a:pt x="58" y="42"/>
                    </a:lnTo>
                    <a:lnTo>
                      <a:pt x="58" y="36"/>
                    </a:lnTo>
                    <a:lnTo>
                      <a:pt x="54" y="30"/>
                    </a:lnTo>
                    <a:lnTo>
                      <a:pt x="50" y="26"/>
                    </a:lnTo>
                    <a:lnTo>
                      <a:pt x="44" y="24"/>
                    </a:lnTo>
                    <a:lnTo>
                      <a:pt x="44" y="24"/>
                    </a:lnTo>
                    <a:lnTo>
                      <a:pt x="36" y="24"/>
                    </a:lnTo>
                    <a:lnTo>
                      <a:pt x="30" y="28"/>
                    </a:lnTo>
                    <a:lnTo>
                      <a:pt x="26" y="34"/>
                    </a:lnTo>
                    <a:lnTo>
                      <a:pt x="26" y="40"/>
                    </a:lnTo>
                    <a:lnTo>
                      <a:pt x="26" y="84"/>
                    </a:lnTo>
                    <a:lnTo>
                      <a:pt x="26" y="84"/>
                    </a:lnTo>
                    <a:lnTo>
                      <a:pt x="24" y="88"/>
                    </a:lnTo>
                    <a:lnTo>
                      <a:pt x="22" y="92"/>
                    </a:lnTo>
                    <a:lnTo>
                      <a:pt x="18" y="94"/>
                    </a:lnTo>
                    <a:lnTo>
                      <a:pt x="14" y="96"/>
                    </a:lnTo>
                    <a:close/>
                  </a:path>
                </a:pathLst>
              </a:custGeom>
              <a:solidFill>
                <a:srgbClr val="7D7D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29" name="Google Shape;9708;p53">
                <a:extLst>
                  <a:ext uri="{FF2B5EF4-FFF2-40B4-BE49-F238E27FC236}">
                    <a16:creationId xmlns:a16="http://schemas.microsoft.com/office/drawing/2014/main" id="{E364C5CA-6A7E-215D-82CE-D54D1DD60ED0}"/>
                  </a:ext>
                </a:extLst>
              </p:cNvPr>
              <p:cNvSpPr/>
              <p:nvPr/>
            </p:nvSpPr>
            <p:spPr>
              <a:xfrm>
                <a:off x="4506867" y="3910655"/>
                <a:ext cx="146395" cy="171389"/>
              </a:xfrm>
              <a:custGeom>
                <a:avLst/>
                <a:gdLst/>
                <a:ahLst/>
                <a:cxnLst/>
                <a:rect l="l" t="t" r="r" b="b"/>
                <a:pathLst>
                  <a:path w="82" h="96" extrusionOk="0">
                    <a:moveTo>
                      <a:pt x="14" y="96"/>
                    </a:moveTo>
                    <a:lnTo>
                      <a:pt x="14" y="96"/>
                    </a:lnTo>
                    <a:lnTo>
                      <a:pt x="8" y="94"/>
                    </a:lnTo>
                    <a:lnTo>
                      <a:pt x="4" y="92"/>
                    </a:lnTo>
                    <a:lnTo>
                      <a:pt x="2" y="88"/>
                    </a:lnTo>
                    <a:lnTo>
                      <a:pt x="0" y="84"/>
                    </a:lnTo>
                    <a:lnTo>
                      <a:pt x="0" y="42"/>
                    </a:lnTo>
                    <a:lnTo>
                      <a:pt x="0" y="42"/>
                    </a:lnTo>
                    <a:lnTo>
                      <a:pt x="2" y="34"/>
                    </a:lnTo>
                    <a:lnTo>
                      <a:pt x="4" y="28"/>
                    </a:lnTo>
                    <a:lnTo>
                      <a:pt x="8" y="20"/>
                    </a:lnTo>
                    <a:lnTo>
                      <a:pt x="12" y="14"/>
                    </a:lnTo>
                    <a:lnTo>
                      <a:pt x="16" y="8"/>
                    </a:lnTo>
                    <a:lnTo>
                      <a:pt x="24" y="4"/>
                    </a:lnTo>
                    <a:lnTo>
                      <a:pt x="30" y="2"/>
                    </a:lnTo>
                    <a:lnTo>
                      <a:pt x="38" y="0"/>
                    </a:lnTo>
                    <a:lnTo>
                      <a:pt x="38" y="0"/>
                    </a:lnTo>
                    <a:lnTo>
                      <a:pt x="46" y="0"/>
                    </a:lnTo>
                    <a:lnTo>
                      <a:pt x="56" y="2"/>
                    </a:lnTo>
                    <a:lnTo>
                      <a:pt x="62" y="6"/>
                    </a:lnTo>
                    <a:lnTo>
                      <a:pt x="70" y="10"/>
                    </a:lnTo>
                    <a:lnTo>
                      <a:pt x="76" y="16"/>
                    </a:lnTo>
                    <a:lnTo>
                      <a:pt x="80" y="24"/>
                    </a:lnTo>
                    <a:lnTo>
                      <a:pt x="82" y="32"/>
                    </a:lnTo>
                    <a:lnTo>
                      <a:pt x="82" y="40"/>
                    </a:lnTo>
                    <a:lnTo>
                      <a:pt x="82" y="48"/>
                    </a:lnTo>
                    <a:lnTo>
                      <a:pt x="58" y="48"/>
                    </a:lnTo>
                    <a:lnTo>
                      <a:pt x="58" y="42"/>
                    </a:lnTo>
                    <a:lnTo>
                      <a:pt x="58" y="42"/>
                    </a:lnTo>
                    <a:lnTo>
                      <a:pt x="58" y="36"/>
                    </a:lnTo>
                    <a:lnTo>
                      <a:pt x="54" y="30"/>
                    </a:lnTo>
                    <a:lnTo>
                      <a:pt x="50" y="26"/>
                    </a:lnTo>
                    <a:lnTo>
                      <a:pt x="44" y="24"/>
                    </a:lnTo>
                    <a:lnTo>
                      <a:pt x="44" y="24"/>
                    </a:lnTo>
                    <a:lnTo>
                      <a:pt x="36" y="24"/>
                    </a:lnTo>
                    <a:lnTo>
                      <a:pt x="30" y="28"/>
                    </a:lnTo>
                    <a:lnTo>
                      <a:pt x="26" y="34"/>
                    </a:lnTo>
                    <a:lnTo>
                      <a:pt x="26" y="40"/>
                    </a:lnTo>
                    <a:lnTo>
                      <a:pt x="26" y="84"/>
                    </a:lnTo>
                    <a:lnTo>
                      <a:pt x="26" y="84"/>
                    </a:lnTo>
                    <a:lnTo>
                      <a:pt x="24" y="88"/>
                    </a:lnTo>
                    <a:lnTo>
                      <a:pt x="22" y="92"/>
                    </a:lnTo>
                    <a:lnTo>
                      <a:pt x="18" y="94"/>
                    </a:lnTo>
                    <a:lnTo>
                      <a:pt x="14" y="96"/>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30" name="Google Shape;9709;p53">
                <a:extLst>
                  <a:ext uri="{FF2B5EF4-FFF2-40B4-BE49-F238E27FC236}">
                    <a16:creationId xmlns:a16="http://schemas.microsoft.com/office/drawing/2014/main" id="{16F385C5-FE32-284A-8690-30CBCD175F53}"/>
                  </a:ext>
                </a:extLst>
              </p:cNvPr>
              <p:cNvSpPr/>
              <p:nvPr/>
            </p:nvSpPr>
            <p:spPr>
              <a:xfrm>
                <a:off x="4264065" y="3910655"/>
                <a:ext cx="146395" cy="171389"/>
              </a:xfrm>
              <a:custGeom>
                <a:avLst/>
                <a:gdLst/>
                <a:ahLst/>
                <a:cxnLst/>
                <a:rect l="l" t="t" r="r" b="b"/>
                <a:pathLst>
                  <a:path w="82" h="96" extrusionOk="0">
                    <a:moveTo>
                      <a:pt x="12" y="96"/>
                    </a:moveTo>
                    <a:lnTo>
                      <a:pt x="12" y="96"/>
                    </a:lnTo>
                    <a:lnTo>
                      <a:pt x="12" y="96"/>
                    </a:lnTo>
                    <a:lnTo>
                      <a:pt x="8" y="94"/>
                    </a:lnTo>
                    <a:lnTo>
                      <a:pt x="4" y="92"/>
                    </a:lnTo>
                    <a:lnTo>
                      <a:pt x="0" y="88"/>
                    </a:lnTo>
                    <a:lnTo>
                      <a:pt x="0" y="84"/>
                    </a:lnTo>
                    <a:lnTo>
                      <a:pt x="0" y="42"/>
                    </a:lnTo>
                    <a:lnTo>
                      <a:pt x="0" y="42"/>
                    </a:lnTo>
                    <a:lnTo>
                      <a:pt x="0" y="34"/>
                    </a:lnTo>
                    <a:lnTo>
                      <a:pt x="2" y="28"/>
                    </a:lnTo>
                    <a:lnTo>
                      <a:pt x="6" y="20"/>
                    </a:lnTo>
                    <a:lnTo>
                      <a:pt x="10" y="14"/>
                    </a:lnTo>
                    <a:lnTo>
                      <a:pt x="16" y="8"/>
                    </a:lnTo>
                    <a:lnTo>
                      <a:pt x="22" y="4"/>
                    </a:lnTo>
                    <a:lnTo>
                      <a:pt x="30" y="2"/>
                    </a:lnTo>
                    <a:lnTo>
                      <a:pt x="36" y="0"/>
                    </a:lnTo>
                    <a:lnTo>
                      <a:pt x="36" y="0"/>
                    </a:lnTo>
                    <a:lnTo>
                      <a:pt x="46" y="0"/>
                    </a:lnTo>
                    <a:lnTo>
                      <a:pt x="54" y="2"/>
                    </a:lnTo>
                    <a:lnTo>
                      <a:pt x="62" y="6"/>
                    </a:lnTo>
                    <a:lnTo>
                      <a:pt x="68" y="10"/>
                    </a:lnTo>
                    <a:lnTo>
                      <a:pt x="74" y="16"/>
                    </a:lnTo>
                    <a:lnTo>
                      <a:pt x="78" y="24"/>
                    </a:lnTo>
                    <a:lnTo>
                      <a:pt x="80" y="32"/>
                    </a:lnTo>
                    <a:lnTo>
                      <a:pt x="82" y="40"/>
                    </a:lnTo>
                    <a:lnTo>
                      <a:pt x="82" y="48"/>
                    </a:lnTo>
                    <a:lnTo>
                      <a:pt x="58" y="48"/>
                    </a:lnTo>
                    <a:lnTo>
                      <a:pt x="58" y="42"/>
                    </a:lnTo>
                    <a:lnTo>
                      <a:pt x="58" y="42"/>
                    </a:lnTo>
                    <a:lnTo>
                      <a:pt x="56" y="36"/>
                    </a:lnTo>
                    <a:lnTo>
                      <a:pt x="54" y="30"/>
                    </a:lnTo>
                    <a:lnTo>
                      <a:pt x="48" y="26"/>
                    </a:lnTo>
                    <a:lnTo>
                      <a:pt x="42" y="24"/>
                    </a:lnTo>
                    <a:lnTo>
                      <a:pt x="42" y="24"/>
                    </a:lnTo>
                    <a:lnTo>
                      <a:pt x="36" y="24"/>
                    </a:lnTo>
                    <a:lnTo>
                      <a:pt x="30" y="28"/>
                    </a:lnTo>
                    <a:lnTo>
                      <a:pt x="26" y="34"/>
                    </a:lnTo>
                    <a:lnTo>
                      <a:pt x="24" y="40"/>
                    </a:lnTo>
                    <a:lnTo>
                      <a:pt x="24" y="84"/>
                    </a:lnTo>
                    <a:lnTo>
                      <a:pt x="24" y="84"/>
                    </a:lnTo>
                    <a:lnTo>
                      <a:pt x="24" y="88"/>
                    </a:lnTo>
                    <a:lnTo>
                      <a:pt x="20" y="92"/>
                    </a:lnTo>
                    <a:lnTo>
                      <a:pt x="16" y="94"/>
                    </a:lnTo>
                    <a:lnTo>
                      <a:pt x="12" y="96"/>
                    </a:lnTo>
                    <a:lnTo>
                      <a:pt x="12" y="96"/>
                    </a:lnTo>
                    <a:close/>
                  </a:path>
                </a:pathLst>
              </a:custGeom>
              <a:solidFill>
                <a:srgbClr val="7D7D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31" name="Google Shape;9710;p53">
                <a:extLst>
                  <a:ext uri="{FF2B5EF4-FFF2-40B4-BE49-F238E27FC236}">
                    <a16:creationId xmlns:a16="http://schemas.microsoft.com/office/drawing/2014/main" id="{A1936D9B-7508-565F-46D1-0AC5D3A00683}"/>
                  </a:ext>
                </a:extLst>
              </p:cNvPr>
              <p:cNvSpPr/>
              <p:nvPr/>
            </p:nvSpPr>
            <p:spPr>
              <a:xfrm>
                <a:off x="4674685" y="3999920"/>
                <a:ext cx="60700" cy="174960"/>
              </a:xfrm>
              <a:custGeom>
                <a:avLst/>
                <a:gdLst/>
                <a:ahLst/>
                <a:cxnLst/>
                <a:rect l="l" t="t" r="r" b="b"/>
                <a:pathLst>
                  <a:path w="34" h="98" extrusionOk="0">
                    <a:moveTo>
                      <a:pt x="0" y="0"/>
                    </a:moveTo>
                    <a:lnTo>
                      <a:pt x="0" y="0"/>
                    </a:lnTo>
                    <a:lnTo>
                      <a:pt x="0" y="0"/>
                    </a:lnTo>
                    <a:lnTo>
                      <a:pt x="8" y="2"/>
                    </a:lnTo>
                    <a:lnTo>
                      <a:pt x="14" y="4"/>
                    </a:lnTo>
                    <a:lnTo>
                      <a:pt x="20" y="10"/>
                    </a:lnTo>
                    <a:lnTo>
                      <a:pt x="26" y="14"/>
                    </a:lnTo>
                    <a:lnTo>
                      <a:pt x="30" y="20"/>
                    </a:lnTo>
                    <a:lnTo>
                      <a:pt x="32" y="26"/>
                    </a:lnTo>
                    <a:lnTo>
                      <a:pt x="34" y="34"/>
                    </a:lnTo>
                    <a:lnTo>
                      <a:pt x="34" y="42"/>
                    </a:lnTo>
                    <a:lnTo>
                      <a:pt x="34" y="88"/>
                    </a:lnTo>
                    <a:lnTo>
                      <a:pt x="34" y="98"/>
                    </a:lnTo>
                    <a:lnTo>
                      <a:pt x="34" y="98"/>
                    </a:lnTo>
                    <a:lnTo>
                      <a:pt x="34" y="42"/>
                    </a:lnTo>
                    <a:lnTo>
                      <a:pt x="34" y="42"/>
                    </a:lnTo>
                    <a:lnTo>
                      <a:pt x="34" y="34"/>
                    </a:lnTo>
                    <a:lnTo>
                      <a:pt x="32" y="26"/>
                    </a:lnTo>
                    <a:lnTo>
                      <a:pt x="30" y="20"/>
                    </a:lnTo>
                    <a:lnTo>
                      <a:pt x="26" y="14"/>
                    </a:lnTo>
                    <a:lnTo>
                      <a:pt x="20" y="10"/>
                    </a:lnTo>
                    <a:lnTo>
                      <a:pt x="14" y="4"/>
                    </a:lnTo>
                    <a:lnTo>
                      <a:pt x="8" y="2"/>
                    </a:lnTo>
                    <a:lnTo>
                      <a:pt x="0" y="0"/>
                    </a:lnTo>
                    <a:close/>
                  </a:path>
                </a:pathLst>
              </a:custGeom>
              <a:solidFill>
                <a:srgbClr val="97979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32" name="Google Shape;9711;p53">
                <a:extLst>
                  <a:ext uri="{FF2B5EF4-FFF2-40B4-BE49-F238E27FC236}">
                    <a16:creationId xmlns:a16="http://schemas.microsoft.com/office/drawing/2014/main" id="{899CC403-0991-D436-4038-170A146371B6}"/>
                  </a:ext>
                </a:extLst>
              </p:cNvPr>
              <p:cNvSpPr/>
              <p:nvPr/>
            </p:nvSpPr>
            <p:spPr>
              <a:xfrm>
                <a:off x="4674685" y="3999920"/>
                <a:ext cx="60700" cy="174960"/>
              </a:xfrm>
              <a:custGeom>
                <a:avLst/>
                <a:gdLst/>
                <a:ahLst/>
                <a:cxnLst/>
                <a:rect l="l" t="t" r="r" b="b"/>
                <a:pathLst>
                  <a:path w="34" h="98" extrusionOk="0">
                    <a:moveTo>
                      <a:pt x="0" y="0"/>
                    </a:moveTo>
                    <a:lnTo>
                      <a:pt x="0" y="0"/>
                    </a:lnTo>
                    <a:lnTo>
                      <a:pt x="0" y="0"/>
                    </a:lnTo>
                    <a:lnTo>
                      <a:pt x="8" y="2"/>
                    </a:lnTo>
                    <a:lnTo>
                      <a:pt x="14" y="4"/>
                    </a:lnTo>
                    <a:lnTo>
                      <a:pt x="20" y="10"/>
                    </a:lnTo>
                    <a:lnTo>
                      <a:pt x="26" y="14"/>
                    </a:lnTo>
                    <a:lnTo>
                      <a:pt x="30" y="20"/>
                    </a:lnTo>
                    <a:lnTo>
                      <a:pt x="32" y="26"/>
                    </a:lnTo>
                    <a:lnTo>
                      <a:pt x="34" y="34"/>
                    </a:lnTo>
                    <a:lnTo>
                      <a:pt x="34" y="42"/>
                    </a:lnTo>
                    <a:lnTo>
                      <a:pt x="34" y="88"/>
                    </a:lnTo>
                    <a:lnTo>
                      <a:pt x="34" y="98"/>
                    </a:lnTo>
                    <a:lnTo>
                      <a:pt x="34" y="98"/>
                    </a:lnTo>
                    <a:lnTo>
                      <a:pt x="34" y="42"/>
                    </a:lnTo>
                    <a:lnTo>
                      <a:pt x="34" y="42"/>
                    </a:lnTo>
                    <a:lnTo>
                      <a:pt x="34" y="34"/>
                    </a:lnTo>
                    <a:lnTo>
                      <a:pt x="32" y="26"/>
                    </a:lnTo>
                    <a:lnTo>
                      <a:pt x="30" y="20"/>
                    </a:lnTo>
                    <a:lnTo>
                      <a:pt x="26" y="14"/>
                    </a:lnTo>
                    <a:lnTo>
                      <a:pt x="20" y="10"/>
                    </a:lnTo>
                    <a:lnTo>
                      <a:pt x="14" y="4"/>
                    </a:lnTo>
                    <a:lnTo>
                      <a:pt x="8" y="2"/>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33" name="Google Shape;9712;p53">
                <a:extLst>
                  <a:ext uri="{FF2B5EF4-FFF2-40B4-BE49-F238E27FC236}">
                    <a16:creationId xmlns:a16="http://schemas.microsoft.com/office/drawing/2014/main" id="{F1C007FC-6C26-CEB0-8F6A-9D241AA1DF44}"/>
                  </a:ext>
                </a:extLst>
              </p:cNvPr>
              <p:cNvSpPr/>
              <p:nvPr/>
            </p:nvSpPr>
            <p:spPr>
              <a:xfrm>
                <a:off x="4656832" y="4467669"/>
                <a:ext cx="78553" cy="60700"/>
              </a:xfrm>
              <a:custGeom>
                <a:avLst/>
                <a:gdLst/>
                <a:ahLst/>
                <a:cxnLst/>
                <a:rect l="l" t="t" r="r" b="b"/>
                <a:pathLst>
                  <a:path w="44" h="34" extrusionOk="0">
                    <a:moveTo>
                      <a:pt x="44" y="0"/>
                    </a:moveTo>
                    <a:lnTo>
                      <a:pt x="44" y="0"/>
                    </a:lnTo>
                    <a:lnTo>
                      <a:pt x="44" y="0"/>
                    </a:lnTo>
                    <a:lnTo>
                      <a:pt x="42" y="6"/>
                    </a:lnTo>
                    <a:lnTo>
                      <a:pt x="38" y="14"/>
                    </a:lnTo>
                    <a:lnTo>
                      <a:pt x="28" y="24"/>
                    </a:lnTo>
                    <a:lnTo>
                      <a:pt x="22" y="28"/>
                    </a:lnTo>
                    <a:lnTo>
                      <a:pt x="16" y="32"/>
                    </a:lnTo>
                    <a:lnTo>
                      <a:pt x="8" y="34"/>
                    </a:lnTo>
                    <a:lnTo>
                      <a:pt x="0" y="34"/>
                    </a:lnTo>
                    <a:lnTo>
                      <a:pt x="2" y="34"/>
                    </a:lnTo>
                    <a:lnTo>
                      <a:pt x="2" y="34"/>
                    </a:lnTo>
                    <a:lnTo>
                      <a:pt x="8" y="34"/>
                    </a:lnTo>
                    <a:lnTo>
                      <a:pt x="16" y="32"/>
                    </a:lnTo>
                    <a:lnTo>
                      <a:pt x="22" y="28"/>
                    </a:lnTo>
                    <a:lnTo>
                      <a:pt x="28" y="24"/>
                    </a:lnTo>
                    <a:lnTo>
                      <a:pt x="34" y="18"/>
                    </a:lnTo>
                    <a:lnTo>
                      <a:pt x="38" y="14"/>
                    </a:lnTo>
                    <a:lnTo>
                      <a:pt x="42" y="6"/>
                    </a:lnTo>
                    <a:lnTo>
                      <a:pt x="44" y="0"/>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34" name="Google Shape;9713;p53">
                <a:extLst>
                  <a:ext uri="{FF2B5EF4-FFF2-40B4-BE49-F238E27FC236}">
                    <a16:creationId xmlns:a16="http://schemas.microsoft.com/office/drawing/2014/main" id="{EAAFF46A-168F-7EF3-C374-FAC51275613B}"/>
                  </a:ext>
                </a:extLst>
              </p:cNvPr>
              <p:cNvSpPr/>
              <p:nvPr/>
            </p:nvSpPr>
            <p:spPr>
              <a:xfrm>
                <a:off x="4656832" y="4467669"/>
                <a:ext cx="78553" cy="60700"/>
              </a:xfrm>
              <a:custGeom>
                <a:avLst/>
                <a:gdLst/>
                <a:ahLst/>
                <a:cxnLst/>
                <a:rect l="l" t="t" r="r" b="b"/>
                <a:pathLst>
                  <a:path w="44" h="34" extrusionOk="0">
                    <a:moveTo>
                      <a:pt x="44" y="0"/>
                    </a:moveTo>
                    <a:lnTo>
                      <a:pt x="44" y="0"/>
                    </a:lnTo>
                    <a:lnTo>
                      <a:pt x="44" y="0"/>
                    </a:lnTo>
                    <a:lnTo>
                      <a:pt x="42" y="6"/>
                    </a:lnTo>
                    <a:lnTo>
                      <a:pt x="38" y="14"/>
                    </a:lnTo>
                    <a:lnTo>
                      <a:pt x="28" y="24"/>
                    </a:lnTo>
                    <a:lnTo>
                      <a:pt x="22" y="28"/>
                    </a:lnTo>
                    <a:lnTo>
                      <a:pt x="16" y="32"/>
                    </a:lnTo>
                    <a:lnTo>
                      <a:pt x="8" y="34"/>
                    </a:lnTo>
                    <a:lnTo>
                      <a:pt x="0" y="34"/>
                    </a:lnTo>
                    <a:lnTo>
                      <a:pt x="2" y="34"/>
                    </a:lnTo>
                    <a:lnTo>
                      <a:pt x="2" y="34"/>
                    </a:lnTo>
                    <a:lnTo>
                      <a:pt x="8" y="34"/>
                    </a:lnTo>
                    <a:lnTo>
                      <a:pt x="16" y="32"/>
                    </a:lnTo>
                    <a:lnTo>
                      <a:pt x="22" y="28"/>
                    </a:lnTo>
                    <a:lnTo>
                      <a:pt x="28" y="24"/>
                    </a:lnTo>
                    <a:lnTo>
                      <a:pt x="34" y="18"/>
                    </a:lnTo>
                    <a:lnTo>
                      <a:pt x="38" y="14"/>
                    </a:lnTo>
                    <a:lnTo>
                      <a:pt x="42" y="6"/>
                    </a:lnTo>
                    <a:lnTo>
                      <a:pt x="4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35" name="Google Shape;9714;p53">
                <a:extLst>
                  <a:ext uri="{FF2B5EF4-FFF2-40B4-BE49-F238E27FC236}">
                    <a16:creationId xmlns:a16="http://schemas.microsoft.com/office/drawing/2014/main" id="{1E5D0A2F-773F-8007-2635-750C0561E368}"/>
                  </a:ext>
                </a:extLst>
              </p:cNvPr>
              <p:cNvSpPr/>
              <p:nvPr/>
            </p:nvSpPr>
            <p:spPr>
              <a:xfrm>
                <a:off x="4735385" y="4399828"/>
                <a:ext cx="0" cy="67841"/>
              </a:xfrm>
              <a:custGeom>
                <a:avLst/>
                <a:gdLst/>
                <a:ahLst/>
                <a:cxnLst/>
                <a:rect l="l" t="t" r="r" b="b"/>
                <a:pathLst>
                  <a:path w="120000" h="38" extrusionOk="0">
                    <a:moveTo>
                      <a:pt x="0" y="0"/>
                    </a:moveTo>
                    <a:lnTo>
                      <a:pt x="0" y="0"/>
                    </a:lnTo>
                    <a:lnTo>
                      <a:pt x="0" y="26"/>
                    </a:lnTo>
                    <a:lnTo>
                      <a:pt x="0" y="26"/>
                    </a:lnTo>
                    <a:lnTo>
                      <a:pt x="0" y="38"/>
                    </a:lnTo>
                    <a:lnTo>
                      <a:pt x="0" y="38"/>
                    </a:lnTo>
                    <a:lnTo>
                      <a:pt x="0" y="38"/>
                    </a:lnTo>
                    <a:lnTo>
                      <a:pt x="0" y="28"/>
                    </a:lnTo>
                    <a:lnTo>
                      <a:pt x="0" y="0"/>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36" name="Google Shape;9715;p53">
                <a:extLst>
                  <a:ext uri="{FF2B5EF4-FFF2-40B4-BE49-F238E27FC236}">
                    <a16:creationId xmlns:a16="http://schemas.microsoft.com/office/drawing/2014/main" id="{729211EA-7456-71DC-F99D-94ACB8EF6E4D}"/>
                  </a:ext>
                </a:extLst>
              </p:cNvPr>
              <p:cNvSpPr/>
              <p:nvPr/>
            </p:nvSpPr>
            <p:spPr>
              <a:xfrm>
                <a:off x="4735385" y="4399828"/>
                <a:ext cx="0" cy="67841"/>
              </a:xfrm>
              <a:custGeom>
                <a:avLst/>
                <a:gdLst/>
                <a:ahLst/>
                <a:cxnLst/>
                <a:rect l="l" t="t" r="r" b="b"/>
                <a:pathLst>
                  <a:path w="120000" h="38" extrusionOk="0">
                    <a:moveTo>
                      <a:pt x="0" y="0"/>
                    </a:moveTo>
                    <a:lnTo>
                      <a:pt x="0" y="0"/>
                    </a:lnTo>
                    <a:lnTo>
                      <a:pt x="0" y="26"/>
                    </a:lnTo>
                    <a:lnTo>
                      <a:pt x="0" y="26"/>
                    </a:lnTo>
                    <a:lnTo>
                      <a:pt x="0" y="38"/>
                    </a:lnTo>
                    <a:lnTo>
                      <a:pt x="0" y="38"/>
                    </a:lnTo>
                    <a:lnTo>
                      <a:pt x="0" y="38"/>
                    </a:lnTo>
                    <a:lnTo>
                      <a:pt x="0" y="28"/>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37" name="Google Shape;9716;p53">
                <a:extLst>
                  <a:ext uri="{FF2B5EF4-FFF2-40B4-BE49-F238E27FC236}">
                    <a16:creationId xmlns:a16="http://schemas.microsoft.com/office/drawing/2014/main" id="{5C1779FF-68EF-01AE-D2A3-BEF3D9959D26}"/>
                  </a:ext>
                </a:extLst>
              </p:cNvPr>
              <p:cNvSpPr/>
              <p:nvPr/>
            </p:nvSpPr>
            <p:spPr>
              <a:xfrm>
                <a:off x="4621126" y="4157027"/>
                <a:ext cx="114259" cy="371343"/>
              </a:xfrm>
              <a:custGeom>
                <a:avLst/>
                <a:gdLst/>
                <a:ahLst/>
                <a:cxnLst/>
                <a:rect l="l" t="t" r="r" b="b"/>
                <a:pathLst>
                  <a:path w="64" h="208" extrusionOk="0">
                    <a:moveTo>
                      <a:pt x="64" y="0"/>
                    </a:moveTo>
                    <a:lnTo>
                      <a:pt x="44" y="0"/>
                    </a:lnTo>
                    <a:lnTo>
                      <a:pt x="44" y="164"/>
                    </a:lnTo>
                    <a:lnTo>
                      <a:pt x="44" y="164"/>
                    </a:lnTo>
                    <a:lnTo>
                      <a:pt x="42" y="172"/>
                    </a:lnTo>
                    <a:lnTo>
                      <a:pt x="40" y="182"/>
                    </a:lnTo>
                    <a:lnTo>
                      <a:pt x="36" y="188"/>
                    </a:lnTo>
                    <a:lnTo>
                      <a:pt x="30" y="194"/>
                    </a:lnTo>
                    <a:lnTo>
                      <a:pt x="24" y="200"/>
                    </a:lnTo>
                    <a:lnTo>
                      <a:pt x="16" y="204"/>
                    </a:lnTo>
                    <a:lnTo>
                      <a:pt x="8" y="206"/>
                    </a:lnTo>
                    <a:lnTo>
                      <a:pt x="0" y="208"/>
                    </a:lnTo>
                    <a:lnTo>
                      <a:pt x="20" y="208"/>
                    </a:lnTo>
                    <a:lnTo>
                      <a:pt x="20" y="208"/>
                    </a:lnTo>
                    <a:lnTo>
                      <a:pt x="28" y="208"/>
                    </a:lnTo>
                    <a:lnTo>
                      <a:pt x="36" y="206"/>
                    </a:lnTo>
                    <a:lnTo>
                      <a:pt x="42" y="202"/>
                    </a:lnTo>
                    <a:lnTo>
                      <a:pt x="48" y="198"/>
                    </a:lnTo>
                    <a:lnTo>
                      <a:pt x="58" y="188"/>
                    </a:lnTo>
                    <a:lnTo>
                      <a:pt x="62" y="180"/>
                    </a:lnTo>
                    <a:lnTo>
                      <a:pt x="64" y="174"/>
                    </a:lnTo>
                    <a:lnTo>
                      <a:pt x="64" y="174"/>
                    </a:lnTo>
                    <a:lnTo>
                      <a:pt x="64" y="162"/>
                    </a:lnTo>
                    <a:lnTo>
                      <a:pt x="64" y="136"/>
                    </a:lnTo>
                    <a:lnTo>
                      <a:pt x="64" y="16"/>
                    </a:lnTo>
                    <a:lnTo>
                      <a:pt x="64" y="10"/>
                    </a:lnTo>
                    <a:lnTo>
                      <a:pt x="64" y="0"/>
                    </a:lnTo>
                    <a:close/>
                  </a:path>
                </a:pathLst>
              </a:custGeom>
              <a:solidFill>
                <a:srgbClr val="C794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38" name="Google Shape;9717;p53">
                <a:extLst>
                  <a:ext uri="{FF2B5EF4-FFF2-40B4-BE49-F238E27FC236}">
                    <a16:creationId xmlns:a16="http://schemas.microsoft.com/office/drawing/2014/main" id="{51301C5F-F046-1ABA-96F6-6A8F248BFE90}"/>
                  </a:ext>
                </a:extLst>
              </p:cNvPr>
              <p:cNvSpPr/>
              <p:nvPr/>
            </p:nvSpPr>
            <p:spPr>
              <a:xfrm>
                <a:off x="4621126" y="4157027"/>
                <a:ext cx="114259" cy="371343"/>
              </a:xfrm>
              <a:custGeom>
                <a:avLst/>
                <a:gdLst/>
                <a:ahLst/>
                <a:cxnLst/>
                <a:rect l="l" t="t" r="r" b="b"/>
                <a:pathLst>
                  <a:path w="64" h="208" extrusionOk="0">
                    <a:moveTo>
                      <a:pt x="64" y="0"/>
                    </a:moveTo>
                    <a:lnTo>
                      <a:pt x="44" y="0"/>
                    </a:lnTo>
                    <a:lnTo>
                      <a:pt x="44" y="164"/>
                    </a:lnTo>
                    <a:lnTo>
                      <a:pt x="44" y="164"/>
                    </a:lnTo>
                    <a:lnTo>
                      <a:pt x="42" y="172"/>
                    </a:lnTo>
                    <a:lnTo>
                      <a:pt x="40" y="182"/>
                    </a:lnTo>
                    <a:lnTo>
                      <a:pt x="36" y="188"/>
                    </a:lnTo>
                    <a:lnTo>
                      <a:pt x="30" y="194"/>
                    </a:lnTo>
                    <a:lnTo>
                      <a:pt x="24" y="200"/>
                    </a:lnTo>
                    <a:lnTo>
                      <a:pt x="16" y="204"/>
                    </a:lnTo>
                    <a:lnTo>
                      <a:pt x="8" y="206"/>
                    </a:lnTo>
                    <a:lnTo>
                      <a:pt x="0" y="208"/>
                    </a:lnTo>
                    <a:lnTo>
                      <a:pt x="20" y="208"/>
                    </a:lnTo>
                    <a:lnTo>
                      <a:pt x="20" y="208"/>
                    </a:lnTo>
                    <a:lnTo>
                      <a:pt x="28" y="208"/>
                    </a:lnTo>
                    <a:lnTo>
                      <a:pt x="36" y="206"/>
                    </a:lnTo>
                    <a:lnTo>
                      <a:pt x="42" y="202"/>
                    </a:lnTo>
                    <a:lnTo>
                      <a:pt x="48" y="198"/>
                    </a:lnTo>
                    <a:lnTo>
                      <a:pt x="58" y="188"/>
                    </a:lnTo>
                    <a:lnTo>
                      <a:pt x="62" y="180"/>
                    </a:lnTo>
                    <a:lnTo>
                      <a:pt x="64" y="174"/>
                    </a:lnTo>
                    <a:lnTo>
                      <a:pt x="64" y="174"/>
                    </a:lnTo>
                    <a:lnTo>
                      <a:pt x="64" y="162"/>
                    </a:lnTo>
                    <a:lnTo>
                      <a:pt x="64" y="136"/>
                    </a:lnTo>
                    <a:lnTo>
                      <a:pt x="64" y="16"/>
                    </a:lnTo>
                    <a:lnTo>
                      <a:pt x="64" y="10"/>
                    </a:lnTo>
                    <a:lnTo>
                      <a:pt x="6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39" name="Google Shape;9718;p53">
                <a:extLst>
                  <a:ext uri="{FF2B5EF4-FFF2-40B4-BE49-F238E27FC236}">
                    <a16:creationId xmlns:a16="http://schemas.microsoft.com/office/drawing/2014/main" id="{B0DCBB89-C644-72C4-B409-C5783A478DFD}"/>
                  </a:ext>
                </a:extLst>
              </p:cNvPr>
              <p:cNvSpPr/>
              <p:nvPr/>
            </p:nvSpPr>
            <p:spPr>
              <a:xfrm>
                <a:off x="4621126" y="3996350"/>
                <a:ext cx="114259" cy="160677"/>
              </a:xfrm>
              <a:custGeom>
                <a:avLst/>
                <a:gdLst/>
                <a:ahLst/>
                <a:cxnLst/>
                <a:rect l="l" t="t" r="r" b="b"/>
                <a:pathLst>
                  <a:path w="64" h="90" extrusionOk="0">
                    <a:moveTo>
                      <a:pt x="22" y="0"/>
                    </a:moveTo>
                    <a:lnTo>
                      <a:pt x="0" y="0"/>
                    </a:lnTo>
                    <a:lnTo>
                      <a:pt x="0" y="0"/>
                    </a:lnTo>
                    <a:lnTo>
                      <a:pt x="8" y="2"/>
                    </a:lnTo>
                    <a:lnTo>
                      <a:pt x="16" y="4"/>
                    </a:lnTo>
                    <a:lnTo>
                      <a:pt x="24" y="8"/>
                    </a:lnTo>
                    <a:lnTo>
                      <a:pt x="30" y="14"/>
                    </a:lnTo>
                    <a:lnTo>
                      <a:pt x="36" y="20"/>
                    </a:lnTo>
                    <a:lnTo>
                      <a:pt x="40" y="26"/>
                    </a:lnTo>
                    <a:lnTo>
                      <a:pt x="42" y="36"/>
                    </a:lnTo>
                    <a:lnTo>
                      <a:pt x="44" y="44"/>
                    </a:lnTo>
                    <a:lnTo>
                      <a:pt x="44" y="90"/>
                    </a:lnTo>
                    <a:lnTo>
                      <a:pt x="64" y="90"/>
                    </a:lnTo>
                    <a:lnTo>
                      <a:pt x="64" y="44"/>
                    </a:lnTo>
                    <a:lnTo>
                      <a:pt x="64" y="44"/>
                    </a:lnTo>
                    <a:lnTo>
                      <a:pt x="64" y="36"/>
                    </a:lnTo>
                    <a:lnTo>
                      <a:pt x="62" y="28"/>
                    </a:lnTo>
                    <a:lnTo>
                      <a:pt x="60" y="22"/>
                    </a:lnTo>
                    <a:lnTo>
                      <a:pt x="56" y="16"/>
                    </a:lnTo>
                    <a:lnTo>
                      <a:pt x="50" y="12"/>
                    </a:lnTo>
                    <a:lnTo>
                      <a:pt x="44" y="6"/>
                    </a:lnTo>
                    <a:lnTo>
                      <a:pt x="38" y="4"/>
                    </a:lnTo>
                    <a:lnTo>
                      <a:pt x="30" y="2"/>
                    </a:lnTo>
                    <a:lnTo>
                      <a:pt x="30" y="2"/>
                    </a:lnTo>
                    <a:lnTo>
                      <a:pt x="22" y="0"/>
                    </a:lnTo>
                    <a:close/>
                  </a:path>
                </a:pathLst>
              </a:custGeom>
              <a:solidFill>
                <a:srgbClr val="A6491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40" name="Google Shape;9719;p53">
                <a:extLst>
                  <a:ext uri="{FF2B5EF4-FFF2-40B4-BE49-F238E27FC236}">
                    <a16:creationId xmlns:a16="http://schemas.microsoft.com/office/drawing/2014/main" id="{37978F46-76D1-9375-7BBF-F2A7FC71C95A}"/>
                  </a:ext>
                </a:extLst>
              </p:cNvPr>
              <p:cNvSpPr/>
              <p:nvPr/>
            </p:nvSpPr>
            <p:spPr>
              <a:xfrm>
                <a:off x="4621126" y="3996350"/>
                <a:ext cx="114259" cy="160677"/>
              </a:xfrm>
              <a:custGeom>
                <a:avLst/>
                <a:gdLst/>
                <a:ahLst/>
                <a:cxnLst/>
                <a:rect l="l" t="t" r="r" b="b"/>
                <a:pathLst>
                  <a:path w="64" h="90" extrusionOk="0">
                    <a:moveTo>
                      <a:pt x="22" y="0"/>
                    </a:moveTo>
                    <a:lnTo>
                      <a:pt x="0" y="0"/>
                    </a:lnTo>
                    <a:lnTo>
                      <a:pt x="0" y="0"/>
                    </a:lnTo>
                    <a:lnTo>
                      <a:pt x="8" y="2"/>
                    </a:lnTo>
                    <a:lnTo>
                      <a:pt x="16" y="4"/>
                    </a:lnTo>
                    <a:lnTo>
                      <a:pt x="24" y="8"/>
                    </a:lnTo>
                    <a:lnTo>
                      <a:pt x="30" y="14"/>
                    </a:lnTo>
                    <a:lnTo>
                      <a:pt x="36" y="20"/>
                    </a:lnTo>
                    <a:lnTo>
                      <a:pt x="40" y="26"/>
                    </a:lnTo>
                    <a:lnTo>
                      <a:pt x="42" y="36"/>
                    </a:lnTo>
                    <a:lnTo>
                      <a:pt x="44" y="44"/>
                    </a:lnTo>
                    <a:lnTo>
                      <a:pt x="44" y="90"/>
                    </a:lnTo>
                    <a:lnTo>
                      <a:pt x="64" y="90"/>
                    </a:lnTo>
                    <a:lnTo>
                      <a:pt x="64" y="44"/>
                    </a:lnTo>
                    <a:lnTo>
                      <a:pt x="64" y="44"/>
                    </a:lnTo>
                    <a:lnTo>
                      <a:pt x="64" y="36"/>
                    </a:lnTo>
                    <a:lnTo>
                      <a:pt x="62" y="28"/>
                    </a:lnTo>
                    <a:lnTo>
                      <a:pt x="60" y="22"/>
                    </a:lnTo>
                    <a:lnTo>
                      <a:pt x="56" y="16"/>
                    </a:lnTo>
                    <a:lnTo>
                      <a:pt x="50" y="12"/>
                    </a:lnTo>
                    <a:lnTo>
                      <a:pt x="44" y="6"/>
                    </a:lnTo>
                    <a:lnTo>
                      <a:pt x="38" y="4"/>
                    </a:lnTo>
                    <a:lnTo>
                      <a:pt x="30" y="2"/>
                    </a:lnTo>
                    <a:lnTo>
                      <a:pt x="30" y="2"/>
                    </a:lnTo>
                    <a:lnTo>
                      <a:pt x="22"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41" name="Google Shape;9720;p53">
                <a:extLst>
                  <a:ext uri="{FF2B5EF4-FFF2-40B4-BE49-F238E27FC236}">
                    <a16:creationId xmlns:a16="http://schemas.microsoft.com/office/drawing/2014/main" id="{DC353823-52F2-5F80-6529-306F72BC5D3A}"/>
                  </a:ext>
                </a:extLst>
              </p:cNvPr>
              <p:cNvSpPr/>
              <p:nvPr/>
            </p:nvSpPr>
            <p:spPr>
              <a:xfrm>
                <a:off x="4517578" y="4192733"/>
                <a:ext cx="53559" cy="57130"/>
              </a:xfrm>
              <a:custGeom>
                <a:avLst/>
                <a:gdLst/>
                <a:ahLst/>
                <a:cxnLst/>
                <a:rect l="l" t="t" r="r" b="b"/>
                <a:pathLst>
                  <a:path w="30" h="32" extrusionOk="0">
                    <a:moveTo>
                      <a:pt x="26" y="32"/>
                    </a:moveTo>
                    <a:lnTo>
                      <a:pt x="4" y="32"/>
                    </a:lnTo>
                    <a:lnTo>
                      <a:pt x="4" y="32"/>
                    </a:lnTo>
                    <a:lnTo>
                      <a:pt x="0" y="30"/>
                    </a:lnTo>
                    <a:lnTo>
                      <a:pt x="0" y="28"/>
                    </a:lnTo>
                    <a:lnTo>
                      <a:pt x="0" y="4"/>
                    </a:lnTo>
                    <a:lnTo>
                      <a:pt x="0" y="4"/>
                    </a:lnTo>
                    <a:lnTo>
                      <a:pt x="0" y="2"/>
                    </a:lnTo>
                    <a:lnTo>
                      <a:pt x="4" y="0"/>
                    </a:lnTo>
                    <a:lnTo>
                      <a:pt x="26" y="0"/>
                    </a:lnTo>
                    <a:lnTo>
                      <a:pt x="26" y="0"/>
                    </a:lnTo>
                    <a:lnTo>
                      <a:pt x="28" y="2"/>
                    </a:lnTo>
                    <a:lnTo>
                      <a:pt x="30" y="4"/>
                    </a:lnTo>
                    <a:lnTo>
                      <a:pt x="30" y="28"/>
                    </a:lnTo>
                    <a:lnTo>
                      <a:pt x="30" y="28"/>
                    </a:lnTo>
                    <a:lnTo>
                      <a:pt x="28" y="30"/>
                    </a:lnTo>
                    <a:lnTo>
                      <a:pt x="26" y="32"/>
                    </a:lnTo>
                    <a:lnTo>
                      <a:pt x="26" y="32"/>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42" name="Google Shape;9721;p53">
                <a:extLst>
                  <a:ext uri="{FF2B5EF4-FFF2-40B4-BE49-F238E27FC236}">
                    <a16:creationId xmlns:a16="http://schemas.microsoft.com/office/drawing/2014/main" id="{7C36E995-A91F-2A8B-A673-1FD78536E936}"/>
                  </a:ext>
                </a:extLst>
              </p:cNvPr>
              <p:cNvSpPr/>
              <p:nvPr/>
            </p:nvSpPr>
            <p:spPr>
              <a:xfrm>
                <a:off x="4428313" y="4192733"/>
                <a:ext cx="53559" cy="57130"/>
              </a:xfrm>
              <a:custGeom>
                <a:avLst/>
                <a:gdLst/>
                <a:ahLst/>
                <a:cxnLst/>
                <a:rect l="l" t="t" r="r" b="b"/>
                <a:pathLst>
                  <a:path w="30" h="32" extrusionOk="0">
                    <a:moveTo>
                      <a:pt x="26" y="32"/>
                    </a:moveTo>
                    <a:lnTo>
                      <a:pt x="4" y="32"/>
                    </a:lnTo>
                    <a:lnTo>
                      <a:pt x="4" y="32"/>
                    </a:lnTo>
                    <a:lnTo>
                      <a:pt x="2" y="30"/>
                    </a:lnTo>
                    <a:lnTo>
                      <a:pt x="0" y="28"/>
                    </a:lnTo>
                    <a:lnTo>
                      <a:pt x="0" y="4"/>
                    </a:lnTo>
                    <a:lnTo>
                      <a:pt x="0" y="4"/>
                    </a:lnTo>
                    <a:lnTo>
                      <a:pt x="2" y="2"/>
                    </a:lnTo>
                    <a:lnTo>
                      <a:pt x="4" y="0"/>
                    </a:lnTo>
                    <a:lnTo>
                      <a:pt x="26" y="0"/>
                    </a:lnTo>
                    <a:lnTo>
                      <a:pt x="26" y="0"/>
                    </a:lnTo>
                    <a:lnTo>
                      <a:pt x="30" y="2"/>
                    </a:lnTo>
                    <a:lnTo>
                      <a:pt x="30" y="4"/>
                    </a:lnTo>
                    <a:lnTo>
                      <a:pt x="30" y="28"/>
                    </a:lnTo>
                    <a:lnTo>
                      <a:pt x="30" y="28"/>
                    </a:lnTo>
                    <a:lnTo>
                      <a:pt x="30" y="30"/>
                    </a:lnTo>
                    <a:lnTo>
                      <a:pt x="26" y="32"/>
                    </a:lnTo>
                    <a:lnTo>
                      <a:pt x="26" y="32"/>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43" name="Google Shape;9722;p53">
                <a:extLst>
                  <a:ext uri="{FF2B5EF4-FFF2-40B4-BE49-F238E27FC236}">
                    <a16:creationId xmlns:a16="http://schemas.microsoft.com/office/drawing/2014/main" id="{FE053E91-DA7B-3D61-5CA4-6484BBD1E42E}"/>
                  </a:ext>
                </a:extLst>
              </p:cNvPr>
              <p:cNvSpPr/>
              <p:nvPr/>
            </p:nvSpPr>
            <p:spPr>
              <a:xfrm>
                <a:off x="4603273" y="4192733"/>
                <a:ext cx="53559" cy="57130"/>
              </a:xfrm>
              <a:custGeom>
                <a:avLst/>
                <a:gdLst/>
                <a:ahLst/>
                <a:cxnLst/>
                <a:rect l="l" t="t" r="r" b="b"/>
                <a:pathLst>
                  <a:path w="30" h="32" extrusionOk="0">
                    <a:moveTo>
                      <a:pt x="26" y="32"/>
                    </a:moveTo>
                    <a:lnTo>
                      <a:pt x="4" y="32"/>
                    </a:lnTo>
                    <a:lnTo>
                      <a:pt x="4" y="32"/>
                    </a:lnTo>
                    <a:lnTo>
                      <a:pt x="2" y="30"/>
                    </a:lnTo>
                    <a:lnTo>
                      <a:pt x="0" y="28"/>
                    </a:lnTo>
                    <a:lnTo>
                      <a:pt x="0" y="4"/>
                    </a:lnTo>
                    <a:lnTo>
                      <a:pt x="0" y="4"/>
                    </a:lnTo>
                    <a:lnTo>
                      <a:pt x="2" y="2"/>
                    </a:lnTo>
                    <a:lnTo>
                      <a:pt x="4" y="0"/>
                    </a:lnTo>
                    <a:lnTo>
                      <a:pt x="26" y="0"/>
                    </a:lnTo>
                    <a:lnTo>
                      <a:pt x="26" y="0"/>
                    </a:lnTo>
                    <a:lnTo>
                      <a:pt x="30" y="2"/>
                    </a:lnTo>
                    <a:lnTo>
                      <a:pt x="30" y="4"/>
                    </a:lnTo>
                    <a:lnTo>
                      <a:pt x="30" y="28"/>
                    </a:lnTo>
                    <a:lnTo>
                      <a:pt x="30" y="28"/>
                    </a:lnTo>
                    <a:lnTo>
                      <a:pt x="30" y="30"/>
                    </a:lnTo>
                    <a:lnTo>
                      <a:pt x="26" y="32"/>
                    </a:lnTo>
                    <a:lnTo>
                      <a:pt x="26" y="32"/>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44" name="Google Shape;9723;p53">
                <a:extLst>
                  <a:ext uri="{FF2B5EF4-FFF2-40B4-BE49-F238E27FC236}">
                    <a16:creationId xmlns:a16="http://schemas.microsoft.com/office/drawing/2014/main" id="{1ED6E8E1-1896-12D6-F896-DD19FFF06674}"/>
                  </a:ext>
                </a:extLst>
              </p:cNvPr>
              <p:cNvSpPr/>
              <p:nvPr/>
            </p:nvSpPr>
            <p:spPr>
              <a:xfrm>
                <a:off x="4253354" y="4271286"/>
                <a:ext cx="57130" cy="57130"/>
              </a:xfrm>
              <a:custGeom>
                <a:avLst/>
                <a:gdLst/>
                <a:ahLst/>
                <a:cxnLst/>
                <a:rect l="l" t="t" r="r" b="b"/>
                <a:pathLst>
                  <a:path w="32" h="32" extrusionOk="0">
                    <a:moveTo>
                      <a:pt x="28" y="32"/>
                    </a:moveTo>
                    <a:lnTo>
                      <a:pt x="4" y="32"/>
                    </a:lnTo>
                    <a:lnTo>
                      <a:pt x="4" y="32"/>
                    </a:lnTo>
                    <a:lnTo>
                      <a:pt x="2" y="30"/>
                    </a:lnTo>
                    <a:lnTo>
                      <a:pt x="0" y="28"/>
                    </a:lnTo>
                    <a:lnTo>
                      <a:pt x="0" y="4"/>
                    </a:lnTo>
                    <a:lnTo>
                      <a:pt x="0" y="4"/>
                    </a:lnTo>
                    <a:lnTo>
                      <a:pt x="2" y="2"/>
                    </a:lnTo>
                    <a:lnTo>
                      <a:pt x="4" y="0"/>
                    </a:lnTo>
                    <a:lnTo>
                      <a:pt x="28" y="0"/>
                    </a:lnTo>
                    <a:lnTo>
                      <a:pt x="28" y="0"/>
                    </a:lnTo>
                    <a:lnTo>
                      <a:pt x="30" y="2"/>
                    </a:lnTo>
                    <a:lnTo>
                      <a:pt x="32" y="4"/>
                    </a:lnTo>
                    <a:lnTo>
                      <a:pt x="32" y="28"/>
                    </a:lnTo>
                    <a:lnTo>
                      <a:pt x="32" y="28"/>
                    </a:lnTo>
                    <a:lnTo>
                      <a:pt x="30" y="30"/>
                    </a:lnTo>
                    <a:lnTo>
                      <a:pt x="28" y="32"/>
                    </a:lnTo>
                    <a:lnTo>
                      <a:pt x="28" y="32"/>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45" name="Google Shape;9724;p53">
                <a:extLst>
                  <a:ext uri="{FF2B5EF4-FFF2-40B4-BE49-F238E27FC236}">
                    <a16:creationId xmlns:a16="http://schemas.microsoft.com/office/drawing/2014/main" id="{C1A0A0CD-93B6-D17E-7D1C-DC74F7340F77}"/>
                  </a:ext>
                </a:extLst>
              </p:cNvPr>
              <p:cNvSpPr/>
              <p:nvPr/>
            </p:nvSpPr>
            <p:spPr>
              <a:xfrm>
                <a:off x="4342619" y="4271286"/>
                <a:ext cx="53559" cy="57130"/>
              </a:xfrm>
              <a:custGeom>
                <a:avLst/>
                <a:gdLst/>
                <a:ahLst/>
                <a:cxnLst/>
                <a:rect l="l" t="t" r="r" b="b"/>
                <a:pathLst>
                  <a:path w="30" h="32" extrusionOk="0">
                    <a:moveTo>
                      <a:pt x="26" y="32"/>
                    </a:moveTo>
                    <a:lnTo>
                      <a:pt x="4" y="32"/>
                    </a:lnTo>
                    <a:lnTo>
                      <a:pt x="4" y="32"/>
                    </a:lnTo>
                    <a:lnTo>
                      <a:pt x="0" y="30"/>
                    </a:lnTo>
                    <a:lnTo>
                      <a:pt x="0" y="28"/>
                    </a:lnTo>
                    <a:lnTo>
                      <a:pt x="0" y="4"/>
                    </a:lnTo>
                    <a:lnTo>
                      <a:pt x="0" y="4"/>
                    </a:lnTo>
                    <a:lnTo>
                      <a:pt x="0" y="2"/>
                    </a:lnTo>
                    <a:lnTo>
                      <a:pt x="4" y="0"/>
                    </a:lnTo>
                    <a:lnTo>
                      <a:pt x="26" y="0"/>
                    </a:lnTo>
                    <a:lnTo>
                      <a:pt x="26" y="0"/>
                    </a:lnTo>
                    <a:lnTo>
                      <a:pt x="28" y="2"/>
                    </a:lnTo>
                    <a:lnTo>
                      <a:pt x="30" y="4"/>
                    </a:lnTo>
                    <a:lnTo>
                      <a:pt x="30" y="28"/>
                    </a:lnTo>
                    <a:lnTo>
                      <a:pt x="30" y="28"/>
                    </a:lnTo>
                    <a:lnTo>
                      <a:pt x="28" y="30"/>
                    </a:lnTo>
                    <a:lnTo>
                      <a:pt x="26" y="32"/>
                    </a:lnTo>
                    <a:lnTo>
                      <a:pt x="26" y="32"/>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46" name="Google Shape;9725;p53">
                <a:extLst>
                  <a:ext uri="{FF2B5EF4-FFF2-40B4-BE49-F238E27FC236}">
                    <a16:creationId xmlns:a16="http://schemas.microsoft.com/office/drawing/2014/main" id="{61FECBDB-B80C-F096-5560-2CB6BB92D4C7}"/>
                  </a:ext>
                </a:extLst>
              </p:cNvPr>
              <p:cNvSpPr/>
              <p:nvPr/>
            </p:nvSpPr>
            <p:spPr>
              <a:xfrm>
                <a:off x="4428313" y="4271286"/>
                <a:ext cx="53559" cy="57130"/>
              </a:xfrm>
              <a:custGeom>
                <a:avLst/>
                <a:gdLst/>
                <a:ahLst/>
                <a:cxnLst/>
                <a:rect l="l" t="t" r="r" b="b"/>
                <a:pathLst>
                  <a:path w="30" h="32" extrusionOk="0">
                    <a:moveTo>
                      <a:pt x="26" y="32"/>
                    </a:moveTo>
                    <a:lnTo>
                      <a:pt x="4" y="32"/>
                    </a:lnTo>
                    <a:lnTo>
                      <a:pt x="4" y="32"/>
                    </a:lnTo>
                    <a:lnTo>
                      <a:pt x="2" y="30"/>
                    </a:lnTo>
                    <a:lnTo>
                      <a:pt x="0" y="28"/>
                    </a:lnTo>
                    <a:lnTo>
                      <a:pt x="0" y="4"/>
                    </a:lnTo>
                    <a:lnTo>
                      <a:pt x="0" y="4"/>
                    </a:lnTo>
                    <a:lnTo>
                      <a:pt x="2" y="2"/>
                    </a:lnTo>
                    <a:lnTo>
                      <a:pt x="4" y="0"/>
                    </a:lnTo>
                    <a:lnTo>
                      <a:pt x="26" y="0"/>
                    </a:lnTo>
                    <a:lnTo>
                      <a:pt x="26" y="0"/>
                    </a:lnTo>
                    <a:lnTo>
                      <a:pt x="30" y="2"/>
                    </a:lnTo>
                    <a:lnTo>
                      <a:pt x="30" y="4"/>
                    </a:lnTo>
                    <a:lnTo>
                      <a:pt x="30" y="28"/>
                    </a:lnTo>
                    <a:lnTo>
                      <a:pt x="30" y="28"/>
                    </a:lnTo>
                    <a:lnTo>
                      <a:pt x="30" y="30"/>
                    </a:lnTo>
                    <a:lnTo>
                      <a:pt x="26" y="32"/>
                    </a:lnTo>
                    <a:lnTo>
                      <a:pt x="26" y="32"/>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47" name="Google Shape;9726;p53">
                <a:extLst>
                  <a:ext uri="{FF2B5EF4-FFF2-40B4-BE49-F238E27FC236}">
                    <a16:creationId xmlns:a16="http://schemas.microsoft.com/office/drawing/2014/main" id="{3E42F965-4006-B6E2-8724-7E4DEC13129B}"/>
                  </a:ext>
                </a:extLst>
              </p:cNvPr>
              <p:cNvSpPr/>
              <p:nvPr/>
            </p:nvSpPr>
            <p:spPr>
              <a:xfrm>
                <a:off x="4517578" y="4271286"/>
                <a:ext cx="53559" cy="57130"/>
              </a:xfrm>
              <a:custGeom>
                <a:avLst/>
                <a:gdLst/>
                <a:ahLst/>
                <a:cxnLst/>
                <a:rect l="l" t="t" r="r" b="b"/>
                <a:pathLst>
                  <a:path w="30" h="32" extrusionOk="0">
                    <a:moveTo>
                      <a:pt x="26" y="32"/>
                    </a:moveTo>
                    <a:lnTo>
                      <a:pt x="4" y="32"/>
                    </a:lnTo>
                    <a:lnTo>
                      <a:pt x="4" y="32"/>
                    </a:lnTo>
                    <a:lnTo>
                      <a:pt x="0" y="30"/>
                    </a:lnTo>
                    <a:lnTo>
                      <a:pt x="0" y="28"/>
                    </a:lnTo>
                    <a:lnTo>
                      <a:pt x="0" y="4"/>
                    </a:lnTo>
                    <a:lnTo>
                      <a:pt x="0" y="4"/>
                    </a:lnTo>
                    <a:lnTo>
                      <a:pt x="0" y="2"/>
                    </a:lnTo>
                    <a:lnTo>
                      <a:pt x="4" y="0"/>
                    </a:lnTo>
                    <a:lnTo>
                      <a:pt x="26" y="0"/>
                    </a:lnTo>
                    <a:lnTo>
                      <a:pt x="26" y="0"/>
                    </a:lnTo>
                    <a:lnTo>
                      <a:pt x="28" y="2"/>
                    </a:lnTo>
                    <a:lnTo>
                      <a:pt x="30" y="4"/>
                    </a:lnTo>
                    <a:lnTo>
                      <a:pt x="30" y="28"/>
                    </a:lnTo>
                    <a:lnTo>
                      <a:pt x="30" y="28"/>
                    </a:lnTo>
                    <a:lnTo>
                      <a:pt x="28" y="30"/>
                    </a:lnTo>
                    <a:lnTo>
                      <a:pt x="26" y="32"/>
                    </a:lnTo>
                    <a:lnTo>
                      <a:pt x="26" y="32"/>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48" name="Google Shape;9727;p53">
                <a:extLst>
                  <a:ext uri="{FF2B5EF4-FFF2-40B4-BE49-F238E27FC236}">
                    <a16:creationId xmlns:a16="http://schemas.microsoft.com/office/drawing/2014/main" id="{98C37302-F3FF-9833-5C93-7E154ABE0AAA}"/>
                  </a:ext>
                </a:extLst>
              </p:cNvPr>
              <p:cNvSpPr/>
              <p:nvPr/>
            </p:nvSpPr>
            <p:spPr>
              <a:xfrm>
                <a:off x="4603273" y="4271286"/>
                <a:ext cx="53559" cy="57130"/>
              </a:xfrm>
              <a:custGeom>
                <a:avLst/>
                <a:gdLst/>
                <a:ahLst/>
                <a:cxnLst/>
                <a:rect l="l" t="t" r="r" b="b"/>
                <a:pathLst>
                  <a:path w="30" h="32" extrusionOk="0">
                    <a:moveTo>
                      <a:pt x="26" y="32"/>
                    </a:moveTo>
                    <a:lnTo>
                      <a:pt x="4" y="32"/>
                    </a:lnTo>
                    <a:lnTo>
                      <a:pt x="4" y="32"/>
                    </a:lnTo>
                    <a:lnTo>
                      <a:pt x="2" y="30"/>
                    </a:lnTo>
                    <a:lnTo>
                      <a:pt x="0" y="28"/>
                    </a:lnTo>
                    <a:lnTo>
                      <a:pt x="0" y="4"/>
                    </a:lnTo>
                    <a:lnTo>
                      <a:pt x="0" y="4"/>
                    </a:lnTo>
                    <a:lnTo>
                      <a:pt x="2" y="2"/>
                    </a:lnTo>
                    <a:lnTo>
                      <a:pt x="4" y="0"/>
                    </a:lnTo>
                    <a:lnTo>
                      <a:pt x="26" y="0"/>
                    </a:lnTo>
                    <a:lnTo>
                      <a:pt x="26" y="0"/>
                    </a:lnTo>
                    <a:lnTo>
                      <a:pt x="30" y="2"/>
                    </a:lnTo>
                    <a:lnTo>
                      <a:pt x="30" y="4"/>
                    </a:lnTo>
                    <a:lnTo>
                      <a:pt x="30" y="28"/>
                    </a:lnTo>
                    <a:lnTo>
                      <a:pt x="30" y="28"/>
                    </a:lnTo>
                    <a:lnTo>
                      <a:pt x="30" y="30"/>
                    </a:lnTo>
                    <a:lnTo>
                      <a:pt x="26" y="32"/>
                    </a:lnTo>
                    <a:lnTo>
                      <a:pt x="26" y="32"/>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49" name="Google Shape;9728;p53">
                <a:extLst>
                  <a:ext uri="{FF2B5EF4-FFF2-40B4-BE49-F238E27FC236}">
                    <a16:creationId xmlns:a16="http://schemas.microsoft.com/office/drawing/2014/main" id="{F4A6BEDF-E721-0D27-AF0B-BE7E0BDA14D9}"/>
                  </a:ext>
                </a:extLst>
              </p:cNvPr>
              <p:cNvSpPr/>
              <p:nvPr/>
            </p:nvSpPr>
            <p:spPr>
              <a:xfrm>
                <a:off x="4253354" y="4349839"/>
                <a:ext cx="57130" cy="53559"/>
              </a:xfrm>
              <a:custGeom>
                <a:avLst/>
                <a:gdLst/>
                <a:ahLst/>
                <a:cxnLst/>
                <a:rect l="l" t="t" r="r" b="b"/>
                <a:pathLst>
                  <a:path w="32" h="30" extrusionOk="0">
                    <a:moveTo>
                      <a:pt x="28" y="30"/>
                    </a:moveTo>
                    <a:lnTo>
                      <a:pt x="4" y="30"/>
                    </a:lnTo>
                    <a:lnTo>
                      <a:pt x="4" y="30"/>
                    </a:lnTo>
                    <a:lnTo>
                      <a:pt x="2" y="30"/>
                    </a:lnTo>
                    <a:lnTo>
                      <a:pt x="0" y="28"/>
                    </a:lnTo>
                    <a:lnTo>
                      <a:pt x="0" y="4"/>
                    </a:lnTo>
                    <a:lnTo>
                      <a:pt x="0" y="4"/>
                    </a:lnTo>
                    <a:lnTo>
                      <a:pt x="2" y="2"/>
                    </a:lnTo>
                    <a:lnTo>
                      <a:pt x="4" y="0"/>
                    </a:lnTo>
                    <a:lnTo>
                      <a:pt x="28" y="0"/>
                    </a:lnTo>
                    <a:lnTo>
                      <a:pt x="28" y="0"/>
                    </a:lnTo>
                    <a:lnTo>
                      <a:pt x="30" y="2"/>
                    </a:lnTo>
                    <a:lnTo>
                      <a:pt x="32" y="4"/>
                    </a:lnTo>
                    <a:lnTo>
                      <a:pt x="32" y="28"/>
                    </a:lnTo>
                    <a:lnTo>
                      <a:pt x="32" y="28"/>
                    </a:lnTo>
                    <a:lnTo>
                      <a:pt x="30" y="30"/>
                    </a:lnTo>
                    <a:lnTo>
                      <a:pt x="28" y="30"/>
                    </a:lnTo>
                    <a:lnTo>
                      <a:pt x="28" y="30"/>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50" name="Google Shape;9729;p53">
                <a:extLst>
                  <a:ext uri="{FF2B5EF4-FFF2-40B4-BE49-F238E27FC236}">
                    <a16:creationId xmlns:a16="http://schemas.microsoft.com/office/drawing/2014/main" id="{2D423715-9592-07B1-3B58-6B17D5BD06AF}"/>
                  </a:ext>
                </a:extLst>
              </p:cNvPr>
              <p:cNvSpPr/>
              <p:nvPr/>
            </p:nvSpPr>
            <p:spPr>
              <a:xfrm>
                <a:off x="4342619" y="4349839"/>
                <a:ext cx="53559" cy="53559"/>
              </a:xfrm>
              <a:custGeom>
                <a:avLst/>
                <a:gdLst/>
                <a:ahLst/>
                <a:cxnLst/>
                <a:rect l="l" t="t" r="r" b="b"/>
                <a:pathLst>
                  <a:path w="30" h="30" extrusionOk="0">
                    <a:moveTo>
                      <a:pt x="26" y="30"/>
                    </a:moveTo>
                    <a:lnTo>
                      <a:pt x="4" y="30"/>
                    </a:lnTo>
                    <a:lnTo>
                      <a:pt x="4" y="30"/>
                    </a:lnTo>
                    <a:lnTo>
                      <a:pt x="0" y="30"/>
                    </a:lnTo>
                    <a:lnTo>
                      <a:pt x="0" y="28"/>
                    </a:lnTo>
                    <a:lnTo>
                      <a:pt x="0" y="4"/>
                    </a:lnTo>
                    <a:lnTo>
                      <a:pt x="0" y="4"/>
                    </a:lnTo>
                    <a:lnTo>
                      <a:pt x="0" y="2"/>
                    </a:lnTo>
                    <a:lnTo>
                      <a:pt x="4" y="0"/>
                    </a:lnTo>
                    <a:lnTo>
                      <a:pt x="26" y="0"/>
                    </a:lnTo>
                    <a:lnTo>
                      <a:pt x="26" y="0"/>
                    </a:lnTo>
                    <a:lnTo>
                      <a:pt x="28" y="2"/>
                    </a:lnTo>
                    <a:lnTo>
                      <a:pt x="30" y="4"/>
                    </a:lnTo>
                    <a:lnTo>
                      <a:pt x="30" y="28"/>
                    </a:lnTo>
                    <a:lnTo>
                      <a:pt x="30" y="28"/>
                    </a:lnTo>
                    <a:lnTo>
                      <a:pt x="28" y="30"/>
                    </a:lnTo>
                    <a:lnTo>
                      <a:pt x="26" y="30"/>
                    </a:lnTo>
                    <a:lnTo>
                      <a:pt x="26" y="30"/>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51" name="Google Shape;9730;p53">
                <a:extLst>
                  <a:ext uri="{FF2B5EF4-FFF2-40B4-BE49-F238E27FC236}">
                    <a16:creationId xmlns:a16="http://schemas.microsoft.com/office/drawing/2014/main" id="{E815A9DC-14A0-36C3-BF5F-0772DE40FD7A}"/>
                  </a:ext>
                </a:extLst>
              </p:cNvPr>
              <p:cNvSpPr/>
              <p:nvPr/>
            </p:nvSpPr>
            <p:spPr>
              <a:xfrm>
                <a:off x="4428313" y="4349839"/>
                <a:ext cx="53559" cy="53559"/>
              </a:xfrm>
              <a:custGeom>
                <a:avLst/>
                <a:gdLst/>
                <a:ahLst/>
                <a:cxnLst/>
                <a:rect l="l" t="t" r="r" b="b"/>
                <a:pathLst>
                  <a:path w="30" h="30" extrusionOk="0">
                    <a:moveTo>
                      <a:pt x="26" y="30"/>
                    </a:moveTo>
                    <a:lnTo>
                      <a:pt x="4" y="30"/>
                    </a:lnTo>
                    <a:lnTo>
                      <a:pt x="4" y="30"/>
                    </a:lnTo>
                    <a:lnTo>
                      <a:pt x="2" y="30"/>
                    </a:lnTo>
                    <a:lnTo>
                      <a:pt x="0" y="28"/>
                    </a:lnTo>
                    <a:lnTo>
                      <a:pt x="0" y="4"/>
                    </a:lnTo>
                    <a:lnTo>
                      <a:pt x="0" y="4"/>
                    </a:lnTo>
                    <a:lnTo>
                      <a:pt x="2" y="2"/>
                    </a:lnTo>
                    <a:lnTo>
                      <a:pt x="4" y="0"/>
                    </a:lnTo>
                    <a:lnTo>
                      <a:pt x="26" y="0"/>
                    </a:lnTo>
                    <a:lnTo>
                      <a:pt x="26" y="0"/>
                    </a:lnTo>
                    <a:lnTo>
                      <a:pt x="30" y="2"/>
                    </a:lnTo>
                    <a:lnTo>
                      <a:pt x="30" y="4"/>
                    </a:lnTo>
                    <a:lnTo>
                      <a:pt x="30" y="28"/>
                    </a:lnTo>
                    <a:lnTo>
                      <a:pt x="30" y="28"/>
                    </a:lnTo>
                    <a:lnTo>
                      <a:pt x="30" y="30"/>
                    </a:lnTo>
                    <a:lnTo>
                      <a:pt x="26" y="30"/>
                    </a:lnTo>
                    <a:lnTo>
                      <a:pt x="26" y="30"/>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52" name="Google Shape;9731;p53">
                <a:extLst>
                  <a:ext uri="{FF2B5EF4-FFF2-40B4-BE49-F238E27FC236}">
                    <a16:creationId xmlns:a16="http://schemas.microsoft.com/office/drawing/2014/main" id="{EA0A17FE-489B-474B-D3E1-4E7F170C9335}"/>
                  </a:ext>
                </a:extLst>
              </p:cNvPr>
              <p:cNvSpPr/>
              <p:nvPr/>
            </p:nvSpPr>
            <p:spPr>
              <a:xfrm>
                <a:off x="4517578" y="4349839"/>
                <a:ext cx="53559" cy="53559"/>
              </a:xfrm>
              <a:custGeom>
                <a:avLst/>
                <a:gdLst/>
                <a:ahLst/>
                <a:cxnLst/>
                <a:rect l="l" t="t" r="r" b="b"/>
                <a:pathLst>
                  <a:path w="30" h="30" extrusionOk="0">
                    <a:moveTo>
                      <a:pt x="26" y="30"/>
                    </a:moveTo>
                    <a:lnTo>
                      <a:pt x="4" y="30"/>
                    </a:lnTo>
                    <a:lnTo>
                      <a:pt x="4" y="30"/>
                    </a:lnTo>
                    <a:lnTo>
                      <a:pt x="0" y="30"/>
                    </a:lnTo>
                    <a:lnTo>
                      <a:pt x="0" y="28"/>
                    </a:lnTo>
                    <a:lnTo>
                      <a:pt x="0" y="4"/>
                    </a:lnTo>
                    <a:lnTo>
                      <a:pt x="0" y="4"/>
                    </a:lnTo>
                    <a:lnTo>
                      <a:pt x="0" y="2"/>
                    </a:lnTo>
                    <a:lnTo>
                      <a:pt x="4" y="0"/>
                    </a:lnTo>
                    <a:lnTo>
                      <a:pt x="26" y="0"/>
                    </a:lnTo>
                    <a:lnTo>
                      <a:pt x="26" y="0"/>
                    </a:lnTo>
                    <a:lnTo>
                      <a:pt x="28" y="2"/>
                    </a:lnTo>
                    <a:lnTo>
                      <a:pt x="30" y="4"/>
                    </a:lnTo>
                    <a:lnTo>
                      <a:pt x="30" y="28"/>
                    </a:lnTo>
                    <a:lnTo>
                      <a:pt x="30" y="28"/>
                    </a:lnTo>
                    <a:lnTo>
                      <a:pt x="28" y="30"/>
                    </a:lnTo>
                    <a:lnTo>
                      <a:pt x="26" y="30"/>
                    </a:lnTo>
                    <a:lnTo>
                      <a:pt x="26" y="30"/>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53" name="Google Shape;9732;p53">
                <a:extLst>
                  <a:ext uri="{FF2B5EF4-FFF2-40B4-BE49-F238E27FC236}">
                    <a16:creationId xmlns:a16="http://schemas.microsoft.com/office/drawing/2014/main" id="{31569F52-F3A6-C182-EF98-14D000A5E0DB}"/>
                  </a:ext>
                </a:extLst>
              </p:cNvPr>
              <p:cNvSpPr/>
              <p:nvPr/>
            </p:nvSpPr>
            <p:spPr>
              <a:xfrm>
                <a:off x="4603273" y="4349839"/>
                <a:ext cx="53559" cy="53559"/>
              </a:xfrm>
              <a:custGeom>
                <a:avLst/>
                <a:gdLst/>
                <a:ahLst/>
                <a:cxnLst/>
                <a:rect l="l" t="t" r="r" b="b"/>
                <a:pathLst>
                  <a:path w="30" h="30" extrusionOk="0">
                    <a:moveTo>
                      <a:pt x="26" y="30"/>
                    </a:moveTo>
                    <a:lnTo>
                      <a:pt x="4" y="30"/>
                    </a:lnTo>
                    <a:lnTo>
                      <a:pt x="4" y="30"/>
                    </a:lnTo>
                    <a:lnTo>
                      <a:pt x="2" y="30"/>
                    </a:lnTo>
                    <a:lnTo>
                      <a:pt x="0" y="28"/>
                    </a:lnTo>
                    <a:lnTo>
                      <a:pt x="0" y="4"/>
                    </a:lnTo>
                    <a:lnTo>
                      <a:pt x="0" y="4"/>
                    </a:lnTo>
                    <a:lnTo>
                      <a:pt x="2" y="2"/>
                    </a:lnTo>
                    <a:lnTo>
                      <a:pt x="4" y="0"/>
                    </a:lnTo>
                    <a:lnTo>
                      <a:pt x="26" y="0"/>
                    </a:lnTo>
                    <a:lnTo>
                      <a:pt x="26" y="0"/>
                    </a:lnTo>
                    <a:lnTo>
                      <a:pt x="30" y="2"/>
                    </a:lnTo>
                    <a:lnTo>
                      <a:pt x="30" y="4"/>
                    </a:lnTo>
                    <a:lnTo>
                      <a:pt x="30" y="28"/>
                    </a:lnTo>
                    <a:lnTo>
                      <a:pt x="30" y="28"/>
                    </a:lnTo>
                    <a:lnTo>
                      <a:pt x="30" y="30"/>
                    </a:lnTo>
                    <a:lnTo>
                      <a:pt x="26" y="30"/>
                    </a:lnTo>
                    <a:lnTo>
                      <a:pt x="26" y="30"/>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54" name="Google Shape;9733;p53">
                <a:extLst>
                  <a:ext uri="{FF2B5EF4-FFF2-40B4-BE49-F238E27FC236}">
                    <a16:creationId xmlns:a16="http://schemas.microsoft.com/office/drawing/2014/main" id="{C08BD31D-C34B-5951-D080-501DD9370493}"/>
                  </a:ext>
                </a:extLst>
              </p:cNvPr>
              <p:cNvSpPr/>
              <p:nvPr/>
            </p:nvSpPr>
            <p:spPr>
              <a:xfrm>
                <a:off x="4253354" y="4428393"/>
                <a:ext cx="57130" cy="53559"/>
              </a:xfrm>
              <a:custGeom>
                <a:avLst/>
                <a:gdLst/>
                <a:ahLst/>
                <a:cxnLst/>
                <a:rect l="l" t="t" r="r" b="b"/>
                <a:pathLst>
                  <a:path w="32" h="30" extrusionOk="0">
                    <a:moveTo>
                      <a:pt x="28" y="30"/>
                    </a:moveTo>
                    <a:lnTo>
                      <a:pt x="4" y="30"/>
                    </a:lnTo>
                    <a:lnTo>
                      <a:pt x="4" y="30"/>
                    </a:lnTo>
                    <a:lnTo>
                      <a:pt x="2" y="30"/>
                    </a:lnTo>
                    <a:lnTo>
                      <a:pt x="0" y="26"/>
                    </a:lnTo>
                    <a:lnTo>
                      <a:pt x="0" y="4"/>
                    </a:lnTo>
                    <a:lnTo>
                      <a:pt x="0" y="4"/>
                    </a:lnTo>
                    <a:lnTo>
                      <a:pt x="2" y="2"/>
                    </a:lnTo>
                    <a:lnTo>
                      <a:pt x="4" y="0"/>
                    </a:lnTo>
                    <a:lnTo>
                      <a:pt x="28" y="0"/>
                    </a:lnTo>
                    <a:lnTo>
                      <a:pt x="28" y="0"/>
                    </a:lnTo>
                    <a:lnTo>
                      <a:pt x="30" y="2"/>
                    </a:lnTo>
                    <a:lnTo>
                      <a:pt x="32" y="4"/>
                    </a:lnTo>
                    <a:lnTo>
                      <a:pt x="32" y="26"/>
                    </a:lnTo>
                    <a:lnTo>
                      <a:pt x="32" y="26"/>
                    </a:lnTo>
                    <a:lnTo>
                      <a:pt x="30" y="30"/>
                    </a:lnTo>
                    <a:lnTo>
                      <a:pt x="28" y="30"/>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55" name="Google Shape;9734;p53">
                <a:extLst>
                  <a:ext uri="{FF2B5EF4-FFF2-40B4-BE49-F238E27FC236}">
                    <a16:creationId xmlns:a16="http://schemas.microsoft.com/office/drawing/2014/main" id="{174A5B72-68EC-8E21-E51D-7A24DB4E5E6F}"/>
                  </a:ext>
                </a:extLst>
              </p:cNvPr>
              <p:cNvSpPr/>
              <p:nvPr/>
            </p:nvSpPr>
            <p:spPr>
              <a:xfrm>
                <a:off x="4253354" y="4428393"/>
                <a:ext cx="57130" cy="53559"/>
              </a:xfrm>
              <a:custGeom>
                <a:avLst/>
                <a:gdLst/>
                <a:ahLst/>
                <a:cxnLst/>
                <a:rect l="l" t="t" r="r" b="b"/>
                <a:pathLst>
                  <a:path w="32" h="30" extrusionOk="0">
                    <a:moveTo>
                      <a:pt x="28" y="30"/>
                    </a:moveTo>
                    <a:lnTo>
                      <a:pt x="4" y="30"/>
                    </a:lnTo>
                    <a:lnTo>
                      <a:pt x="4" y="30"/>
                    </a:lnTo>
                    <a:lnTo>
                      <a:pt x="2" y="30"/>
                    </a:lnTo>
                    <a:lnTo>
                      <a:pt x="0" y="26"/>
                    </a:lnTo>
                    <a:lnTo>
                      <a:pt x="0" y="4"/>
                    </a:lnTo>
                    <a:lnTo>
                      <a:pt x="0" y="4"/>
                    </a:lnTo>
                    <a:lnTo>
                      <a:pt x="2" y="2"/>
                    </a:lnTo>
                    <a:lnTo>
                      <a:pt x="4" y="0"/>
                    </a:lnTo>
                    <a:lnTo>
                      <a:pt x="28" y="0"/>
                    </a:lnTo>
                    <a:lnTo>
                      <a:pt x="28" y="0"/>
                    </a:lnTo>
                    <a:lnTo>
                      <a:pt x="30" y="2"/>
                    </a:lnTo>
                    <a:lnTo>
                      <a:pt x="32" y="4"/>
                    </a:lnTo>
                    <a:lnTo>
                      <a:pt x="32" y="26"/>
                    </a:lnTo>
                    <a:lnTo>
                      <a:pt x="32" y="26"/>
                    </a:lnTo>
                    <a:lnTo>
                      <a:pt x="30" y="30"/>
                    </a:lnTo>
                    <a:lnTo>
                      <a:pt x="28" y="3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56" name="Google Shape;9735;p53">
                <a:extLst>
                  <a:ext uri="{FF2B5EF4-FFF2-40B4-BE49-F238E27FC236}">
                    <a16:creationId xmlns:a16="http://schemas.microsoft.com/office/drawing/2014/main" id="{E0984A47-1621-8222-C60D-C579CD92161A}"/>
                  </a:ext>
                </a:extLst>
              </p:cNvPr>
              <p:cNvSpPr/>
              <p:nvPr/>
            </p:nvSpPr>
            <p:spPr>
              <a:xfrm>
                <a:off x="4342619" y="4428393"/>
                <a:ext cx="53559" cy="53559"/>
              </a:xfrm>
              <a:custGeom>
                <a:avLst/>
                <a:gdLst/>
                <a:ahLst/>
                <a:cxnLst/>
                <a:rect l="l" t="t" r="r" b="b"/>
                <a:pathLst>
                  <a:path w="30" h="30" extrusionOk="0">
                    <a:moveTo>
                      <a:pt x="26" y="30"/>
                    </a:moveTo>
                    <a:lnTo>
                      <a:pt x="4" y="30"/>
                    </a:lnTo>
                    <a:lnTo>
                      <a:pt x="4" y="30"/>
                    </a:lnTo>
                    <a:lnTo>
                      <a:pt x="0" y="30"/>
                    </a:lnTo>
                    <a:lnTo>
                      <a:pt x="0" y="26"/>
                    </a:lnTo>
                    <a:lnTo>
                      <a:pt x="0" y="4"/>
                    </a:lnTo>
                    <a:lnTo>
                      <a:pt x="0" y="4"/>
                    </a:lnTo>
                    <a:lnTo>
                      <a:pt x="0" y="2"/>
                    </a:lnTo>
                    <a:lnTo>
                      <a:pt x="4" y="0"/>
                    </a:lnTo>
                    <a:lnTo>
                      <a:pt x="26" y="0"/>
                    </a:lnTo>
                    <a:lnTo>
                      <a:pt x="26" y="0"/>
                    </a:lnTo>
                    <a:lnTo>
                      <a:pt x="28" y="2"/>
                    </a:lnTo>
                    <a:lnTo>
                      <a:pt x="30" y="4"/>
                    </a:lnTo>
                    <a:lnTo>
                      <a:pt x="30" y="26"/>
                    </a:lnTo>
                    <a:lnTo>
                      <a:pt x="30" y="26"/>
                    </a:lnTo>
                    <a:lnTo>
                      <a:pt x="28" y="30"/>
                    </a:lnTo>
                    <a:lnTo>
                      <a:pt x="26" y="30"/>
                    </a:lnTo>
                    <a:lnTo>
                      <a:pt x="26" y="30"/>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57" name="Google Shape;9736;p53">
                <a:extLst>
                  <a:ext uri="{FF2B5EF4-FFF2-40B4-BE49-F238E27FC236}">
                    <a16:creationId xmlns:a16="http://schemas.microsoft.com/office/drawing/2014/main" id="{D64C5727-2C2A-F67A-72C9-977F2F7F02D3}"/>
                  </a:ext>
                </a:extLst>
              </p:cNvPr>
              <p:cNvSpPr/>
              <p:nvPr/>
            </p:nvSpPr>
            <p:spPr>
              <a:xfrm>
                <a:off x="4428313" y="4428393"/>
                <a:ext cx="53559" cy="53559"/>
              </a:xfrm>
              <a:custGeom>
                <a:avLst/>
                <a:gdLst/>
                <a:ahLst/>
                <a:cxnLst/>
                <a:rect l="l" t="t" r="r" b="b"/>
                <a:pathLst>
                  <a:path w="30" h="30" extrusionOk="0">
                    <a:moveTo>
                      <a:pt x="26" y="30"/>
                    </a:moveTo>
                    <a:lnTo>
                      <a:pt x="4" y="30"/>
                    </a:lnTo>
                    <a:lnTo>
                      <a:pt x="4" y="30"/>
                    </a:lnTo>
                    <a:lnTo>
                      <a:pt x="2" y="30"/>
                    </a:lnTo>
                    <a:lnTo>
                      <a:pt x="0" y="26"/>
                    </a:lnTo>
                    <a:lnTo>
                      <a:pt x="0" y="4"/>
                    </a:lnTo>
                    <a:lnTo>
                      <a:pt x="0" y="4"/>
                    </a:lnTo>
                    <a:lnTo>
                      <a:pt x="2" y="2"/>
                    </a:lnTo>
                    <a:lnTo>
                      <a:pt x="4" y="0"/>
                    </a:lnTo>
                    <a:lnTo>
                      <a:pt x="26" y="0"/>
                    </a:lnTo>
                    <a:lnTo>
                      <a:pt x="26" y="0"/>
                    </a:lnTo>
                    <a:lnTo>
                      <a:pt x="30" y="2"/>
                    </a:lnTo>
                    <a:lnTo>
                      <a:pt x="30" y="4"/>
                    </a:lnTo>
                    <a:lnTo>
                      <a:pt x="30" y="26"/>
                    </a:lnTo>
                    <a:lnTo>
                      <a:pt x="30" y="26"/>
                    </a:lnTo>
                    <a:lnTo>
                      <a:pt x="30" y="30"/>
                    </a:lnTo>
                    <a:lnTo>
                      <a:pt x="26" y="30"/>
                    </a:lnTo>
                    <a:lnTo>
                      <a:pt x="26" y="30"/>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58" name="Google Shape;9737;p53">
                <a:extLst>
                  <a:ext uri="{FF2B5EF4-FFF2-40B4-BE49-F238E27FC236}">
                    <a16:creationId xmlns:a16="http://schemas.microsoft.com/office/drawing/2014/main" id="{177C4036-45B3-D265-295D-8A9BDE66DBD3}"/>
                  </a:ext>
                </a:extLst>
              </p:cNvPr>
              <p:cNvSpPr/>
              <p:nvPr/>
            </p:nvSpPr>
            <p:spPr>
              <a:xfrm>
                <a:off x="4081965" y="4132033"/>
                <a:ext cx="189242" cy="367772"/>
              </a:xfrm>
              <a:custGeom>
                <a:avLst/>
                <a:gdLst/>
                <a:ahLst/>
                <a:cxnLst/>
                <a:rect l="l" t="t" r="r" b="b"/>
                <a:pathLst>
                  <a:path w="106" h="206" extrusionOk="0">
                    <a:moveTo>
                      <a:pt x="0" y="206"/>
                    </a:moveTo>
                    <a:lnTo>
                      <a:pt x="0" y="136"/>
                    </a:lnTo>
                    <a:lnTo>
                      <a:pt x="0" y="136"/>
                    </a:lnTo>
                    <a:lnTo>
                      <a:pt x="0" y="130"/>
                    </a:lnTo>
                    <a:lnTo>
                      <a:pt x="4" y="124"/>
                    </a:lnTo>
                    <a:lnTo>
                      <a:pt x="28" y="106"/>
                    </a:lnTo>
                    <a:lnTo>
                      <a:pt x="28" y="106"/>
                    </a:lnTo>
                    <a:lnTo>
                      <a:pt x="30" y="102"/>
                    </a:lnTo>
                    <a:lnTo>
                      <a:pt x="28" y="98"/>
                    </a:lnTo>
                    <a:lnTo>
                      <a:pt x="4" y="78"/>
                    </a:lnTo>
                    <a:lnTo>
                      <a:pt x="4" y="78"/>
                    </a:lnTo>
                    <a:lnTo>
                      <a:pt x="0" y="74"/>
                    </a:lnTo>
                    <a:lnTo>
                      <a:pt x="0" y="68"/>
                    </a:lnTo>
                    <a:lnTo>
                      <a:pt x="0" y="0"/>
                    </a:lnTo>
                    <a:lnTo>
                      <a:pt x="106" y="0"/>
                    </a:lnTo>
                    <a:lnTo>
                      <a:pt x="106" y="68"/>
                    </a:lnTo>
                    <a:lnTo>
                      <a:pt x="106" y="68"/>
                    </a:lnTo>
                    <a:lnTo>
                      <a:pt x="106" y="74"/>
                    </a:lnTo>
                    <a:lnTo>
                      <a:pt x="102" y="78"/>
                    </a:lnTo>
                    <a:lnTo>
                      <a:pt x="78" y="98"/>
                    </a:lnTo>
                    <a:lnTo>
                      <a:pt x="78" y="98"/>
                    </a:lnTo>
                    <a:lnTo>
                      <a:pt x="76" y="102"/>
                    </a:lnTo>
                    <a:lnTo>
                      <a:pt x="78" y="106"/>
                    </a:lnTo>
                    <a:lnTo>
                      <a:pt x="102" y="124"/>
                    </a:lnTo>
                    <a:lnTo>
                      <a:pt x="102" y="124"/>
                    </a:lnTo>
                    <a:lnTo>
                      <a:pt x="106" y="130"/>
                    </a:lnTo>
                    <a:lnTo>
                      <a:pt x="106" y="136"/>
                    </a:lnTo>
                    <a:lnTo>
                      <a:pt x="106" y="206"/>
                    </a:lnTo>
                    <a:lnTo>
                      <a:pt x="0" y="206"/>
                    </a:lnTo>
                    <a:close/>
                  </a:path>
                </a:pathLst>
              </a:custGeom>
              <a:solidFill>
                <a:srgbClr val="F2F2F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59" name="Google Shape;9738;p53">
                <a:extLst>
                  <a:ext uri="{FF2B5EF4-FFF2-40B4-BE49-F238E27FC236}">
                    <a16:creationId xmlns:a16="http://schemas.microsoft.com/office/drawing/2014/main" id="{3D0317F4-D044-5DCE-B46A-4F231664E1F1}"/>
                  </a:ext>
                </a:extLst>
              </p:cNvPr>
              <p:cNvSpPr/>
              <p:nvPr/>
            </p:nvSpPr>
            <p:spPr>
              <a:xfrm>
                <a:off x="4081965" y="4132033"/>
                <a:ext cx="189242" cy="367772"/>
              </a:xfrm>
              <a:custGeom>
                <a:avLst/>
                <a:gdLst/>
                <a:ahLst/>
                <a:cxnLst/>
                <a:rect l="l" t="t" r="r" b="b"/>
                <a:pathLst>
                  <a:path w="106" h="206" extrusionOk="0">
                    <a:moveTo>
                      <a:pt x="0" y="206"/>
                    </a:moveTo>
                    <a:lnTo>
                      <a:pt x="0" y="136"/>
                    </a:lnTo>
                    <a:lnTo>
                      <a:pt x="0" y="136"/>
                    </a:lnTo>
                    <a:lnTo>
                      <a:pt x="0" y="130"/>
                    </a:lnTo>
                    <a:lnTo>
                      <a:pt x="4" y="124"/>
                    </a:lnTo>
                    <a:lnTo>
                      <a:pt x="28" y="106"/>
                    </a:lnTo>
                    <a:lnTo>
                      <a:pt x="28" y="106"/>
                    </a:lnTo>
                    <a:lnTo>
                      <a:pt x="30" y="102"/>
                    </a:lnTo>
                    <a:lnTo>
                      <a:pt x="28" y="98"/>
                    </a:lnTo>
                    <a:lnTo>
                      <a:pt x="4" y="78"/>
                    </a:lnTo>
                    <a:lnTo>
                      <a:pt x="4" y="78"/>
                    </a:lnTo>
                    <a:lnTo>
                      <a:pt x="0" y="74"/>
                    </a:lnTo>
                    <a:lnTo>
                      <a:pt x="0" y="68"/>
                    </a:lnTo>
                    <a:lnTo>
                      <a:pt x="0" y="0"/>
                    </a:lnTo>
                    <a:lnTo>
                      <a:pt x="106" y="0"/>
                    </a:lnTo>
                    <a:lnTo>
                      <a:pt x="106" y="68"/>
                    </a:lnTo>
                    <a:lnTo>
                      <a:pt x="106" y="68"/>
                    </a:lnTo>
                    <a:lnTo>
                      <a:pt x="106" y="74"/>
                    </a:lnTo>
                    <a:lnTo>
                      <a:pt x="102" y="78"/>
                    </a:lnTo>
                    <a:lnTo>
                      <a:pt x="78" y="98"/>
                    </a:lnTo>
                    <a:lnTo>
                      <a:pt x="78" y="98"/>
                    </a:lnTo>
                    <a:lnTo>
                      <a:pt x="76" y="102"/>
                    </a:lnTo>
                    <a:lnTo>
                      <a:pt x="78" y="106"/>
                    </a:lnTo>
                    <a:lnTo>
                      <a:pt x="102" y="124"/>
                    </a:lnTo>
                    <a:lnTo>
                      <a:pt x="102" y="124"/>
                    </a:lnTo>
                    <a:lnTo>
                      <a:pt x="106" y="130"/>
                    </a:lnTo>
                    <a:lnTo>
                      <a:pt x="106" y="136"/>
                    </a:lnTo>
                    <a:lnTo>
                      <a:pt x="106" y="206"/>
                    </a:lnTo>
                    <a:lnTo>
                      <a:pt x="0" y="206"/>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60" name="Google Shape;9739;p53">
                <a:extLst>
                  <a:ext uri="{FF2B5EF4-FFF2-40B4-BE49-F238E27FC236}">
                    <a16:creationId xmlns:a16="http://schemas.microsoft.com/office/drawing/2014/main" id="{73523F4E-D8FC-E069-C73A-1F13D0A00FD8}"/>
                  </a:ext>
                </a:extLst>
              </p:cNvPr>
              <p:cNvSpPr/>
              <p:nvPr/>
            </p:nvSpPr>
            <p:spPr>
              <a:xfrm>
                <a:off x="4081965" y="4132033"/>
                <a:ext cx="74983" cy="367772"/>
              </a:xfrm>
              <a:custGeom>
                <a:avLst/>
                <a:gdLst/>
                <a:ahLst/>
                <a:cxnLst/>
                <a:rect l="l" t="t" r="r" b="b"/>
                <a:pathLst>
                  <a:path w="42" h="206" extrusionOk="0">
                    <a:moveTo>
                      <a:pt x="16" y="124"/>
                    </a:moveTo>
                    <a:lnTo>
                      <a:pt x="40" y="106"/>
                    </a:lnTo>
                    <a:lnTo>
                      <a:pt x="40" y="106"/>
                    </a:lnTo>
                    <a:lnTo>
                      <a:pt x="42" y="102"/>
                    </a:lnTo>
                    <a:lnTo>
                      <a:pt x="40" y="98"/>
                    </a:lnTo>
                    <a:lnTo>
                      <a:pt x="16" y="78"/>
                    </a:lnTo>
                    <a:lnTo>
                      <a:pt x="16" y="78"/>
                    </a:lnTo>
                    <a:lnTo>
                      <a:pt x="12" y="74"/>
                    </a:lnTo>
                    <a:lnTo>
                      <a:pt x="10" y="68"/>
                    </a:lnTo>
                    <a:lnTo>
                      <a:pt x="10" y="0"/>
                    </a:lnTo>
                    <a:lnTo>
                      <a:pt x="0" y="0"/>
                    </a:lnTo>
                    <a:lnTo>
                      <a:pt x="0" y="68"/>
                    </a:lnTo>
                    <a:lnTo>
                      <a:pt x="0" y="68"/>
                    </a:lnTo>
                    <a:lnTo>
                      <a:pt x="0" y="74"/>
                    </a:lnTo>
                    <a:lnTo>
                      <a:pt x="4" y="78"/>
                    </a:lnTo>
                    <a:lnTo>
                      <a:pt x="28" y="98"/>
                    </a:lnTo>
                    <a:lnTo>
                      <a:pt x="28" y="98"/>
                    </a:lnTo>
                    <a:lnTo>
                      <a:pt x="30" y="102"/>
                    </a:lnTo>
                    <a:lnTo>
                      <a:pt x="28" y="106"/>
                    </a:lnTo>
                    <a:lnTo>
                      <a:pt x="4" y="124"/>
                    </a:lnTo>
                    <a:lnTo>
                      <a:pt x="4" y="124"/>
                    </a:lnTo>
                    <a:lnTo>
                      <a:pt x="0" y="130"/>
                    </a:lnTo>
                    <a:lnTo>
                      <a:pt x="0" y="136"/>
                    </a:lnTo>
                    <a:lnTo>
                      <a:pt x="0" y="206"/>
                    </a:lnTo>
                    <a:lnTo>
                      <a:pt x="10" y="206"/>
                    </a:lnTo>
                    <a:lnTo>
                      <a:pt x="10" y="136"/>
                    </a:lnTo>
                    <a:lnTo>
                      <a:pt x="10" y="136"/>
                    </a:lnTo>
                    <a:lnTo>
                      <a:pt x="12" y="130"/>
                    </a:lnTo>
                    <a:lnTo>
                      <a:pt x="16" y="124"/>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61" name="Google Shape;9740;p53">
                <a:extLst>
                  <a:ext uri="{FF2B5EF4-FFF2-40B4-BE49-F238E27FC236}">
                    <a16:creationId xmlns:a16="http://schemas.microsoft.com/office/drawing/2014/main" id="{AE22CC7B-C7E6-4569-2646-679E624F93BB}"/>
                  </a:ext>
                </a:extLst>
              </p:cNvPr>
              <p:cNvSpPr/>
              <p:nvPr/>
            </p:nvSpPr>
            <p:spPr>
              <a:xfrm>
                <a:off x="4081965" y="4132033"/>
                <a:ext cx="74983" cy="367772"/>
              </a:xfrm>
              <a:custGeom>
                <a:avLst/>
                <a:gdLst/>
                <a:ahLst/>
                <a:cxnLst/>
                <a:rect l="l" t="t" r="r" b="b"/>
                <a:pathLst>
                  <a:path w="42" h="206" extrusionOk="0">
                    <a:moveTo>
                      <a:pt x="16" y="124"/>
                    </a:moveTo>
                    <a:lnTo>
                      <a:pt x="40" y="106"/>
                    </a:lnTo>
                    <a:lnTo>
                      <a:pt x="40" y="106"/>
                    </a:lnTo>
                    <a:lnTo>
                      <a:pt x="42" y="102"/>
                    </a:lnTo>
                    <a:lnTo>
                      <a:pt x="40" y="98"/>
                    </a:lnTo>
                    <a:lnTo>
                      <a:pt x="16" y="78"/>
                    </a:lnTo>
                    <a:lnTo>
                      <a:pt x="16" y="78"/>
                    </a:lnTo>
                    <a:lnTo>
                      <a:pt x="12" y="74"/>
                    </a:lnTo>
                    <a:lnTo>
                      <a:pt x="10" y="68"/>
                    </a:lnTo>
                    <a:lnTo>
                      <a:pt x="10" y="0"/>
                    </a:lnTo>
                    <a:lnTo>
                      <a:pt x="0" y="0"/>
                    </a:lnTo>
                    <a:lnTo>
                      <a:pt x="0" y="68"/>
                    </a:lnTo>
                    <a:lnTo>
                      <a:pt x="0" y="68"/>
                    </a:lnTo>
                    <a:lnTo>
                      <a:pt x="0" y="74"/>
                    </a:lnTo>
                    <a:lnTo>
                      <a:pt x="4" y="78"/>
                    </a:lnTo>
                    <a:lnTo>
                      <a:pt x="28" y="98"/>
                    </a:lnTo>
                    <a:lnTo>
                      <a:pt x="28" y="98"/>
                    </a:lnTo>
                    <a:lnTo>
                      <a:pt x="30" y="102"/>
                    </a:lnTo>
                    <a:lnTo>
                      <a:pt x="28" y="106"/>
                    </a:lnTo>
                    <a:lnTo>
                      <a:pt x="4" y="124"/>
                    </a:lnTo>
                    <a:lnTo>
                      <a:pt x="4" y="124"/>
                    </a:lnTo>
                    <a:lnTo>
                      <a:pt x="0" y="130"/>
                    </a:lnTo>
                    <a:lnTo>
                      <a:pt x="0" y="136"/>
                    </a:lnTo>
                    <a:lnTo>
                      <a:pt x="0" y="206"/>
                    </a:lnTo>
                    <a:lnTo>
                      <a:pt x="10" y="206"/>
                    </a:lnTo>
                    <a:lnTo>
                      <a:pt x="10" y="136"/>
                    </a:lnTo>
                    <a:lnTo>
                      <a:pt x="10" y="136"/>
                    </a:lnTo>
                    <a:lnTo>
                      <a:pt x="12" y="130"/>
                    </a:lnTo>
                    <a:lnTo>
                      <a:pt x="16" y="124"/>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62" name="Google Shape;9741;p53">
                <a:extLst>
                  <a:ext uri="{FF2B5EF4-FFF2-40B4-BE49-F238E27FC236}">
                    <a16:creationId xmlns:a16="http://schemas.microsoft.com/office/drawing/2014/main" id="{EA2829B9-8CE7-C7AF-08D1-023224A650EF}"/>
                  </a:ext>
                </a:extLst>
              </p:cNvPr>
              <p:cNvSpPr/>
              <p:nvPr/>
            </p:nvSpPr>
            <p:spPr>
              <a:xfrm>
                <a:off x="4189083" y="4132033"/>
                <a:ext cx="82124" cy="367772"/>
              </a:xfrm>
              <a:custGeom>
                <a:avLst/>
                <a:gdLst/>
                <a:ahLst/>
                <a:cxnLst/>
                <a:rect l="l" t="t" r="r" b="b"/>
                <a:pathLst>
                  <a:path w="46" h="206" extrusionOk="0">
                    <a:moveTo>
                      <a:pt x="42" y="78"/>
                    </a:moveTo>
                    <a:lnTo>
                      <a:pt x="42" y="78"/>
                    </a:lnTo>
                    <a:lnTo>
                      <a:pt x="46" y="74"/>
                    </a:lnTo>
                    <a:lnTo>
                      <a:pt x="46" y="68"/>
                    </a:lnTo>
                    <a:lnTo>
                      <a:pt x="46" y="0"/>
                    </a:lnTo>
                    <a:lnTo>
                      <a:pt x="32" y="0"/>
                    </a:lnTo>
                    <a:lnTo>
                      <a:pt x="32" y="68"/>
                    </a:lnTo>
                    <a:lnTo>
                      <a:pt x="32" y="68"/>
                    </a:lnTo>
                    <a:lnTo>
                      <a:pt x="30" y="74"/>
                    </a:lnTo>
                    <a:lnTo>
                      <a:pt x="28" y="78"/>
                    </a:lnTo>
                    <a:lnTo>
                      <a:pt x="4" y="98"/>
                    </a:lnTo>
                    <a:lnTo>
                      <a:pt x="4" y="98"/>
                    </a:lnTo>
                    <a:lnTo>
                      <a:pt x="0" y="102"/>
                    </a:lnTo>
                    <a:lnTo>
                      <a:pt x="4" y="106"/>
                    </a:lnTo>
                    <a:lnTo>
                      <a:pt x="28" y="124"/>
                    </a:lnTo>
                    <a:lnTo>
                      <a:pt x="28" y="124"/>
                    </a:lnTo>
                    <a:lnTo>
                      <a:pt x="30" y="130"/>
                    </a:lnTo>
                    <a:lnTo>
                      <a:pt x="32" y="136"/>
                    </a:lnTo>
                    <a:lnTo>
                      <a:pt x="32" y="206"/>
                    </a:lnTo>
                    <a:lnTo>
                      <a:pt x="46" y="206"/>
                    </a:lnTo>
                    <a:lnTo>
                      <a:pt x="46" y="136"/>
                    </a:lnTo>
                    <a:lnTo>
                      <a:pt x="46" y="136"/>
                    </a:lnTo>
                    <a:lnTo>
                      <a:pt x="46" y="130"/>
                    </a:lnTo>
                    <a:lnTo>
                      <a:pt x="42" y="124"/>
                    </a:lnTo>
                    <a:lnTo>
                      <a:pt x="18" y="106"/>
                    </a:lnTo>
                    <a:lnTo>
                      <a:pt x="18" y="106"/>
                    </a:lnTo>
                    <a:lnTo>
                      <a:pt x="16" y="102"/>
                    </a:lnTo>
                    <a:lnTo>
                      <a:pt x="18" y="98"/>
                    </a:lnTo>
                    <a:lnTo>
                      <a:pt x="42" y="78"/>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63" name="Google Shape;9742;p53">
                <a:extLst>
                  <a:ext uri="{FF2B5EF4-FFF2-40B4-BE49-F238E27FC236}">
                    <a16:creationId xmlns:a16="http://schemas.microsoft.com/office/drawing/2014/main" id="{F50F793F-AD3C-5652-6827-B426C5BDED88}"/>
                  </a:ext>
                </a:extLst>
              </p:cNvPr>
              <p:cNvSpPr/>
              <p:nvPr/>
            </p:nvSpPr>
            <p:spPr>
              <a:xfrm>
                <a:off x="4189083" y="4132033"/>
                <a:ext cx="82124" cy="367772"/>
              </a:xfrm>
              <a:custGeom>
                <a:avLst/>
                <a:gdLst/>
                <a:ahLst/>
                <a:cxnLst/>
                <a:rect l="l" t="t" r="r" b="b"/>
                <a:pathLst>
                  <a:path w="46" h="206" extrusionOk="0">
                    <a:moveTo>
                      <a:pt x="42" y="78"/>
                    </a:moveTo>
                    <a:lnTo>
                      <a:pt x="42" y="78"/>
                    </a:lnTo>
                    <a:lnTo>
                      <a:pt x="46" y="74"/>
                    </a:lnTo>
                    <a:lnTo>
                      <a:pt x="46" y="68"/>
                    </a:lnTo>
                    <a:lnTo>
                      <a:pt x="46" y="0"/>
                    </a:lnTo>
                    <a:lnTo>
                      <a:pt x="32" y="0"/>
                    </a:lnTo>
                    <a:lnTo>
                      <a:pt x="32" y="68"/>
                    </a:lnTo>
                    <a:lnTo>
                      <a:pt x="32" y="68"/>
                    </a:lnTo>
                    <a:lnTo>
                      <a:pt x="30" y="74"/>
                    </a:lnTo>
                    <a:lnTo>
                      <a:pt x="28" y="78"/>
                    </a:lnTo>
                    <a:lnTo>
                      <a:pt x="4" y="98"/>
                    </a:lnTo>
                    <a:lnTo>
                      <a:pt x="4" y="98"/>
                    </a:lnTo>
                    <a:lnTo>
                      <a:pt x="0" y="102"/>
                    </a:lnTo>
                    <a:lnTo>
                      <a:pt x="4" y="106"/>
                    </a:lnTo>
                    <a:lnTo>
                      <a:pt x="28" y="124"/>
                    </a:lnTo>
                    <a:lnTo>
                      <a:pt x="28" y="124"/>
                    </a:lnTo>
                    <a:lnTo>
                      <a:pt x="30" y="130"/>
                    </a:lnTo>
                    <a:lnTo>
                      <a:pt x="32" y="136"/>
                    </a:lnTo>
                    <a:lnTo>
                      <a:pt x="32" y="206"/>
                    </a:lnTo>
                    <a:lnTo>
                      <a:pt x="46" y="206"/>
                    </a:lnTo>
                    <a:lnTo>
                      <a:pt x="46" y="136"/>
                    </a:lnTo>
                    <a:lnTo>
                      <a:pt x="46" y="136"/>
                    </a:lnTo>
                    <a:lnTo>
                      <a:pt x="46" y="130"/>
                    </a:lnTo>
                    <a:lnTo>
                      <a:pt x="42" y="124"/>
                    </a:lnTo>
                    <a:lnTo>
                      <a:pt x="18" y="106"/>
                    </a:lnTo>
                    <a:lnTo>
                      <a:pt x="18" y="106"/>
                    </a:lnTo>
                    <a:lnTo>
                      <a:pt x="16" y="102"/>
                    </a:lnTo>
                    <a:lnTo>
                      <a:pt x="18" y="98"/>
                    </a:lnTo>
                    <a:lnTo>
                      <a:pt x="42" y="78"/>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64" name="Google Shape;9743;p53">
                <a:extLst>
                  <a:ext uri="{FF2B5EF4-FFF2-40B4-BE49-F238E27FC236}">
                    <a16:creationId xmlns:a16="http://schemas.microsoft.com/office/drawing/2014/main" id="{22EBAEF4-D7B0-EDE0-D799-8AD8893BE116}"/>
                  </a:ext>
                </a:extLst>
              </p:cNvPr>
              <p:cNvSpPr/>
              <p:nvPr/>
            </p:nvSpPr>
            <p:spPr>
              <a:xfrm>
                <a:off x="4103388" y="4374834"/>
                <a:ext cx="146395" cy="114259"/>
              </a:xfrm>
              <a:custGeom>
                <a:avLst/>
                <a:gdLst/>
                <a:ahLst/>
                <a:cxnLst/>
                <a:rect l="l" t="t" r="r" b="b"/>
                <a:pathLst>
                  <a:path w="82" h="64" extrusionOk="0">
                    <a:moveTo>
                      <a:pt x="0" y="64"/>
                    </a:moveTo>
                    <a:lnTo>
                      <a:pt x="82" y="64"/>
                    </a:lnTo>
                    <a:lnTo>
                      <a:pt x="82" y="32"/>
                    </a:lnTo>
                    <a:lnTo>
                      <a:pt x="82" y="32"/>
                    </a:lnTo>
                    <a:lnTo>
                      <a:pt x="80" y="26"/>
                    </a:lnTo>
                    <a:lnTo>
                      <a:pt x="78" y="22"/>
                    </a:lnTo>
                    <a:lnTo>
                      <a:pt x="76" y="18"/>
                    </a:lnTo>
                    <a:lnTo>
                      <a:pt x="72" y="16"/>
                    </a:lnTo>
                    <a:lnTo>
                      <a:pt x="48" y="2"/>
                    </a:lnTo>
                    <a:lnTo>
                      <a:pt x="48" y="2"/>
                    </a:lnTo>
                    <a:lnTo>
                      <a:pt x="40" y="0"/>
                    </a:lnTo>
                    <a:lnTo>
                      <a:pt x="30" y="4"/>
                    </a:lnTo>
                    <a:lnTo>
                      <a:pt x="8" y="14"/>
                    </a:lnTo>
                    <a:lnTo>
                      <a:pt x="8" y="14"/>
                    </a:lnTo>
                    <a:lnTo>
                      <a:pt x="4" y="18"/>
                    </a:lnTo>
                    <a:lnTo>
                      <a:pt x="2" y="22"/>
                    </a:lnTo>
                    <a:lnTo>
                      <a:pt x="0" y="26"/>
                    </a:lnTo>
                    <a:lnTo>
                      <a:pt x="0" y="30"/>
                    </a:lnTo>
                    <a:lnTo>
                      <a:pt x="0" y="64"/>
                    </a:lnTo>
                    <a:close/>
                  </a:path>
                </a:pathLst>
              </a:custGeom>
              <a:solidFill>
                <a:srgbClr val="FFB6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65" name="Google Shape;9744;p53">
                <a:extLst>
                  <a:ext uri="{FF2B5EF4-FFF2-40B4-BE49-F238E27FC236}">
                    <a16:creationId xmlns:a16="http://schemas.microsoft.com/office/drawing/2014/main" id="{B191ECA3-4691-6B09-405E-554A9070FD92}"/>
                  </a:ext>
                </a:extLst>
              </p:cNvPr>
              <p:cNvSpPr/>
              <p:nvPr/>
            </p:nvSpPr>
            <p:spPr>
              <a:xfrm>
                <a:off x="4103388" y="4374834"/>
                <a:ext cx="146395" cy="114259"/>
              </a:xfrm>
              <a:custGeom>
                <a:avLst/>
                <a:gdLst/>
                <a:ahLst/>
                <a:cxnLst/>
                <a:rect l="l" t="t" r="r" b="b"/>
                <a:pathLst>
                  <a:path w="82" h="64" extrusionOk="0">
                    <a:moveTo>
                      <a:pt x="0" y="64"/>
                    </a:moveTo>
                    <a:lnTo>
                      <a:pt x="82" y="64"/>
                    </a:lnTo>
                    <a:lnTo>
                      <a:pt x="82" y="32"/>
                    </a:lnTo>
                    <a:lnTo>
                      <a:pt x="82" y="32"/>
                    </a:lnTo>
                    <a:lnTo>
                      <a:pt x="80" y="26"/>
                    </a:lnTo>
                    <a:lnTo>
                      <a:pt x="78" y="22"/>
                    </a:lnTo>
                    <a:lnTo>
                      <a:pt x="76" y="18"/>
                    </a:lnTo>
                    <a:lnTo>
                      <a:pt x="72" y="16"/>
                    </a:lnTo>
                    <a:lnTo>
                      <a:pt x="48" y="2"/>
                    </a:lnTo>
                    <a:lnTo>
                      <a:pt x="48" y="2"/>
                    </a:lnTo>
                    <a:lnTo>
                      <a:pt x="40" y="0"/>
                    </a:lnTo>
                    <a:lnTo>
                      <a:pt x="30" y="4"/>
                    </a:lnTo>
                    <a:lnTo>
                      <a:pt x="8" y="14"/>
                    </a:lnTo>
                    <a:lnTo>
                      <a:pt x="8" y="14"/>
                    </a:lnTo>
                    <a:lnTo>
                      <a:pt x="4" y="18"/>
                    </a:lnTo>
                    <a:lnTo>
                      <a:pt x="2" y="22"/>
                    </a:lnTo>
                    <a:lnTo>
                      <a:pt x="0" y="26"/>
                    </a:lnTo>
                    <a:lnTo>
                      <a:pt x="0" y="30"/>
                    </a:lnTo>
                    <a:lnTo>
                      <a:pt x="0" y="64"/>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pic>
            <p:nvPicPr>
              <p:cNvPr id="266" name="Google Shape;9745;p53">
                <a:extLst>
                  <a:ext uri="{FF2B5EF4-FFF2-40B4-BE49-F238E27FC236}">
                    <a16:creationId xmlns:a16="http://schemas.microsoft.com/office/drawing/2014/main" id="{7A5F0399-567F-D4A9-8652-2B938FFA92F1}"/>
                  </a:ext>
                </a:extLst>
              </p:cNvPr>
              <p:cNvPicPr preferRelativeResize="0"/>
              <p:nvPr/>
            </p:nvPicPr>
            <p:blipFill rotWithShape="1">
              <a:blip r:embed="rId5">
                <a:alphaModFix/>
              </a:blip>
              <a:srcRect/>
              <a:stretch/>
            </p:blipFill>
            <p:spPr>
              <a:xfrm>
                <a:off x="4085535" y="4110609"/>
                <a:ext cx="171389" cy="64271"/>
              </a:xfrm>
              <a:prstGeom prst="rect">
                <a:avLst/>
              </a:prstGeom>
              <a:noFill/>
              <a:ln>
                <a:noFill/>
              </a:ln>
            </p:spPr>
          </p:pic>
          <p:sp>
            <p:nvSpPr>
              <p:cNvPr id="267" name="Google Shape;9746;p53">
                <a:extLst>
                  <a:ext uri="{FF2B5EF4-FFF2-40B4-BE49-F238E27FC236}">
                    <a16:creationId xmlns:a16="http://schemas.microsoft.com/office/drawing/2014/main" id="{231FBDFC-C6D4-338D-A0AD-DCC3340099A7}"/>
                  </a:ext>
                </a:extLst>
              </p:cNvPr>
              <p:cNvSpPr/>
              <p:nvPr/>
            </p:nvSpPr>
            <p:spPr>
              <a:xfrm>
                <a:off x="4081965" y="4132033"/>
                <a:ext cx="17853" cy="32135"/>
              </a:xfrm>
              <a:custGeom>
                <a:avLst/>
                <a:gdLst/>
                <a:ahLst/>
                <a:cxnLst/>
                <a:rect l="l" t="t" r="r" b="b"/>
                <a:pathLst>
                  <a:path w="10" h="18" extrusionOk="0">
                    <a:moveTo>
                      <a:pt x="10" y="0"/>
                    </a:moveTo>
                    <a:lnTo>
                      <a:pt x="0" y="0"/>
                    </a:lnTo>
                    <a:lnTo>
                      <a:pt x="0" y="0"/>
                    </a:lnTo>
                    <a:lnTo>
                      <a:pt x="0" y="18"/>
                    </a:lnTo>
                    <a:lnTo>
                      <a:pt x="10" y="18"/>
                    </a:lnTo>
                    <a:lnTo>
                      <a:pt x="10" y="0"/>
                    </a:lnTo>
                    <a:close/>
                  </a:path>
                </a:pathLst>
              </a:custGeom>
              <a:solidFill>
                <a:srgbClr val="993A4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68" name="Google Shape;9747;p53">
                <a:extLst>
                  <a:ext uri="{FF2B5EF4-FFF2-40B4-BE49-F238E27FC236}">
                    <a16:creationId xmlns:a16="http://schemas.microsoft.com/office/drawing/2014/main" id="{9FC43698-C6C9-AC64-C0B1-76B7FB2F004E}"/>
                  </a:ext>
                </a:extLst>
              </p:cNvPr>
              <p:cNvSpPr/>
              <p:nvPr/>
            </p:nvSpPr>
            <p:spPr>
              <a:xfrm>
                <a:off x="4081965" y="4132033"/>
                <a:ext cx="17853" cy="32135"/>
              </a:xfrm>
              <a:custGeom>
                <a:avLst/>
                <a:gdLst/>
                <a:ahLst/>
                <a:cxnLst/>
                <a:rect l="l" t="t" r="r" b="b"/>
                <a:pathLst>
                  <a:path w="10" h="18" extrusionOk="0">
                    <a:moveTo>
                      <a:pt x="10" y="0"/>
                    </a:moveTo>
                    <a:lnTo>
                      <a:pt x="0" y="0"/>
                    </a:lnTo>
                    <a:lnTo>
                      <a:pt x="0" y="0"/>
                    </a:lnTo>
                    <a:lnTo>
                      <a:pt x="0" y="18"/>
                    </a:lnTo>
                    <a:lnTo>
                      <a:pt x="10" y="18"/>
                    </a:lnTo>
                    <a:lnTo>
                      <a:pt x="1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69" name="Google Shape;9748;p53">
                <a:extLst>
                  <a:ext uri="{FF2B5EF4-FFF2-40B4-BE49-F238E27FC236}">
                    <a16:creationId xmlns:a16="http://schemas.microsoft.com/office/drawing/2014/main" id="{19C92A19-746F-F6D4-FC16-7BED36DB3239}"/>
                  </a:ext>
                </a:extLst>
              </p:cNvPr>
              <p:cNvSpPr/>
              <p:nvPr/>
            </p:nvSpPr>
            <p:spPr>
              <a:xfrm>
                <a:off x="4246212" y="4132033"/>
                <a:ext cx="24966" cy="32051"/>
              </a:xfrm>
              <a:prstGeom prst="rect">
                <a:avLst/>
              </a:prstGeom>
              <a:solidFill>
                <a:srgbClr val="993A4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70" name="Google Shape;9749;p53">
                <a:extLst>
                  <a:ext uri="{FF2B5EF4-FFF2-40B4-BE49-F238E27FC236}">
                    <a16:creationId xmlns:a16="http://schemas.microsoft.com/office/drawing/2014/main" id="{BE2EA17E-A28C-EF59-C720-E71D4AAA5477}"/>
                  </a:ext>
                </a:extLst>
              </p:cNvPr>
              <p:cNvSpPr/>
              <p:nvPr/>
            </p:nvSpPr>
            <p:spPr>
              <a:xfrm>
                <a:off x="4246212" y="4132033"/>
                <a:ext cx="24966" cy="32051"/>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71" name="Google Shape;9750;p53">
                <a:extLst>
                  <a:ext uri="{FF2B5EF4-FFF2-40B4-BE49-F238E27FC236}">
                    <a16:creationId xmlns:a16="http://schemas.microsoft.com/office/drawing/2014/main" id="{96D3979A-C59D-0D26-4E43-1A594C80F437}"/>
                  </a:ext>
                </a:extLst>
              </p:cNvPr>
              <p:cNvSpPr/>
              <p:nvPr/>
            </p:nvSpPr>
            <p:spPr>
              <a:xfrm>
                <a:off x="4067682" y="4103468"/>
                <a:ext cx="217807" cy="46418"/>
              </a:xfrm>
              <a:custGeom>
                <a:avLst/>
                <a:gdLst/>
                <a:ahLst/>
                <a:cxnLst/>
                <a:rect l="l" t="t" r="r" b="b"/>
                <a:pathLst>
                  <a:path w="122" h="26" extrusionOk="0">
                    <a:moveTo>
                      <a:pt x="118" y="26"/>
                    </a:moveTo>
                    <a:lnTo>
                      <a:pt x="4" y="26"/>
                    </a:lnTo>
                    <a:lnTo>
                      <a:pt x="4" y="26"/>
                    </a:lnTo>
                    <a:lnTo>
                      <a:pt x="0" y="24"/>
                    </a:lnTo>
                    <a:lnTo>
                      <a:pt x="0" y="20"/>
                    </a:lnTo>
                    <a:lnTo>
                      <a:pt x="0" y="4"/>
                    </a:lnTo>
                    <a:lnTo>
                      <a:pt x="0" y="4"/>
                    </a:lnTo>
                    <a:lnTo>
                      <a:pt x="0" y="2"/>
                    </a:lnTo>
                    <a:lnTo>
                      <a:pt x="4" y="0"/>
                    </a:lnTo>
                    <a:lnTo>
                      <a:pt x="118" y="0"/>
                    </a:lnTo>
                    <a:lnTo>
                      <a:pt x="118" y="0"/>
                    </a:lnTo>
                    <a:lnTo>
                      <a:pt x="120" y="2"/>
                    </a:lnTo>
                    <a:lnTo>
                      <a:pt x="122" y="4"/>
                    </a:lnTo>
                    <a:lnTo>
                      <a:pt x="122" y="20"/>
                    </a:lnTo>
                    <a:lnTo>
                      <a:pt x="122" y="20"/>
                    </a:lnTo>
                    <a:lnTo>
                      <a:pt x="120" y="24"/>
                    </a:lnTo>
                    <a:lnTo>
                      <a:pt x="118" y="26"/>
                    </a:lnTo>
                    <a:lnTo>
                      <a:pt x="118" y="26"/>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72" name="Google Shape;9751;p53">
                <a:extLst>
                  <a:ext uri="{FF2B5EF4-FFF2-40B4-BE49-F238E27FC236}">
                    <a16:creationId xmlns:a16="http://schemas.microsoft.com/office/drawing/2014/main" id="{37906B11-DF04-5278-8C64-1F27290A97AC}"/>
                  </a:ext>
                </a:extLst>
              </p:cNvPr>
              <p:cNvSpPr/>
              <p:nvPr/>
            </p:nvSpPr>
            <p:spPr>
              <a:xfrm>
                <a:off x="4067682" y="4103468"/>
                <a:ext cx="217807" cy="14282"/>
              </a:xfrm>
              <a:custGeom>
                <a:avLst/>
                <a:gdLst/>
                <a:ahLst/>
                <a:cxnLst/>
                <a:rect l="l" t="t" r="r" b="b"/>
                <a:pathLst>
                  <a:path w="122" h="8" extrusionOk="0">
                    <a:moveTo>
                      <a:pt x="118" y="0"/>
                    </a:moveTo>
                    <a:lnTo>
                      <a:pt x="2" y="0"/>
                    </a:lnTo>
                    <a:lnTo>
                      <a:pt x="2" y="0"/>
                    </a:lnTo>
                    <a:lnTo>
                      <a:pt x="0" y="2"/>
                    </a:lnTo>
                    <a:lnTo>
                      <a:pt x="0" y="4"/>
                    </a:lnTo>
                    <a:lnTo>
                      <a:pt x="0" y="8"/>
                    </a:lnTo>
                    <a:lnTo>
                      <a:pt x="122" y="8"/>
                    </a:lnTo>
                    <a:lnTo>
                      <a:pt x="122" y="4"/>
                    </a:lnTo>
                    <a:lnTo>
                      <a:pt x="122" y="4"/>
                    </a:lnTo>
                    <a:lnTo>
                      <a:pt x="120" y="2"/>
                    </a:lnTo>
                    <a:lnTo>
                      <a:pt x="118" y="0"/>
                    </a:lnTo>
                    <a:lnTo>
                      <a:pt x="118" y="0"/>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73" name="Google Shape;9752;p53">
                <a:extLst>
                  <a:ext uri="{FF2B5EF4-FFF2-40B4-BE49-F238E27FC236}">
                    <a16:creationId xmlns:a16="http://schemas.microsoft.com/office/drawing/2014/main" id="{2E2F9D51-F1FC-819D-DB55-5E8CFCE3400F}"/>
                  </a:ext>
                </a:extLst>
              </p:cNvPr>
              <p:cNvSpPr/>
              <p:nvPr/>
            </p:nvSpPr>
            <p:spPr>
              <a:xfrm>
                <a:off x="4099818" y="4471240"/>
                <a:ext cx="146395" cy="28565"/>
              </a:xfrm>
              <a:custGeom>
                <a:avLst/>
                <a:gdLst/>
                <a:ahLst/>
                <a:cxnLst/>
                <a:rect l="l" t="t" r="r" b="b"/>
                <a:pathLst>
                  <a:path w="82" h="16" extrusionOk="0">
                    <a:moveTo>
                      <a:pt x="2" y="0"/>
                    </a:moveTo>
                    <a:lnTo>
                      <a:pt x="0" y="0"/>
                    </a:lnTo>
                    <a:lnTo>
                      <a:pt x="0" y="16"/>
                    </a:lnTo>
                    <a:lnTo>
                      <a:pt x="82" y="16"/>
                    </a:lnTo>
                    <a:lnTo>
                      <a:pt x="82" y="10"/>
                    </a:lnTo>
                    <a:lnTo>
                      <a:pt x="2" y="10"/>
                    </a:lnTo>
                    <a:lnTo>
                      <a:pt x="2" y="0"/>
                    </a:lnTo>
                    <a:close/>
                  </a:path>
                </a:pathLst>
              </a:custGeom>
              <a:solidFill>
                <a:srgbClr val="A9A9A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74" name="Google Shape;9753;p53">
                <a:extLst>
                  <a:ext uri="{FF2B5EF4-FFF2-40B4-BE49-F238E27FC236}">
                    <a16:creationId xmlns:a16="http://schemas.microsoft.com/office/drawing/2014/main" id="{7F809928-4B52-4A71-A847-3DDCF987C2EA}"/>
                  </a:ext>
                </a:extLst>
              </p:cNvPr>
              <p:cNvSpPr/>
              <p:nvPr/>
            </p:nvSpPr>
            <p:spPr>
              <a:xfrm>
                <a:off x="4099818" y="4471240"/>
                <a:ext cx="146395" cy="28565"/>
              </a:xfrm>
              <a:custGeom>
                <a:avLst/>
                <a:gdLst/>
                <a:ahLst/>
                <a:cxnLst/>
                <a:rect l="l" t="t" r="r" b="b"/>
                <a:pathLst>
                  <a:path w="82" h="16" extrusionOk="0">
                    <a:moveTo>
                      <a:pt x="2" y="0"/>
                    </a:moveTo>
                    <a:lnTo>
                      <a:pt x="0" y="0"/>
                    </a:lnTo>
                    <a:lnTo>
                      <a:pt x="0" y="16"/>
                    </a:lnTo>
                    <a:lnTo>
                      <a:pt x="82" y="16"/>
                    </a:lnTo>
                    <a:lnTo>
                      <a:pt x="82" y="10"/>
                    </a:lnTo>
                    <a:lnTo>
                      <a:pt x="2" y="10"/>
                    </a:lnTo>
                    <a:lnTo>
                      <a:pt x="2"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75" name="Google Shape;9754;p53">
                <a:extLst>
                  <a:ext uri="{FF2B5EF4-FFF2-40B4-BE49-F238E27FC236}">
                    <a16:creationId xmlns:a16="http://schemas.microsoft.com/office/drawing/2014/main" id="{32FA9EDD-8195-C56A-A652-299D185BE5F6}"/>
                  </a:ext>
                </a:extLst>
              </p:cNvPr>
              <p:cNvSpPr/>
              <p:nvPr/>
            </p:nvSpPr>
            <p:spPr>
              <a:xfrm>
                <a:off x="4081965" y="4471240"/>
                <a:ext cx="17881" cy="28677"/>
              </a:xfrm>
              <a:prstGeom prst="rect">
                <a:avLst/>
              </a:prstGeom>
              <a:solidFill>
                <a:srgbClr val="993A4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76" name="Google Shape;9755;p53">
                <a:extLst>
                  <a:ext uri="{FF2B5EF4-FFF2-40B4-BE49-F238E27FC236}">
                    <a16:creationId xmlns:a16="http://schemas.microsoft.com/office/drawing/2014/main" id="{3BAC0B79-8051-A111-1BF4-D16606742B7D}"/>
                  </a:ext>
                </a:extLst>
              </p:cNvPr>
              <p:cNvSpPr/>
              <p:nvPr/>
            </p:nvSpPr>
            <p:spPr>
              <a:xfrm>
                <a:off x="4081965" y="4471240"/>
                <a:ext cx="17881" cy="28677"/>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77" name="Google Shape;9756;p53">
                <a:extLst>
                  <a:ext uri="{FF2B5EF4-FFF2-40B4-BE49-F238E27FC236}">
                    <a16:creationId xmlns:a16="http://schemas.microsoft.com/office/drawing/2014/main" id="{6A8A3F22-5AA8-D6E0-8718-9ECB779C49A6}"/>
                  </a:ext>
                </a:extLst>
              </p:cNvPr>
              <p:cNvSpPr/>
              <p:nvPr/>
            </p:nvSpPr>
            <p:spPr>
              <a:xfrm>
                <a:off x="4246212" y="4471240"/>
                <a:ext cx="24994" cy="28565"/>
              </a:xfrm>
              <a:custGeom>
                <a:avLst/>
                <a:gdLst/>
                <a:ahLst/>
                <a:cxnLst/>
                <a:rect l="l" t="t" r="r" b="b"/>
                <a:pathLst>
                  <a:path w="14" h="16" extrusionOk="0">
                    <a:moveTo>
                      <a:pt x="14" y="0"/>
                    </a:moveTo>
                    <a:lnTo>
                      <a:pt x="2" y="0"/>
                    </a:lnTo>
                    <a:lnTo>
                      <a:pt x="2" y="10"/>
                    </a:lnTo>
                    <a:lnTo>
                      <a:pt x="0" y="10"/>
                    </a:lnTo>
                    <a:lnTo>
                      <a:pt x="0" y="16"/>
                    </a:lnTo>
                    <a:lnTo>
                      <a:pt x="14" y="16"/>
                    </a:lnTo>
                    <a:lnTo>
                      <a:pt x="14" y="0"/>
                    </a:lnTo>
                    <a:close/>
                  </a:path>
                </a:pathLst>
              </a:custGeom>
              <a:solidFill>
                <a:srgbClr val="993A4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78" name="Google Shape;9757;p53">
                <a:extLst>
                  <a:ext uri="{FF2B5EF4-FFF2-40B4-BE49-F238E27FC236}">
                    <a16:creationId xmlns:a16="http://schemas.microsoft.com/office/drawing/2014/main" id="{7532ACEF-D517-21B7-422B-306BF98F873D}"/>
                  </a:ext>
                </a:extLst>
              </p:cNvPr>
              <p:cNvSpPr/>
              <p:nvPr/>
            </p:nvSpPr>
            <p:spPr>
              <a:xfrm>
                <a:off x="4246212" y="4471240"/>
                <a:ext cx="24994" cy="28565"/>
              </a:xfrm>
              <a:custGeom>
                <a:avLst/>
                <a:gdLst/>
                <a:ahLst/>
                <a:cxnLst/>
                <a:rect l="l" t="t" r="r" b="b"/>
                <a:pathLst>
                  <a:path w="14" h="16" extrusionOk="0">
                    <a:moveTo>
                      <a:pt x="14" y="0"/>
                    </a:moveTo>
                    <a:lnTo>
                      <a:pt x="2" y="0"/>
                    </a:lnTo>
                    <a:lnTo>
                      <a:pt x="2" y="10"/>
                    </a:lnTo>
                    <a:lnTo>
                      <a:pt x="0" y="10"/>
                    </a:lnTo>
                    <a:lnTo>
                      <a:pt x="0" y="16"/>
                    </a:lnTo>
                    <a:lnTo>
                      <a:pt x="14" y="16"/>
                    </a:lnTo>
                    <a:lnTo>
                      <a:pt x="1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79" name="Google Shape;9758;p53">
                <a:extLst>
                  <a:ext uri="{FF2B5EF4-FFF2-40B4-BE49-F238E27FC236}">
                    <a16:creationId xmlns:a16="http://schemas.microsoft.com/office/drawing/2014/main" id="{59AD4337-F787-A39E-EFFA-26583A15AE70}"/>
                  </a:ext>
                </a:extLst>
              </p:cNvPr>
              <p:cNvSpPr/>
              <p:nvPr/>
            </p:nvSpPr>
            <p:spPr>
              <a:xfrm>
                <a:off x="4103388" y="4471240"/>
                <a:ext cx="146395" cy="17853"/>
              </a:xfrm>
              <a:custGeom>
                <a:avLst/>
                <a:gdLst/>
                <a:ahLst/>
                <a:cxnLst/>
                <a:rect l="l" t="t" r="r" b="b"/>
                <a:pathLst>
                  <a:path w="82" h="10" extrusionOk="0">
                    <a:moveTo>
                      <a:pt x="82" y="0"/>
                    </a:moveTo>
                    <a:lnTo>
                      <a:pt x="0" y="0"/>
                    </a:lnTo>
                    <a:lnTo>
                      <a:pt x="0" y="10"/>
                    </a:lnTo>
                    <a:lnTo>
                      <a:pt x="80" y="10"/>
                    </a:lnTo>
                    <a:lnTo>
                      <a:pt x="82" y="10"/>
                    </a:lnTo>
                    <a:lnTo>
                      <a:pt x="82" y="0"/>
                    </a:lnTo>
                    <a:close/>
                  </a:path>
                </a:pathLst>
              </a:custGeom>
              <a:solidFill>
                <a:srgbClr val="B27F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80" name="Google Shape;9759;p53">
                <a:extLst>
                  <a:ext uri="{FF2B5EF4-FFF2-40B4-BE49-F238E27FC236}">
                    <a16:creationId xmlns:a16="http://schemas.microsoft.com/office/drawing/2014/main" id="{893ED092-6524-81C8-189A-658270173539}"/>
                  </a:ext>
                </a:extLst>
              </p:cNvPr>
              <p:cNvSpPr/>
              <p:nvPr/>
            </p:nvSpPr>
            <p:spPr>
              <a:xfrm>
                <a:off x="4103388" y="4471240"/>
                <a:ext cx="146395" cy="17853"/>
              </a:xfrm>
              <a:custGeom>
                <a:avLst/>
                <a:gdLst/>
                <a:ahLst/>
                <a:cxnLst/>
                <a:rect l="l" t="t" r="r" b="b"/>
                <a:pathLst>
                  <a:path w="82" h="10" extrusionOk="0">
                    <a:moveTo>
                      <a:pt x="82" y="0"/>
                    </a:moveTo>
                    <a:lnTo>
                      <a:pt x="0" y="0"/>
                    </a:lnTo>
                    <a:lnTo>
                      <a:pt x="0" y="10"/>
                    </a:lnTo>
                    <a:lnTo>
                      <a:pt x="80" y="10"/>
                    </a:lnTo>
                    <a:lnTo>
                      <a:pt x="82" y="10"/>
                    </a:lnTo>
                    <a:lnTo>
                      <a:pt x="82"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81" name="Google Shape;9760;p53">
                <a:extLst>
                  <a:ext uri="{FF2B5EF4-FFF2-40B4-BE49-F238E27FC236}">
                    <a16:creationId xmlns:a16="http://schemas.microsoft.com/office/drawing/2014/main" id="{D2B8982D-EF23-9797-6194-88A42F99B14E}"/>
                  </a:ext>
                </a:extLst>
              </p:cNvPr>
              <p:cNvSpPr/>
              <p:nvPr/>
            </p:nvSpPr>
            <p:spPr>
              <a:xfrm>
                <a:off x="4067682" y="4485522"/>
                <a:ext cx="217807" cy="42847"/>
              </a:xfrm>
              <a:custGeom>
                <a:avLst/>
                <a:gdLst/>
                <a:ahLst/>
                <a:cxnLst/>
                <a:rect l="l" t="t" r="r" b="b"/>
                <a:pathLst>
                  <a:path w="122" h="24" extrusionOk="0">
                    <a:moveTo>
                      <a:pt x="118" y="24"/>
                    </a:moveTo>
                    <a:lnTo>
                      <a:pt x="4" y="24"/>
                    </a:lnTo>
                    <a:lnTo>
                      <a:pt x="4" y="24"/>
                    </a:lnTo>
                    <a:lnTo>
                      <a:pt x="2" y="22"/>
                    </a:lnTo>
                    <a:lnTo>
                      <a:pt x="0" y="20"/>
                    </a:lnTo>
                    <a:lnTo>
                      <a:pt x="0" y="4"/>
                    </a:lnTo>
                    <a:lnTo>
                      <a:pt x="0" y="4"/>
                    </a:lnTo>
                    <a:lnTo>
                      <a:pt x="2" y="0"/>
                    </a:lnTo>
                    <a:lnTo>
                      <a:pt x="4" y="0"/>
                    </a:lnTo>
                    <a:lnTo>
                      <a:pt x="118" y="0"/>
                    </a:lnTo>
                    <a:lnTo>
                      <a:pt x="118" y="0"/>
                    </a:lnTo>
                    <a:lnTo>
                      <a:pt x="120" y="0"/>
                    </a:lnTo>
                    <a:lnTo>
                      <a:pt x="122" y="4"/>
                    </a:lnTo>
                    <a:lnTo>
                      <a:pt x="122" y="20"/>
                    </a:lnTo>
                    <a:lnTo>
                      <a:pt x="122" y="20"/>
                    </a:lnTo>
                    <a:lnTo>
                      <a:pt x="120" y="22"/>
                    </a:lnTo>
                    <a:lnTo>
                      <a:pt x="118" y="24"/>
                    </a:lnTo>
                    <a:lnTo>
                      <a:pt x="118" y="24"/>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82" name="Google Shape;9761;p53">
                <a:extLst>
                  <a:ext uri="{FF2B5EF4-FFF2-40B4-BE49-F238E27FC236}">
                    <a16:creationId xmlns:a16="http://schemas.microsoft.com/office/drawing/2014/main" id="{EEBA5CCA-2365-7719-1183-05E7E416B6E7}"/>
                  </a:ext>
                </a:extLst>
              </p:cNvPr>
              <p:cNvSpPr/>
              <p:nvPr/>
            </p:nvSpPr>
            <p:spPr>
              <a:xfrm>
                <a:off x="4067682" y="4514087"/>
                <a:ext cx="217807" cy="14282"/>
              </a:xfrm>
              <a:custGeom>
                <a:avLst/>
                <a:gdLst/>
                <a:ahLst/>
                <a:cxnLst/>
                <a:rect l="l" t="t" r="r" b="b"/>
                <a:pathLst>
                  <a:path w="122" h="8" extrusionOk="0">
                    <a:moveTo>
                      <a:pt x="0" y="0"/>
                    </a:moveTo>
                    <a:lnTo>
                      <a:pt x="0" y="4"/>
                    </a:lnTo>
                    <a:lnTo>
                      <a:pt x="0" y="4"/>
                    </a:lnTo>
                    <a:lnTo>
                      <a:pt x="0" y="6"/>
                    </a:lnTo>
                    <a:lnTo>
                      <a:pt x="4" y="8"/>
                    </a:lnTo>
                    <a:lnTo>
                      <a:pt x="118" y="8"/>
                    </a:lnTo>
                    <a:lnTo>
                      <a:pt x="118" y="8"/>
                    </a:lnTo>
                    <a:lnTo>
                      <a:pt x="120" y="6"/>
                    </a:lnTo>
                    <a:lnTo>
                      <a:pt x="122" y="4"/>
                    </a:lnTo>
                    <a:lnTo>
                      <a:pt x="122" y="0"/>
                    </a:lnTo>
                    <a:lnTo>
                      <a:pt x="0" y="0"/>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83" name="Google Shape;9762;p53">
                <a:extLst>
                  <a:ext uri="{FF2B5EF4-FFF2-40B4-BE49-F238E27FC236}">
                    <a16:creationId xmlns:a16="http://schemas.microsoft.com/office/drawing/2014/main" id="{5F111BB2-CD1F-78B6-0D4F-57CF17B189DF}"/>
                  </a:ext>
                </a:extLst>
              </p:cNvPr>
              <p:cNvSpPr/>
              <p:nvPr/>
            </p:nvSpPr>
            <p:spPr>
              <a:xfrm>
                <a:off x="4164088" y="4321275"/>
                <a:ext cx="17853" cy="28565"/>
              </a:xfrm>
              <a:custGeom>
                <a:avLst/>
                <a:gdLst/>
                <a:ahLst/>
                <a:cxnLst/>
                <a:rect l="l" t="t" r="r" b="b"/>
                <a:pathLst>
                  <a:path w="10" h="16" extrusionOk="0">
                    <a:moveTo>
                      <a:pt x="6" y="16"/>
                    </a:moveTo>
                    <a:lnTo>
                      <a:pt x="4" y="16"/>
                    </a:lnTo>
                    <a:lnTo>
                      <a:pt x="4" y="16"/>
                    </a:lnTo>
                    <a:lnTo>
                      <a:pt x="0" y="16"/>
                    </a:lnTo>
                    <a:lnTo>
                      <a:pt x="0" y="12"/>
                    </a:lnTo>
                    <a:lnTo>
                      <a:pt x="0" y="4"/>
                    </a:lnTo>
                    <a:lnTo>
                      <a:pt x="0" y="4"/>
                    </a:lnTo>
                    <a:lnTo>
                      <a:pt x="0" y="2"/>
                    </a:lnTo>
                    <a:lnTo>
                      <a:pt x="4" y="0"/>
                    </a:lnTo>
                    <a:lnTo>
                      <a:pt x="6" y="0"/>
                    </a:lnTo>
                    <a:lnTo>
                      <a:pt x="6" y="0"/>
                    </a:lnTo>
                    <a:lnTo>
                      <a:pt x="8" y="2"/>
                    </a:lnTo>
                    <a:lnTo>
                      <a:pt x="10" y="4"/>
                    </a:lnTo>
                    <a:lnTo>
                      <a:pt x="10" y="12"/>
                    </a:lnTo>
                    <a:lnTo>
                      <a:pt x="10" y="12"/>
                    </a:lnTo>
                    <a:lnTo>
                      <a:pt x="8" y="16"/>
                    </a:lnTo>
                    <a:lnTo>
                      <a:pt x="6" y="16"/>
                    </a:lnTo>
                    <a:lnTo>
                      <a:pt x="6" y="16"/>
                    </a:lnTo>
                    <a:close/>
                  </a:path>
                </a:pathLst>
              </a:custGeom>
              <a:solidFill>
                <a:srgbClr val="FFB6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84" name="Google Shape;9763;p53">
                <a:extLst>
                  <a:ext uri="{FF2B5EF4-FFF2-40B4-BE49-F238E27FC236}">
                    <a16:creationId xmlns:a16="http://schemas.microsoft.com/office/drawing/2014/main" id="{90F62348-F6F9-E3D3-B8E0-2276E3F62778}"/>
                  </a:ext>
                </a:extLst>
              </p:cNvPr>
              <p:cNvSpPr/>
              <p:nvPr/>
            </p:nvSpPr>
            <p:spPr>
              <a:xfrm>
                <a:off x="4103388" y="4207015"/>
                <a:ext cx="146395" cy="110689"/>
              </a:xfrm>
              <a:custGeom>
                <a:avLst/>
                <a:gdLst/>
                <a:ahLst/>
                <a:cxnLst/>
                <a:rect l="l" t="t" r="r" b="b"/>
                <a:pathLst>
                  <a:path w="82" h="62" extrusionOk="0">
                    <a:moveTo>
                      <a:pt x="40" y="18"/>
                    </a:moveTo>
                    <a:lnTo>
                      <a:pt x="40" y="18"/>
                    </a:lnTo>
                    <a:lnTo>
                      <a:pt x="28" y="16"/>
                    </a:lnTo>
                    <a:lnTo>
                      <a:pt x="18" y="14"/>
                    </a:lnTo>
                    <a:lnTo>
                      <a:pt x="8" y="8"/>
                    </a:lnTo>
                    <a:lnTo>
                      <a:pt x="0" y="0"/>
                    </a:lnTo>
                    <a:lnTo>
                      <a:pt x="0" y="16"/>
                    </a:lnTo>
                    <a:lnTo>
                      <a:pt x="0" y="16"/>
                    </a:lnTo>
                    <a:lnTo>
                      <a:pt x="0" y="22"/>
                    </a:lnTo>
                    <a:lnTo>
                      <a:pt x="2" y="26"/>
                    </a:lnTo>
                    <a:lnTo>
                      <a:pt x="6" y="30"/>
                    </a:lnTo>
                    <a:lnTo>
                      <a:pt x="10" y="34"/>
                    </a:lnTo>
                    <a:lnTo>
                      <a:pt x="30" y="46"/>
                    </a:lnTo>
                    <a:lnTo>
                      <a:pt x="30" y="46"/>
                    </a:lnTo>
                    <a:lnTo>
                      <a:pt x="32" y="48"/>
                    </a:lnTo>
                    <a:lnTo>
                      <a:pt x="34" y="52"/>
                    </a:lnTo>
                    <a:lnTo>
                      <a:pt x="34" y="58"/>
                    </a:lnTo>
                    <a:lnTo>
                      <a:pt x="34" y="58"/>
                    </a:lnTo>
                    <a:lnTo>
                      <a:pt x="36" y="62"/>
                    </a:lnTo>
                    <a:lnTo>
                      <a:pt x="38" y="62"/>
                    </a:lnTo>
                    <a:lnTo>
                      <a:pt x="38" y="62"/>
                    </a:lnTo>
                    <a:lnTo>
                      <a:pt x="42" y="62"/>
                    </a:lnTo>
                    <a:lnTo>
                      <a:pt x="44" y="58"/>
                    </a:lnTo>
                    <a:lnTo>
                      <a:pt x="44" y="52"/>
                    </a:lnTo>
                    <a:lnTo>
                      <a:pt x="44" y="52"/>
                    </a:lnTo>
                    <a:lnTo>
                      <a:pt x="46" y="48"/>
                    </a:lnTo>
                    <a:lnTo>
                      <a:pt x="48" y="46"/>
                    </a:lnTo>
                    <a:lnTo>
                      <a:pt x="70" y="34"/>
                    </a:lnTo>
                    <a:lnTo>
                      <a:pt x="70" y="34"/>
                    </a:lnTo>
                    <a:lnTo>
                      <a:pt x="76" y="30"/>
                    </a:lnTo>
                    <a:lnTo>
                      <a:pt x="78" y="26"/>
                    </a:lnTo>
                    <a:lnTo>
                      <a:pt x="80" y="22"/>
                    </a:lnTo>
                    <a:lnTo>
                      <a:pt x="82" y="16"/>
                    </a:lnTo>
                    <a:lnTo>
                      <a:pt x="82" y="0"/>
                    </a:lnTo>
                    <a:lnTo>
                      <a:pt x="82" y="0"/>
                    </a:lnTo>
                    <a:lnTo>
                      <a:pt x="72" y="8"/>
                    </a:lnTo>
                    <a:lnTo>
                      <a:pt x="64" y="14"/>
                    </a:lnTo>
                    <a:lnTo>
                      <a:pt x="52" y="16"/>
                    </a:lnTo>
                    <a:lnTo>
                      <a:pt x="40" y="18"/>
                    </a:lnTo>
                    <a:lnTo>
                      <a:pt x="40" y="18"/>
                    </a:lnTo>
                    <a:close/>
                  </a:path>
                </a:pathLst>
              </a:custGeom>
              <a:solidFill>
                <a:srgbClr val="FFB6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85" name="Google Shape;9764;p53">
                <a:extLst>
                  <a:ext uri="{FF2B5EF4-FFF2-40B4-BE49-F238E27FC236}">
                    <a16:creationId xmlns:a16="http://schemas.microsoft.com/office/drawing/2014/main" id="{EA885053-AFF5-582C-E7AB-B3979EBE66D7}"/>
                  </a:ext>
                </a:extLst>
              </p:cNvPr>
              <p:cNvSpPr/>
              <p:nvPr/>
            </p:nvSpPr>
            <p:spPr>
              <a:xfrm>
                <a:off x="4353331" y="4299851"/>
                <a:ext cx="24994" cy="10712"/>
              </a:xfrm>
              <a:custGeom>
                <a:avLst/>
                <a:gdLst/>
                <a:ahLst/>
                <a:cxnLst/>
                <a:rect l="l" t="t" r="r" b="b"/>
                <a:pathLst>
                  <a:path w="14" h="6" extrusionOk="0">
                    <a:moveTo>
                      <a:pt x="10" y="6"/>
                    </a:moveTo>
                    <a:lnTo>
                      <a:pt x="4" y="6"/>
                    </a:lnTo>
                    <a:lnTo>
                      <a:pt x="4" y="6"/>
                    </a:lnTo>
                    <a:lnTo>
                      <a:pt x="2" y="4"/>
                    </a:lnTo>
                    <a:lnTo>
                      <a:pt x="0" y="2"/>
                    </a:lnTo>
                    <a:lnTo>
                      <a:pt x="0" y="2"/>
                    </a:lnTo>
                    <a:lnTo>
                      <a:pt x="2" y="0"/>
                    </a:lnTo>
                    <a:lnTo>
                      <a:pt x="4" y="0"/>
                    </a:lnTo>
                    <a:lnTo>
                      <a:pt x="10" y="0"/>
                    </a:lnTo>
                    <a:lnTo>
                      <a:pt x="10" y="0"/>
                    </a:lnTo>
                    <a:lnTo>
                      <a:pt x="12" y="0"/>
                    </a:lnTo>
                    <a:lnTo>
                      <a:pt x="14" y="2"/>
                    </a:lnTo>
                    <a:lnTo>
                      <a:pt x="14" y="2"/>
                    </a:lnTo>
                    <a:lnTo>
                      <a:pt x="12" y="4"/>
                    </a:lnTo>
                    <a:lnTo>
                      <a:pt x="10" y="6"/>
                    </a:lnTo>
                    <a:lnTo>
                      <a:pt x="10" y="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86" name="Google Shape;9765;p53">
                <a:extLst>
                  <a:ext uri="{FF2B5EF4-FFF2-40B4-BE49-F238E27FC236}">
                    <a16:creationId xmlns:a16="http://schemas.microsoft.com/office/drawing/2014/main" id="{719E52BC-D673-980F-BEBC-723DC030F603}"/>
                  </a:ext>
                </a:extLst>
              </p:cNvPr>
              <p:cNvSpPr/>
              <p:nvPr/>
            </p:nvSpPr>
            <p:spPr>
              <a:xfrm>
                <a:off x="4349760" y="4331986"/>
                <a:ext cx="35706" cy="17853"/>
              </a:xfrm>
              <a:custGeom>
                <a:avLst/>
                <a:gdLst/>
                <a:ahLst/>
                <a:cxnLst/>
                <a:rect l="l" t="t" r="r" b="b"/>
                <a:pathLst>
                  <a:path w="20" h="10" extrusionOk="0">
                    <a:moveTo>
                      <a:pt x="16" y="10"/>
                    </a:moveTo>
                    <a:lnTo>
                      <a:pt x="16" y="10"/>
                    </a:lnTo>
                    <a:lnTo>
                      <a:pt x="2" y="6"/>
                    </a:lnTo>
                    <a:lnTo>
                      <a:pt x="2" y="6"/>
                    </a:lnTo>
                    <a:lnTo>
                      <a:pt x="0" y="4"/>
                    </a:lnTo>
                    <a:lnTo>
                      <a:pt x="0" y="2"/>
                    </a:lnTo>
                    <a:lnTo>
                      <a:pt x="0" y="2"/>
                    </a:lnTo>
                    <a:lnTo>
                      <a:pt x="2" y="0"/>
                    </a:lnTo>
                    <a:lnTo>
                      <a:pt x="4" y="0"/>
                    </a:lnTo>
                    <a:lnTo>
                      <a:pt x="16" y="4"/>
                    </a:lnTo>
                    <a:lnTo>
                      <a:pt x="16" y="4"/>
                    </a:lnTo>
                    <a:lnTo>
                      <a:pt x="18" y="4"/>
                    </a:lnTo>
                    <a:lnTo>
                      <a:pt x="20" y="8"/>
                    </a:lnTo>
                    <a:lnTo>
                      <a:pt x="20" y="8"/>
                    </a:lnTo>
                    <a:lnTo>
                      <a:pt x="18" y="8"/>
                    </a:lnTo>
                    <a:lnTo>
                      <a:pt x="16" y="10"/>
                    </a:lnTo>
                    <a:lnTo>
                      <a:pt x="16" y="10"/>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87" name="Google Shape;9766;p53">
                <a:extLst>
                  <a:ext uri="{FF2B5EF4-FFF2-40B4-BE49-F238E27FC236}">
                    <a16:creationId xmlns:a16="http://schemas.microsoft.com/office/drawing/2014/main" id="{0EA89FCB-16E4-4EC5-608B-D0A4F646336B}"/>
                  </a:ext>
                </a:extLst>
              </p:cNvPr>
              <p:cNvSpPr/>
              <p:nvPr/>
            </p:nvSpPr>
            <p:spPr>
              <a:xfrm>
                <a:off x="4339048" y="4364122"/>
                <a:ext cx="17853" cy="14282"/>
              </a:xfrm>
              <a:custGeom>
                <a:avLst/>
                <a:gdLst/>
                <a:ahLst/>
                <a:cxnLst/>
                <a:rect l="l" t="t" r="r" b="b"/>
                <a:pathLst>
                  <a:path w="10" h="8" extrusionOk="0">
                    <a:moveTo>
                      <a:pt x="8" y="8"/>
                    </a:moveTo>
                    <a:lnTo>
                      <a:pt x="6" y="8"/>
                    </a:lnTo>
                    <a:lnTo>
                      <a:pt x="0" y="6"/>
                    </a:lnTo>
                    <a:lnTo>
                      <a:pt x="0" y="6"/>
                    </a:lnTo>
                    <a:lnTo>
                      <a:pt x="0" y="4"/>
                    </a:lnTo>
                    <a:lnTo>
                      <a:pt x="0" y="0"/>
                    </a:lnTo>
                    <a:lnTo>
                      <a:pt x="0" y="0"/>
                    </a:lnTo>
                    <a:lnTo>
                      <a:pt x="2" y="0"/>
                    </a:lnTo>
                    <a:lnTo>
                      <a:pt x="4" y="0"/>
                    </a:lnTo>
                    <a:lnTo>
                      <a:pt x="10" y="2"/>
                    </a:lnTo>
                    <a:lnTo>
                      <a:pt x="10" y="2"/>
                    </a:lnTo>
                    <a:lnTo>
                      <a:pt x="10" y="4"/>
                    </a:lnTo>
                    <a:lnTo>
                      <a:pt x="10" y="8"/>
                    </a:lnTo>
                    <a:lnTo>
                      <a:pt x="10" y="8"/>
                    </a:lnTo>
                    <a:lnTo>
                      <a:pt x="8" y="8"/>
                    </a:lnTo>
                    <a:lnTo>
                      <a:pt x="8" y="8"/>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88" name="Google Shape;9767;p53">
                <a:extLst>
                  <a:ext uri="{FF2B5EF4-FFF2-40B4-BE49-F238E27FC236}">
                    <a16:creationId xmlns:a16="http://schemas.microsoft.com/office/drawing/2014/main" id="{E604EC5C-75B0-D78A-7A4B-49E918E66484}"/>
                  </a:ext>
                </a:extLst>
              </p:cNvPr>
              <p:cNvSpPr/>
              <p:nvPr/>
            </p:nvSpPr>
            <p:spPr>
              <a:xfrm>
                <a:off x="4317624" y="4389116"/>
                <a:ext cx="28565" cy="28565"/>
              </a:xfrm>
              <a:custGeom>
                <a:avLst/>
                <a:gdLst/>
                <a:ahLst/>
                <a:cxnLst/>
                <a:rect l="l" t="t" r="r" b="b"/>
                <a:pathLst>
                  <a:path w="16" h="16" extrusionOk="0">
                    <a:moveTo>
                      <a:pt x="12" y="16"/>
                    </a:moveTo>
                    <a:lnTo>
                      <a:pt x="12" y="16"/>
                    </a:lnTo>
                    <a:lnTo>
                      <a:pt x="10" y="14"/>
                    </a:lnTo>
                    <a:lnTo>
                      <a:pt x="0" y="6"/>
                    </a:lnTo>
                    <a:lnTo>
                      <a:pt x="0" y="6"/>
                    </a:lnTo>
                    <a:lnTo>
                      <a:pt x="0" y="4"/>
                    </a:lnTo>
                    <a:lnTo>
                      <a:pt x="0" y="2"/>
                    </a:lnTo>
                    <a:lnTo>
                      <a:pt x="0" y="2"/>
                    </a:lnTo>
                    <a:lnTo>
                      <a:pt x="2" y="0"/>
                    </a:lnTo>
                    <a:lnTo>
                      <a:pt x="4" y="2"/>
                    </a:lnTo>
                    <a:lnTo>
                      <a:pt x="14" y="10"/>
                    </a:lnTo>
                    <a:lnTo>
                      <a:pt x="14" y="10"/>
                    </a:lnTo>
                    <a:lnTo>
                      <a:pt x="16" y="12"/>
                    </a:lnTo>
                    <a:lnTo>
                      <a:pt x="14" y="14"/>
                    </a:lnTo>
                    <a:lnTo>
                      <a:pt x="14" y="14"/>
                    </a:lnTo>
                    <a:lnTo>
                      <a:pt x="12" y="16"/>
                    </a:lnTo>
                    <a:lnTo>
                      <a:pt x="12" y="1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89" name="Google Shape;9768;p53">
                <a:extLst>
                  <a:ext uri="{FF2B5EF4-FFF2-40B4-BE49-F238E27FC236}">
                    <a16:creationId xmlns:a16="http://schemas.microsoft.com/office/drawing/2014/main" id="{5E6B41A6-A70A-46C8-0AE4-09090A1E4240}"/>
                  </a:ext>
                </a:extLst>
              </p:cNvPr>
              <p:cNvSpPr/>
              <p:nvPr/>
            </p:nvSpPr>
            <p:spPr>
              <a:xfrm>
                <a:off x="4289060" y="4410540"/>
                <a:ext cx="17853" cy="21424"/>
              </a:xfrm>
              <a:custGeom>
                <a:avLst/>
                <a:gdLst/>
                <a:ahLst/>
                <a:cxnLst/>
                <a:rect l="l" t="t" r="r" b="b"/>
                <a:pathLst>
                  <a:path w="10" h="12" extrusionOk="0">
                    <a:moveTo>
                      <a:pt x="6" y="12"/>
                    </a:moveTo>
                    <a:lnTo>
                      <a:pt x="6" y="12"/>
                    </a:lnTo>
                    <a:lnTo>
                      <a:pt x="4" y="10"/>
                    </a:lnTo>
                    <a:lnTo>
                      <a:pt x="0" y="4"/>
                    </a:lnTo>
                    <a:lnTo>
                      <a:pt x="0" y="4"/>
                    </a:lnTo>
                    <a:lnTo>
                      <a:pt x="0" y="2"/>
                    </a:lnTo>
                    <a:lnTo>
                      <a:pt x="2" y="0"/>
                    </a:lnTo>
                    <a:lnTo>
                      <a:pt x="2" y="0"/>
                    </a:lnTo>
                    <a:lnTo>
                      <a:pt x="4" y="0"/>
                    </a:lnTo>
                    <a:lnTo>
                      <a:pt x="6" y="2"/>
                    </a:lnTo>
                    <a:lnTo>
                      <a:pt x="10" y="8"/>
                    </a:lnTo>
                    <a:lnTo>
                      <a:pt x="10" y="8"/>
                    </a:lnTo>
                    <a:lnTo>
                      <a:pt x="10" y="10"/>
                    </a:lnTo>
                    <a:lnTo>
                      <a:pt x="8" y="12"/>
                    </a:lnTo>
                    <a:lnTo>
                      <a:pt x="6" y="12"/>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90" name="Google Shape;9769;p53">
                <a:extLst>
                  <a:ext uri="{FF2B5EF4-FFF2-40B4-BE49-F238E27FC236}">
                    <a16:creationId xmlns:a16="http://schemas.microsoft.com/office/drawing/2014/main" id="{86F2E611-9BF7-B4F1-9730-6A40FB4CBF94}"/>
                  </a:ext>
                </a:extLst>
              </p:cNvPr>
              <p:cNvSpPr/>
              <p:nvPr/>
            </p:nvSpPr>
            <p:spPr>
              <a:xfrm>
                <a:off x="4289060" y="4174880"/>
                <a:ext cx="17853" cy="21424"/>
              </a:xfrm>
              <a:custGeom>
                <a:avLst/>
                <a:gdLst/>
                <a:ahLst/>
                <a:cxnLst/>
                <a:rect l="l" t="t" r="r" b="b"/>
                <a:pathLst>
                  <a:path w="10" h="12" extrusionOk="0">
                    <a:moveTo>
                      <a:pt x="4" y="12"/>
                    </a:moveTo>
                    <a:lnTo>
                      <a:pt x="2" y="12"/>
                    </a:lnTo>
                    <a:lnTo>
                      <a:pt x="2" y="12"/>
                    </a:lnTo>
                    <a:lnTo>
                      <a:pt x="0" y="10"/>
                    </a:lnTo>
                    <a:lnTo>
                      <a:pt x="0" y="8"/>
                    </a:lnTo>
                    <a:lnTo>
                      <a:pt x="4" y="2"/>
                    </a:lnTo>
                    <a:lnTo>
                      <a:pt x="4" y="2"/>
                    </a:lnTo>
                    <a:lnTo>
                      <a:pt x="6" y="0"/>
                    </a:lnTo>
                    <a:lnTo>
                      <a:pt x="8" y="0"/>
                    </a:lnTo>
                    <a:lnTo>
                      <a:pt x="8" y="0"/>
                    </a:lnTo>
                    <a:lnTo>
                      <a:pt x="10" y="2"/>
                    </a:lnTo>
                    <a:lnTo>
                      <a:pt x="10" y="6"/>
                    </a:lnTo>
                    <a:lnTo>
                      <a:pt x="6" y="10"/>
                    </a:lnTo>
                    <a:lnTo>
                      <a:pt x="6" y="10"/>
                    </a:lnTo>
                    <a:lnTo>
                      <a:pt x="4" y="12"/>
                    </a:lnTo>
                    <a:lnTo>
                      <a:pt x="4" y="12"/>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91" name="Google Shape;9770;p53">
                <a:extLst>
                  <a:ext uri="{FF2B5EF4-FFF2-40B4-BE49-F238E27FC236}">
                    <a16:creationId xmlns:a16="http://schemas.microsoft.com/office/drawing/2014/main" id="{D71CBF32-468D-A84F-251C-C357BB530AF3}"/>
                  </a:ext>
                </a:extLst>
              </p:cNvPr>
              <p:cNvSpPr/>
              <p:nvPr/>
            </p:nvSpPr>
            <p:spPr>
              <a:xfrm>
                <a:off x="4317624" y="4189162"/>
                <a:ext cx="28565" cy="28565"/>
              </a:xfrm>
              <a:custGeom>
                <a:avLst/>
                <a:gdLst/>
                <a:ahLst/>
                <a:cxnLst/>
                <a:rect l="l" t="t" r="r" b="b"/>
                <a:pathLst>
                  <a:path w="16" h="16" extrusionOk="0">
                    <a:moveTo>
                      <a:pt x="2" y="16"/>
                    </a:moveTo>
                    <a:lnTo>
                      <a:pt x="2" y="16"/>
                    </a:lnTo>
                    <a:lnTo>
                      <a:pt x="0" y="16"/>
                    </a:lnTo>
                    <a:lnTo>
                      <a:pt x="0" y="16"/>
                    </a:lnTo>
                    <a:lnTo>
                      <a:pt x="0" y="12"/>
                    </a:lnTo>
                    <a:lnTo>
                      <a:pt x="0" y="10"/>
                    </a:lnTo>
                    <a:lnTo>
                      <a:pt x="10" y="2"/>
                    </a:lnTo>
                    <a:lnTo>
                      <a:pt x="10" y="2"/>
                    </a:lnTo>
                    <a:lnTo>
                      <a:pt x="12" y="0"/>
                    </a:lnTo>
                    <a:lnTo>
                      <a:pt x="14" y="2"/>
                    </a:lnTo>
                    <a:lnTo>
                      <a:pt x="14" y="2"/>
                    </a:lnTo>
                    <a:lnTo>
                      <a:pt x="16" y="4"/>
                    </a:lnTo>
                    <a:lnTo>
                      <a:pt x="14" y="6"/>
                    </a:lnTo>
                    <a:lnTo>
                      <a:pt x="4" y="16"/>
                    </a:lnTo>
                    <a:lnTo>
                      <a:pt x="4" y="16"/>
                    </a:lnTo>
                    <a:lnTo>
                      <a:pt x="2" y="16"/>
                    </a:lnTo>
                    <a:lnTo>
                      <a:pt x="2" y="1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92" name="Google Shape;9771;p53">
                <a:extLst>
                  <a:ext uri="{FF2B5EF4-FFF2-40B4-BE49-F238E27FC236}">
                    <a16:creationId xmlns:a16="http://schemas.microsoft.com/office/drawing/2014/main" id="{5E0AF88A-7B63-F274-1527-4CDE114DD578}"/>
                  </a:ext>
                </a:extLst>
              </p:cNvPr>
              <p:cNvSpPr/>
              <p:nvPr/>
            </p:nvSpPr>
            <p:spPr>
              <a:xfrm>
                <a:off x="4339048" y="4228439"/>
                <a:ext cx="17853" cy="17853"/>
              </a:xfrm>
              <a:custGeom>
                <a:avLst/>
                <a:gdLst/>
                <a:ahLst/>
                <a:cxnLst/>
                <a:rect l="l" t="t" r="r" b="b"/>
                <a:pathLst>
                  <a:path w="10" h="10" extrusionOk="0">
                    <a:moveTo>
                      <a:pt x="2" y="10"/>
                    </a:moveTo>
                    <a:lnTo>
                      <a:pt x="2" y="10"/>
                    </a:lnTo>
                    <a:lnTo>
                      <a:pt x="0" y="8"/>
                    </a:lnTo>
                    <a:lnTo>
                      <a:pt x="0" y="8"/>
                    </a:lnTo>
                    <a:lnTo>
                      <a:pt x="0" y="6"/>
                    </a:lnTo>
                    <a:lnTo>
                      <a:pt x="0" y="4"/>
                    </a:lnTo>
                    <a:lnTo>
                      <a:pt x="6" y="0"/>
                    </a:lnTo>
                    <a:lnTo>
                      <a:pt x="6" y="0"/>
                    </a:lnTo>
                    <a:lnTo>
                      <a:pt x="8" y="0"/>
                    </a:lnTo>
                    <a:lnTo>
                      <a:pt x="10" y="2"/>
                    </a:lnTo>
                    <a:lnTo>
                      <a:pt x="10" y="2"/>
                    </a:lnTo>
                    <a:lnTo>
                      <a:pt x="10" y="4"/>
                    </a:lnTo>
                    <a:lnTo>
                      <a:pt x="10" y="6"/>
                    </a:lnTo>
                    <a:lnTo>
                      <a:pt x="4" y="8"/>
                    </a:lnTo>
                    <a:lnTo>
                      <a:pt x="2" y="10"/>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93" name="Google Shape;9772;p53">
                <a:extLst>
                  <a:ext uri="{FF2B5EF4-FFF2-40B4-BE49-F238E27FC236}">
                    <a16:creationId xmlns:a16="http://schemas.microsoft.com/office/drawing/2014/main" id="{5F4D57AB-4F74-3759-57A8-D30A9EED8033}"/>
                  </a:ext>
                </a:extLst>
              </p:cNvPr>
              <p:cNvSpPr/>
              <p:nvPr/>
            </p:nvSpPr>
            <p:spPr>
              <a:xfrm>
                <a:off x="4349760" y="4257004"/>
                <a:ext cx="35706" cy="17853"/>
              </a:xfrm>
              <a:custGeom>
                <a:avLst/>
                <a:gdLst/>
                <a:ahLst/>
                <a:cxnLst/>
                <a:rect l="l" t="t" r="r" b="b"/>
                <a:pathLst>
                  <a:path w="20" h="10" extrusionOk="0">
                    <a:moveTo>
                      <a:pt x="4" y="10"/>
                    </a:moveTo>
                    <a:lnTo>
                      <a:pt x="4" y="10"/>
                    </a:lnTo>
                    <a:lnTo>
                      <a:pt x="2" y="10"/>
                    </a:lnTo>
                    <a:lnTo>
                      <a:pt x="0" y="8"/>
                    </a:lnTo>
                    <a:lnTo>
                      <a:pt x="0" y="8"/>
                    </a:lnTo>
                    <a:lnTo>
                      <a:pt x="0" y="6"/>
                    </a:lnTo>
                    <a:lnTo>
                      <a:pt x="2" y="4"/>
                    </a:lnTo>
                    <a:lnTo>
                      <a:pt x="16" y="0"/>
                    </a:lnTo>
                    <a:lnTo>
                      <a:pt x="16" y="0"/>
                    </a:lnTo>
                    <a:lnTo>
                      <a:pt x="18" y="2"/>
                    </a:lnTo>
                    <a:lnTo>
                      <a:pt x="20" y="4"/>
                    </a:lnTo>
                    <a:lnTo>
                      <a:pt x="20" y="4"/>
                    </a:lnTo>
                    <a:lnTo>
                      <a:pt x="18" y="6"/>
                    </a:lnTo>
                    <a:lnTo>
                      <a:pt x="16" y="8"/>
                    </a:lnTo>
                    <a:lnTo>
                      <a:pt x="4" y="10"/>
                    </a:lnTo>
                    <a:lnTo>
                      <a:pt x="4" y="10"/>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94" name="Google Shape;9773;p53">
                <a:extLst>
                  <a:ext uri="{FF2B5EF4-FFF2-40B4-BE49-F238E27FC236}">
                    <a16:creationId xmlns:a16="http://schemas.microsoft.com/office/drawing/2014/main" id="{CB69B9DD-6A6F-2A5C-6389-D12225578E7C}"/>
                  </a:ext>
                </a:extLst>
              </p:cNvPr>
              <p:cNvSpPr/>
              <p:nvPr/>
            </p:nvSpPr>
            <p:spPr>
              <a:xfrm>
                <a:off x="5902973" y="3000151"/>
                <a:ext cx="196383" cy="203524"/>
              </a:xfrm>
              <a:custGeom>
                <a:avLst/>
                <a:gdLst/>
                <a:ahLst/>
                <a:cxnLst/>
                <a:rect l="l" t="t" r="r" b="b"/>
                <a:pathLst>
                  <a:path w="110" h="114" extrusionOk="0">
                    <a:moveTo>
                      <a:pt x="110" y="74"/>
                    </a:moveTo>
                    <a:lnTo>
                      <a:pt x="64" y="114"/>
                    </a:lnTo>
                    <a:lnTo>
                      <a:pt x="0" y="40"/>
                    </a:lnTo>
                    <a:lnTo>
                      <a:pt x="44" y="0"/>
                    </a:lnTo>
                    <a:lnTo>
                      <a:pt x="110" y="74"/>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95" name="Google Shape;9774;p53">
                <a:extLst>
                  <a:ext uri="{FF2B5EF4-FFF2-40B4-BE49-F238E27FC236}">
                    <a16:creationId xmlns:a16="http://schemas.microsoft.com/office/drawing/2014/main" id="{F528D303-82A3-54FC-C3A5-DD8728F4ECF9}"/>
                  </a:ext>
                </a:extLst>
              </p:cNvPr>
              <p:cNvSpPr/>
              <p:nvPr/>
            </p:nvSpPr>
            <p:spPr>
              <a:xfrm>
                <a:off x="5902973" y="3000151"/>
                <a:ext cx="196383" cy="203524"/>
              </a:xfrm>
              <a:custGeom>
                <a:avLst/>
                <a:gdLst/>
                <a:ahLst/>
                <a:cxnLst/>
                <a:rect l="l" t="t" r="r" b="b"/>
                <a:pathLst>
                  <a:path w="110" h="114" extrusionOk="0">
                    <a:moveTo>
                      <a:pt x="110" y="74"/>
                    </a:moveTo>
                    <a:lnTo>
                      <a:pt x="64" y="114"/>
                    </a:lnTo>
                    <a:lnTo>
                      <a:pt x="0" y="40"/>
                    </a:lnTo>
                    <a:lnTo>
                      <a:pt x="44" y="0"/>
                    </a:lnTo>
                    <a:lnTo>
                      <a:pt x="110" y="74"/>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96" name="Google Shape;9775;p53">
                <a:extLst>
                  <a:ext uri="{FF2B5EF4-FFF2-40B4-BE49-F238E27FC236}">
                    <a16:creationId xmlns:a16="http://schemas.microsoft.com/office/drawing/2014/main" id="{81B32694-86E3-D053-847F-0EB358C79B6A}"/>
                  </a:ext>
                </a:extLst>
              </p:cNvPr>
              <p:cNvSpPr/>
              <p:nvPr/>
            </p:nvSpPr>
            <p:spPr>
              <a:xfrm>
                <a:off x="5902973" y="3000151"/>
                <a:ext cx="135683" cy="71412"/>
              </a:xfrm>
              <a:custGeom>
                <a:avLst/>
                <a:gdLst/>
                <a:ahLst/>
                <a:cxnLst/>
                <a:rect l="l" t="t" r="r" b="b"/>
                <a:pathLst>
                  <a:path w="76" h="40" extrusionOk="0">
                    <a:moveTo>
                      <a:pt x="44" y="0"/>
                    </a:moveTo>
                    <a:lnTo>
                      <a:pt x="0" y="40"/>
                    </a:lnTo>
                    <a:lnTo>
                      <a:pt x="44" y="0"/>
                    </a:lnTo>
                    <a:lnTo>
                      <a:pt x="76" y="36"/>
                    </a:lnTo>
                    <a:lnTo>
                      <a:pt x="76" y="36"/>
                    </a:lnTo>
                    <a:lnTo>
                      <a:pt x="44"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97" name="Google Shape;9776;p53">
                <a:extLst>
                  <a:ext uri="{FF2B5EF4-FFF2-40B4-BE49-F238E27FC236}">
                    <a16:creationId xmlns:a16="http://schemas.microsoft.com/office/drawing/2014/main" id="{43EE2099-04EB-5744-6A3A-D473508A7E4D}"/>
                  </a:ext>
                </a:extLst>
              </p:cNvPr>
              <p:cNvSpPr/>
              <p:nvPr/>
            </p:nvSpPr>
            <p:spPr>
              <a:xfrm>
                <a:off x="5902973" y="3000151"/>
                <a:ext cx="135683" cy="71412"/>
              </a:xfrm>
              <a:custGeom>
                <a:avLst/>
                <a:gdLst/>
                <a:ahLst/>
                <a:cxnLst/>
                <a:rect l="l" t="t" r="r" b="b"/>
                <a:pathLst>
                  <a:path w="76" h="40" extrusionOk="0">
                    <a:moveTo>
                      <a:pt x="44" y="0"/>
                    </a:moveTo>
                    <a:lnTo>
                      <a:pt x="0" y="40"/>
                    </a:lnTo>
                    <a:lnTo>
                      <a:pt x="44" y="0"/>
                    </a:lnTo>
                    <a:lnTo>
                      <a:pt x="76" y="36"/>
                    </a:lnTo>
                    <a:lnTo>
                      <a:pt x="76" y="36"/>
                    </a:lnTo>
                    <a:lnTo>
                      <a:pt x="4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98" name="Google Shape;9777;p53">
                <a:extLst>
                  <a:ext uri="{FF2B5EF4-FFF2-40B4-BE49-F238E27FC236}">
                    <a16:creationId xmlns:a16="http://schemas.microsoft.com/office/drawing/2014/main" id="{9742C0C3-FF8A-D16A-C974-4A121E9DB070}"/>
                  </a:ext>
                </a:extLst>
              </p:cNvPr>
              <p:cNvSpPr/>
              <p:nvPr/>
            </p:nvSpPr>
            <p:spPr>
              <a:xfrm>
                <a:off x="5902973" y="3000151"/>
                <a:ext cx="135683" cy="164248"/>
              </a:xfrm>
              <a:custGeom>
                <a:avLst/>
                <a:gdLst/>
                <a:ahLst/>
                <a:cxnLst/>
                <a:rect l="l" t="t" r="r" b="b"/>
                <a:pathLst>
                  <a:path w="76" h="92" extrusionOk="0">
                    <a:moveTo>
                      <a:pt x="44" y="0"/>
                    </a:moveTo>
                    <a:lnTo>
                      <a:pt x="0" y="40"/>
                    </a:lnTo>
                    <a:lnTo>
                      <a:pt x="48" y="92"/>
                    </a:lnTo>
                    <a:lnTo>
                      <a:pt x="76" y="36"/>
                    </a:lnTo>
                    <a:lnTo>
                      <a:pt x="44" y="0"/>
                    </a:lnTo>
                    <a:close/>
                  </a:path>
                </a:pathLst>
              </a:custGeom>
              <a:solidFill>
                <a:srgbClr val="C7C7C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299" name="Google Shape;9778;p53">
                <a:extLst>
                  <a:ext uri="{FF2B5EF4-FFF2-40B4-BE49-F238E27FC236}">
                    <a16:creationId xmlns:a16="http://schemas.microsoft.com/office/drawing/2014/main" id="{6A103C78-26CB-250D-332C-568C2114F6B7}"/>
                  </a:ext>
                </a:extLst>
              </p:cNvPr>
              <p:cNvSpPr/>
              <p:nvPr/>
            </p:nvSpPr>
            <p:spPr>
              <a:xfrm>
                <a:off x="5902973" y="3000151"/>
                <a:ext cx="135683" cy="164248"/>
              </a:xfrm>
              <a:custGeom>
                <a:avLst/>
                <a:gdLst/>
                <a:ahLst/>
                <a:cxnLst/>
                <a:rect l="l" t="t" r="r" b="b"/>
                <a:pathLst>
                  <a:path w="76" h="92" extrusionOk="0">
                    <a:moveTo>
                      <a:pt x="44" y="0"/>
                    </a:moveTo>
                    <a:lnTo>
                      <a:pt x="0" y="40"/>
                    </a:lnTo>
                    <a:lnTo>
                      <a:pt x="48" y="92"/>
                    </a:lnTo>
                    <a:lnTo>
                      <a:pt x="76" y="36"/>
                    </a:lnTo>
                    <a:lnTo>
                      <a:pt x="4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00" name="Google Shape;9779;p53">
                <a:extLst>
                  <a:ext uri="{FF2B5EF4-FFF2-40B4-BE49-F238E27FC236}">
                    <a16:creationId xmlns:a16="http://schemas.microsoft.com/office/drawing/2014/main" id="{A28AE0DF-4412-6C04-B954-9D4B489D6B74}"/>
                  </a:ext>
                </a:extLst>
              </p:cNvPr>
              <p:cNvSpPr/>
              <p:nvPr/>
            </p:nvSpPr>
            <p:spPr>
              <a:xfrm>
                <a:off x="5695878" y="2882321"/>
                <a:ext cx="339207" cy="282078"/>
              </a:xfrm>
              <a:custGeom>
                <a:avLst/>
                <a:gdLst/>
                <a:ahLst/>
                <a:cxnLst/>
                <a:rect l="l" t="t" r="r" b="b"/>
                <a:pathLst>
                  <a:path w="190" h="158" extrusionOk="0">
                    <a:moveTo>
                      <a:pt x="190" y="98"/>
                    </a:moveTo>
                    <a:lnTo>
                      <a:pt x="132" y="148"/>
                    </a:lnTo>
                    <a:lnTo>
                      <a:pt x="132" y="148"/>
                    </a:lnTo>
                    <a:lnTo>
                      <a:pt x="124" y="152"/>
                    </a:lnTo>
                    <a:lnTo>
                      <a:pt x="116" y="156"/>
                    </a:lnTo>
                    <a:lnTo>
                      <a:pt x="108" y="158"/>
                    </a:lnTo>
                    <a:lnTo>
                      <a:pt x="100" y="158"/>
                    </a:lnTo>
                    <a:lnTo>
                      <a:pt x="92" y="158"/>
                    </a:lnTo>
                    <a:lnTo>
                      <a:pt x="84" y="154"/>
                    </a:lnTo>
                    <a:lnTo>
                      <a:pt x="78" y="150"/>
                    </a:lnTo>
                    <a:lnTo>
                      <a:pt x="72" y="144"/>
                    </a:lnTo>
                    <a:lnTo>
                      <a:pt x="52" y="122"/>
                    </a:lnTo>
                    <a:lnTo>
                      <a:pt x="38" y="128"/>
                    </a:lnTo>
                    <a:lnTo>
                      <a:pt x="34" y="84"/>
                    </a:lnTo>
                    <a:lnTo>
                      <a:pt x="34" y="84"/>
                    </a:lnTo>
                    <a:lnTo>
                      <a:pt x="24" y="82"/>
                    </a:lnTo>
                    <a:lnTo>
                      <a:pt x="14" y="78"/>
                    </a:lnTo>
                    <a:lnTo>
                      <a:pt x="6" y="72"/>
                    </a:lnTo>
                    <a:lnTo>
                      <a:pt x="0" y="62"/>
                    </a:lnTo>
                    <a:lnTo>
                      <a:pt x="10" y="52"/>
                    </a:lnTo>
                    <a:lnTo>
                      <a:pt x="56" y="10"/>
                    </a:lnTo>
                    <a:lnTo>
                      <a:pt x="56" y="10"/>
                    </a:lnTo>
                    <a:lnTo>
                      <a:pt x="64" y="6"/>
                    </a:lnTo>
                    <a:lnTo>
                      <a:pt x="70" y="2"/>
                    </a:lnTo>
                    <a:lnTo>
                      <a:pt x="78" y="0"/>
                    </a:lnTo>
                    <a:lnTo>
                      <a:pt x="86" y="0"/>
                    </a:lnTo>
                    <a:lnTo>
                      <a:pt x="94" y="2"/>
                    </a:lnTo>
                    <a:lnTo>
                      <a:pt x="102" y="4"/>
                    </a:lnTo>
                    <a:lnTo>
                      <a:pt x="110" y="8"/>
                    </a:lnTo>
                    <a:lnTo>
                      <a:pt x="116" y="14"/>
                    </a:lnTo>
                    <a:lnTo>
                      <a:pt x="190" y="98"/>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01" name="Google Shape;9780;p53">
                <a:extLst>
                  <a:ext uri="{FF2B5EF4-FFF2-40B4-BE49-F238E27FC236}">
                    <a16:creationId xmlns:a16="http://schemas.microsoft.com/office/drawing/2014/main" id="{0B06F422-1C7A-EBD7-24F7-A7D879884E33}"/>
                  </a:ext>
                </a:extLst>
              </p:cNvPr>
              <p:cNvSpPr/>
              <p:nvPr/>
            </p:nvSpPr>
            <p:spPr>
              <a:xfrm>
                <a:off x="6340372" y="4303422"/>
                <a:ext cx="153536" cy="142824"/>
              </a:xfrm>
              <a:custGeom>
                <a:avLst/>
                <a:gdLst/>
                <a:ahLst/>
                <a:cxnLst/>
                <a:rect l="l" t="t" r="r" b="b"/>
                <a:pathLst>
                  <a:path w="86" h="80" extrusionOk="0">
                    <a:moveTo>
                      <a:pt x="10" y="6"/>
                    </a:moveTo>
                    <a:lnTo>
                      <a:pt x="24" y="40"/>
                    </a:lnTo>
                    <a:lnTo>
                      <a:pt x="0" y="80"/>
                    </a:lnTo>
                    <a:lnTo>
                      <a:pt x="86" y="80"/>
                    </a:lnTo>
                    <a:lnTo>
                      <a:pt x="86" y="48"/>
                    </a:lnTo>
                    <a:lnTo>
                      <a:pt x="60" y="0"/>
                    </a:lnTo>
                    <a:lnTo>
                      <a:pt x="10" y="6"/>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02" name="Google Shape;9781;p53">
                <a:extLst>
                  <a:ext uri="{FF2B5EF4-FFF2-40B4-BE49-F238E27FC236}">
                    <a16:creationId xmlns:a16="http://schemas.microsoft.com/office/drawing/2014/main" id="{A6A858D8-EBB3-C672-CAAE-35AF0B489C0E}"/>
                  </a:ext>
                </a:extLst>
              </p:cNvPr>
              <p:cNvSpPr/>
              <p:nvPr/>
            </p:nvSpPr>
            <p:spPr>
              <a:xfrm>
                <a:off x="7222312" y="4264145"/>
                <a:ext cx="164248" cy="160677"/>
              </a:xfrm>
              <a:custGeom>
                <a:avLst/>
                <a:gdLst/>
                <a:ahLst/>
                <a:cxnLst/>
                <a:rect l="l" t="t" r="r" b="b"/>
                <a:pathLst>
                  <a:path w="92" h="90" extrusionOk="0">
                    <a:moveTo>
                      <a:pt x="0" y="24"/>
                    </a:moveTo>
                    <a:lnTo>
                      <a:pt x="26" y="48"/>
                    </a:lnTo>
                    <a:lnTo>
                      <a:pt x="22" y="90"/>
                    </a:lnTo>
                    <a:lnTo>
                      <a:pt x="92" y="56"/>
                    </a:lnTo>
                    <a:lnTo>
                      <a:pt x="80" y="30"/>
                    </a:lnTo>
                    <a:lnTo>
                      <a:pt x="38" y="0"/>
                    </a:lnTo>
                    <a:lnTo>
                      <a:pt x="0" y="24"/>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03" name="Google Shape;9782;p53">
                <a:extLst>
                  <a:ext uri="{FF2B5EF4-FFF2-40B4-BE49-F238E27FC236}">
                    <a16:creationId xmlns:a16="http://schemas.microsoft.com/office/drawing/2014/main" id="{10E56F5D-7714-C9C9-B1B7-55B0CC13D1F1}"/>
                  </a:ext>
                </a:extLst>
              </p:cNvPr>
              <p:cNvSpPr/>
              <p:nvPr/>
            </p:nvSpPr>
            <p:spPr>
              <a:xfrm>
                <a:off x="6120780" y="3582159"/>
                <a:ext cx="526665" cy="774821"/>
              </a:xfrm>
              <a:custGeom>
                <a:avLst/>
                <a:gdLst/>
                <a:ahLst/>
                <a:cxnLst/>
                <a:rect l="l" t="t" r="r" b="b"/>
                <a:pathLst>
                  <a:path w="295" h="434" extrusionOk="0">
                    <a:moveTo>
                      <a:pt x="161" y="0"/>
                    </a:moveTo>
                    <a:lnTo>
                      <a:pt x="8" y="156"/>
                    </a:lnTo>
                    <a:lnTo>
                      <a:pt x="8" y="156"/>
                    </a:lnTo>
                    <a:lnTo>
                      <a:pt x="2" y="162"/>
                    </a:lnTo>
                    <a:lnTo>
                      <a:pt x="0" y="168"/>
                    </a:lnTo>
                    <a:lnTo>
                      <a:pt x="0" y="176"/>
                    </a:lnTo>
                    <a:lnTo>
                      <a:pt x="2" y="182"/>
                    </a:lnTo>
                    <a:lnTo>
                      <a:pt x="131" y="434"/>
                    </a:lnTo>
                    <a:lnTo>
                      <a:pt x="193" y="420"/>
                    </a:lnTo>
                    <a:lnTo>
                      <a:pt x="193" y="420"/>
                    </a:lnTo>
                    <a:lnTo>
                      <a:pt x="183" y="390"/>
                    </a:lnTo>
                    <a:lnTo>
                      <a:pt x="161" y="320"/>
                    </a:lnTo>
                    <a:lnTo>
                      <a:pt x="131" y="242"/>
                    </a:lnTo>
                    <a:lnTo>
                      <a:pt x="118" y="208"/>
                    </a:lnTo>
                    <a:lnTo>
                      <a:pt x="106" y="184"/>
                    </a:lnTo>
                    <a:lnTo>
                      <a:pt x="295" y="62"/>
                    </a:lnTo>
                    <a:lnTo>
                      <a:pt x="161" y="0"/>
                    </a:lnTo>
                    <a:close/>
                  </a:path>
                </a:pathLst>
              </a:custGeom>
              <a:solidFill>
                <a:srgbClr val="7D7D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04" name="Google Shape;9783;p53">
                <a:extLst>
                  <a:ext uri="{FF2B5EF4-FFF2-40B4-BE49-F238E27FC236}">
                    <a16:creationId xmlns:a16="http://schemas.microsoft.com/office/drawing/2014/main" id="{DF4260C3-83D1-60F3-359D-D685FE165190}"/>
                  </a:ext>
                </a:extLst>
              </p:cNvPr>
              <p:cNvSpPr/>
              <p:nvPr/>
            </p:nvSpPr>
            <p:spPr>
              <a:xfrm>
                <a:off x="6120780" y="3582159"/>
                <a:ext cx="526665" cy="774821"/>
              </a:xfrm>
              <a:custGeom>
                <a:avLst/>
                <a:gdLst/>
                <a:ahLst/>
                <a:cxnLst/>
                <a:rect l="l" t="t" r="r" b="b"/>
                <a:pathLst>
                  <a:path w="295" h="434" extrusionOk="0">
                    <a:moveTo>
                      <a:pt x="161" y="0"/>
                    </a:moveTo>
                    <a:lnTo>
                      <a:pt x="8" y="156"/>
                    </a:lnTo>
                    <a:lnTo>
                      <a:pt x="8" y="156"/>
                    </a:lnTo>
                    <a:lnTo>
                      <a:pt x="2" y="162"/>
                    </a:lnTo>
                    <a:lnTo>
                      <a:pt x="0" y="168"/>
                    </a:lnTo>
                    <a:lnTo>
                      <a:pt x="0" y="176"/>
                    </a:lnTo>
                    <a:lnTo>
                      <a:pt x="2" y="182"/>
                    </a:lnTo>
                    <a:lnTo>
                      <a:pt x="131" y="434"/>
                    </a:lnTo>
                    <a:lnTo>
                      <a:pt x="193" y="420"/>
                    </a:lnTo>
                    <a:lnTo>
                      <a:pt x="193" y="420"/>
                    </a:lnTo>
                    <a:lnTo>
                      <a:pt x="183" y="390"/>
                    </a:lnTo>
                    <a:lnTo>
                      <a:pt x="161" y="320"/>
                    </a:lnTo>
                    <a:lnTo>
                      <a:pt x="131" y="242"/>
                    </a:lnTo>
                    <a:lnTo>
                      <a:pt x="118" y="208"/>
                    </a:lnTo>
                    <a:lnTo>
                      <a:pt x="106" y="184"/>
                    </a:lnTo>
                    <a:lnTo>
                      <a:pt x="295" y="62"/>
                    </a:lnTo>
                    <a:lnTo>
                      <a:pt x="161"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05" name="Google Shape;9784;p53">
                <a:extLst>
                  <a:ext uri="{FF2B5EF4-FFF2-40B4-BE49-F238E27FC236}">
                    <a16:creationId xmlns:a16="http://schemas.microsoft.com/office/drawing/2014/main" id="{2CE4856E-6D8D-7A0E-51C1-E02D1F1F04B9}"/>
                  </a:ext>
                </a:extLst>
              </p:cNvPr>
              <p:cNvSpPr/>
              <p:nvPr/>
            </p:nvSpPr>
            <p:spPr>
              <a:xfrm>
                <a:off x="6361796" y="3621436"/>
                <a:ext cx="7141" cy="7141"/>
              </a:xfrm>
              <a:custGeom>
                <a:avLst/>
                <a:gdLst/>
                <a:ahLst/>
                <a:cxnLst/>
                <a:rect l="l" t="t" r="r" b="b"/>
                <a:pathLst>
                  <a:path w="4" h="4" extrusionOk="0">
                    <a:moveTo>
                      <a:pt x="4" y="0"/>
                    </a:moveTo>
                    <a:lnTo>
                      <a:pt x="0" y="4"/>
                    </a:lnTo>
                    <a:lnTo>
                      <a:pt x="0" y="4"/>
                    </a:lnTo>
                    <a:lnTo>
                      <a:pt x="4" y="0"/>
                    </a:lnTo>
                    <a:lnTo>
                      <a:pt x="4" y="0"/>
                    </a:lnTo>
                    <a:lnTo>
                      <a:pt x="4"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06" name="Google Shape;9785;p53">
                <a:extLst>
                  <a:ext uri="{FF2B5EF4-FFF2-40B4-BE49-F238E27FC236}">
                    <a16:creationId xmlns:a16="http://schemas.microsoft.com/office/drawing/2014/main" id="{BF0ED190-939A-79B3-D6A4-954BDDA631BA}"/>
                  </a:ext>
                </a:extLst>
              </p:cNvPr>
              <p:cNvSpPr/>
              <p:nvPr/>
            </p:nvSpPr>
            <p:spPr>
              <a:xfrm>
                <a:off x="6361796" y="3621436"/>
                <a:ext cx="7141" cy="7141"/>
              </a:xfrm>
              <a:custGeom>
                <a:avLst/>
                <a:gdLst/>
                <a:ahLst/>
                <a:cxnLst/>
                <a:rect l="l" t="t" r="r" b="b"/>
                <a:pathLst>
                  <a:path w="4" h="4" extrusionOk="0">
                    <a:moveTo>
                      <a:pt x="4" y="0"/>
                    </a:moveTo>
                    <a:lnTo>
                      <a:pt x="0" y="4"/>
                    </a:lnTo>
                    <a:lnTo>
                      <a:pt x="0" y="4"/>
                    </a:lnTo>
                    <a:lnTo>
                      <a:pt x="4" y="0"/>
                    </a:lnTo>
                    <a:lnTo>
                      <a:pt x="4" y="0"/>
                    </a:lnTo>
                    <a:lnTo>
                      <a:pt x="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07" name="Google Shape;9786;p53">
                <a:extLst>
                  <a:ext uri="{FF2B5EF4-FFF2-40B4-BE49-F238E27FC236}">
                    <a16:creationId xmlns:a16="http://schemas.microsoft.com/office/drawing/2014/main" id="{2810C5BB-4A6E-7740-8B9E-8CE1EC839A5A}"/>
                  </a:ext>
                </a:extLst>
              </p:cNvPr>
              <p:cNvSpPr/>
              <p:nvPr/>
            </p:nvSpPr>
            <p:spPr>
              <a:xfrm>
                <a:off x="6335016" y="3621436"/>
                <a:ext cx="241016" cy="271366"/>
              </a:xfrm>
              <a:custGeom>
                <a:avLst/>
                <a:gdLst/>
                <a:ahLst/>
                <a:cxnLst/>
                <a:rect l="l" t="t" r="r" b="b"/>
                <a:pathLst>
                  <a:path w="135" h="152" extrusionOk="0">
                    <a:moveTo>
                      <a:pt x="19" y="0"/>
                    </a:moveTo>
                    <a:lnTo>
                      <a:pt x="15" y="4"/>
                    </a:lnTo>
                    <a:lnTo>
                      <a:pt x="0" y="152"/>
                    </a:lnTo>
                    <a:lnTo>
                      <a:pt x="135" y="64"/>
                    </a:lnTo>
                    <a:lnTo>
                      <a:pt x="133" y="62"/>
                    </a:lnTo>
                    <a:lnTo>
                      <a:pt x="63" y="22"/>
                    </a:lnTo>
                    <a:lnTo>
                      <a:pt x="63" y="22"/>
                    </a:lnTo>
                    <a:lnTo>
                      <a:pt x="63" y="22"/>
                    </a:lnTo>
                    <a:lnTo>
                      <a:pt x="63" y="22"/>
                    </a:lnTo>
                    <a:lnTo>
                      <a:pt x="59" y="20"/>
                    </a:lnTo>
                    <a:lnTo>
                      <a:pt x="59" y="20"/>
                    </a:lnTo>
                    <a:lnTo>
                      <a:pt x="43" y="22"/>
                    </a:lnTo>
                    <a:lnTo>
                      <a:pt x="43" y="22"/>
                    </a:lnTo>
                    <a:lnTo>
                      <a:pt x="37" y="16"/>
                    </a:lnTo>
                    <a:lnTo>
                      <a:pt x="19" y="0"/>
                    </a:lnTo>
                    <a:close/>
                  </a:path>
                </a:pathLst>
              </a:custGeom>
              <a:solidFill>
                <a:srgbClr val="6C6C6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08" name="Google Shape;9787;p53">
                <a:extLst>
                  <a:ext uri="{FF2B5EF4-FFF2-40B4-BE49-F238E27FC236}">
                    <a16:creationId xmlns:a16="http://schemas.microsoft.com/office/drawing/2014/main" id="{A3EB012F-A204-BCA1-A280-9EEF10D2CCA9}"/>
                  </a:ext>
                </a:extLst>
              </p:cNvPr>
              <p:cNvSpPr/>
              <p:nvPr/>
            </p:nvSpPr>
            <p:spPr>
              <a:xfrm>
                <a:off x="6335016" y="3621436"/>
                <a:ext cx="241016" cy="271366"/>
              </a:xfrm>
              <a:custGeom>
                <a:avLst/>
                <a:gdLst/>
                <a:ahLst/>
                <a:cxnLst/>
                <a:rect l="l" t="t" r="r" b="b"/>
                <a:pathLst>
                  <a:path w="135" h="152" extrusionOk="0">
                    <a:moveTo>
                      <a:pt x="19" y="0"/>
                    </a:moveTo>
                    <a:lnTo>
                      <a:pt x="15" y="4"/>
                    </a:lnTo>
                    <a:lnTo>
                      <a:pt x="0" y="152"/>
                    </a:lnTo>
                    <a:lnTo>
                      <a:pt x="135" y="64"/>
                    </a:lnTo>
                    <a:lnTo>
                      <a:pt x="133" y="62"/>
                    </a:lnTo>
                    <a:lnTo>
                      <a:pt x="63" y="22"/>
                    </a:lnTo>
                    <a:lnTo>
                      <a:pt x="63" y="22"/>
                    </a:lnTo>
                    <a:lnTo>
                      <a:pt x="63" y="22"/>
                    </a:lnTo>
                    <a:lnTo>
                      <a:pt x="63" y="22"/>
                    </a:lnTo>
                    <a:lnTo>
                      <a:pt x="59" y="20"/>
                    </a:lnTo>
                    <a:lnTo>
                      <a:pt x="59" y="20"/>
                    </a:lnTo>
                    <a:lnTo>
                      <a:pt x="43" y="22"/>
                    </a:lnTo>
                    <a:lnTo>
                      <a:pt x="43" y="22"/>
                    </a:lnTo>
                    <a:lnTo>
                      <a:pt x="37" y="16"/>
                    </a:lnTo>
                    <a:lnTo>
                      <a:pt x="19"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09" name="Google Shape;9788;p53">
                <a:extLst>
                  <a:ext uri="{FF2B5EF4-FFF2-40B4-BE49-F238E27FC236}">
                    <a16:creationId xmlns:a16="http://schemas.microsoft.com/office/drawing/2014/main" id="{7841463D-1B8A-5131-620F-4D012E1CC480}"/>
                  </a:ext>
                </a:extLst>
              </p:cNvPr>
              <p:cNvSpPr/>
              <p:nvPr/>
            </p:nvSpPr>
            <p:spPr>
              <a:xfrm>
                <a:off x="6418926" y="3428623"/>
                <a:ext cx="914075" cy="921216"/>
              </a:xfrm>
              <a:custGeom>
                <a:avLst/>
                <a:gdLst/>
                <a:ahLst/>
                <a:cxnLst/>
                <a:rect l="l" t="t" r="r" b="b"/>
                <a:pathLst>
                  <a:path w="512" h="516" extrusionOk="0">
                    <a:moveTo>
                      <a:pt x="116" y="0"/>
                    </a:moveTo>
                    <a:lnTo>
                      <a:pt x="116" y="0"/>
                    </a:lnTo>
                    <a:lnTo>
                      <a:pt x="124" y="2"/>
                    </a:lnTo>
                    <a:lnTo>
                      <a:pt x="148" y="12"/>
                    </a:lnTo>
                    <a:lnTo>
                      <a:pt x="160" y="20"/>
                    </a:lnTo>
                    <a:lnTo>
                      <a:pt x="174" y="30"/>
                    </a:lnTo>
                    <a:lnTo>
                      <a:pt x="186" y="42"/>
                    </a:lnTo>
                    <a:lnTo>
                      <a:pt x="196" y="54"/>
                    </a:lnTo>
                    <a:lnTo>
                      <a:pt x="228" y="130"/>
                    </a:lnTo>
                    <a:lnTo>
                      <a:pt x="352" y="284"/>
                    </a:lnTo>
                    <a:lnTo>
                      <a:pt x="352" y="284"/>
                    </a:lnTo>
                    <a:lnTo>
                      <a:pt x="366" y="292"/>
                    </a:lnTo>
                    <a:lnTo>
                      <a:pt x="382" y="304"/>
                    </a:lnTo>
                    <a:lnTo>
                      <a:pt x="402" y="322"/>
                    </a:lnTo>
                    <a:lnTo>
                      <a:pt x="426" y="346"/>
                    </a:lnTo>
                    <a:lnTo>
                      <a:pt x="452" y="378"/>
                    </a:lnTo>
                    <a:lnTo>
                      <a:pt x="482" y="420"/>
                    </a:lnTo>
                    <a:lnTo>
                      <a:pt x="512" y="470"/>
                    </a:lnTo>
                    <a:lnTo>
                      <a:pt x="462" y="516"/>
                    </a:lnTo>
                    <a:lnTo>
                      <a:pt x="298" y="352"/>
                    </a:lnTo>
                    <a:lnTo>
                      <a:pt x="86" y="170"/>
                    </a:lnTo>
                    <a:lnTo>
                      <a:pt x="0" y="122"/>
                    </a:lnTo>
                    <a:lnTo>
                      <a:pt x="116" y="0"/>
                    </a:lnTo>
                    <a:close/>
                  </a:path>
                </a:pathLst>
              </a:custGeom>
              <a:solidFill>
                <a:srgbClr val="7D7D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10" name="Google Shape;9789;p53">
                <a:extLst>
                  <a:ext uri="{FF2B5EF4-FFF2-40B4-BE49-F238E27FC236}">
                    <a16:creationId xmlns:a16="http://schemas.microsoft.com/office/drawing/2014/main" id="{01E30AD7-2142-CA33-1328-389878408752}"/>
                  </a:ext>
                </a:extLst>
              </p:cNvPr>
              <p:cNvSpPr/>
              <p:nvPr/>
            </p:nvSpPr>
            <p:spPr>
              <a:xfrm>
                <a:off x="6418926" y="3428623"/>
                <a:ext cx="914075" cy="921216"/>
              </a:xfrm>
              <a:custGeom>
                <a:avLst/>
                <a:gdLst/>
                <a:ahLst/>
                <a:cxnLst/>
                <a:rect l="l" t="t" r="r" b="b"/>
                <a:pathLst>
                  <a:path w="512" h="516" extrusionOk="0">
                    <a:moveTo>
                      <a:pt x="116" y="0"/>
                    </a:moveTo>
                    <a:lnTo>
                      <a:pt x="116" y="0"/>
                    </a:lnTo>
                    <a:lnTo>
                      <a:pt x="124" y="2"/>
                    </a:lnTo>
                    <a:lnTo>
                      <a:pt x="148" y="12"/>
                    </a:lnTo>
                    <a:lnTo>
                      <a:pt x="160" y="20"/>
                    </a:lnTo>
                    <a:lnTo>
                      <a:pt x="174" y="30"/>
                    </a:lnTo>
                    <a:lnTo>
                      <a:pt x="186" y="42"/>
                    </a:lnTo>
                    <a:lnTo>
                      <a:pt x="196" y="54"/>
                    </a:lnTo>
                    <a:lnTo>
                      <a:pt x="228" y="130"/>
                    </a:lnTo>
                    <a:lnTo>
                      <a:pt x="352" y="284"/>
                    </a:lnTo>
                    <a:lnTo>
                      <a:pt x="352" y="284"/>
                    </a:lnTo>
                    <a:lnTo>
                      <a:pt x="366" y="292"/>
                    </a:lnTo>
                    <a:lnTo>
                      <a:pt x="382" y="304"/>
                    </a:lnTo>
                    <a:lnTo>
                      <a:pt x="402" y="322"/>
                    </a:lnTo>
                    <a:lnTo>
                      <a:pt x="426" y="346"/>
                    </a:lnTo>
                    <a:lnTo>
                      <a:pt x="452" y="378"/>
                    </a:lnTo>
                    <a:lnTo>
                      <a:pt x="482" y="420"/>
                    </a:lnTo>
                    <a:lnTo>
                      <a:pt x="512" y="470"/>
                    </a:lnTo>
                    <a:lnTo>
                      <a:pt x="462" y="516"/>
                    </a:lnTo>
                    <a:lnTo>
                      <a:pt x="298" y="352"/>
                    </a:lnTo>
                    <a:lnTo>
                      <a:pt x="86" y="170"/>
                    </a:lnTo>
                    <a:lnTo>
                      <a:pt x="0" y="122"/>
                    </a:lnTo>
                    <a:lnTo>
                      <a:pt x="116"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11" name="Google Shape;9790;p53">
                <a:extLst>
                  <a:ext uri="{FF2B5EF4-FFF2-40B4-BE49-F238E27FC236}">
                    <a16:creationId xmlns:a16="http://schemas.microsoft.com/office/drawing/2014/main" id="{6258E725-C949-BBB0-BF96-4B7DDE16512A}"/>
                  </a:ext>
                </a:extLst>
              </p:cNvPr>
              <p:cNvSpPr/>
              <p:nvPr/>
            </p:nvSpPr>
            <p:spPr>
              <a:xfrm>
                <a:off x="5338818" y="3050139"/>
                <a:ext cx="689127" cy="303501"/>
              </a:xfrm>
              <a:custGeom>
                <a:avLst/>
                <a:gdLst/>
                <a:ahLst/>
                <a:cxnLst/>
                <a:rect l="l" t="t" r="r" b="b"/>
                <a:pathLst>
                  <a:path w="386" h="170" extrusionOk="0">
                    <a:moveTo>
                      <a:pt x="380" y="58"/>
                    </a:moveTo>
                    <a:lnTo>
                      <a:pt x="266" y="114"/>
                    </a:lnTo>
                    <a:lnTo>
                      <a:pt x="62" y="122"/>
                    </a:lnTo>
                    <a:lnTo>
                      <a:pt x="30" y="82"/>
                    </a:lnTo>
                    <a:lnTo>
                      <a:pt x="6" y="0"/>
                    </a:lnTo>
                    <a:lnTo>
                      <a:pt x="6" y="0"/>
                    </a:lnTo>
                    <a:lnTo>
                      <a:pt x="2" y="12"/>
                    </a:lnTo>
                    <a:lnTo>
                      <a:pt x="0" y="26"/>
                    </a:lnTo>
                    <a:lnTo>
                      <a:pt x="6" y="70"/>
                    </a:lnTo>
                    <a:lnTo>
                      <a:pt x="14" y="122"/>
                    </a:lnTo>
                    <a:lnTo>
                      <a:pt x="34" y="154"/>
                    </a:lnTo>
                    <a:lnTo>
                      <a:pt x="278" y="170"/>
                    </a:lnTo>
                    <a:lnTo>
                      <a:pt x="386" y="130"/>
                    </a:lnTo>
                    <a:lnTo>
                      <a:pt x="380" y="58"/>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12" name="Google Shape;9791;p53">
                <a:extLst>
                  <a:ext uri="{FF2B5EF4-FFF2-40B4-BE49-F238E27FC236}">
                    <a16:creationId xmlns:a16="http://schemas.microsoft.com/office/drawing/2014/main" id="{75AAC0C6-9DE7-99C6-1EAE-0FEC4E6BAB6C}"/>
                  </a:ext>
                </a:extLst>
              </p:cNvPr>
              <p:cNvSpPr/>
              <p:nvPr/>
            </p:nvSpPr>
            <p:spPr>
              <a:xfrm>
                <a:off x="5338818" y="3050139"/>
                <a:ext cx="689127" cy="303501"/>
              </a:xfrm>
              <a:custGeom>
                <a:avLst/>
                <a:gdLst/>
                <a:ahLst/>
                <a:cxnLst/>
                <a:rect l="l" t="t" r="r" b="b"/>
                <a:pathLst>
                  <a:path w="386" h="170" extrusionOk="0">
                    <a:moveTo>
                      <a:pt x="380" y="58"/>
                    </a:moveTo>
                    <a:lnTo>
                      <a:pt x="266" y="114"/>
                    </a:lnTo>
                    <a:lnTo>
                      <a:pt x="62" y="122"/>
                    </a:lnTo>
                    <a:lnTo>
                      <a:pt x="30" y="82"/>
                    </a:lnTo>
                    <a:lnTo>
                      <a:pt x="6" y="0"/>
                    </a:lnTo>
                    <a:lnTo>
                      <a:pt x="6" y="0"/>
                    </a:lnTo>
                    <a:lnTo>
                      <a:pt x="2" y="12"/>
                    </a:lnTo>
                    <a:lnTo>
                      <a:pt x="0" y="26"/>
                    </a:lnTo>
                    <a:lnTo>
                      <a:pt x="6" y="70"/>
                    </a:lnTo>
                    <a:lnTo>
                      <a:pt x="14" y="122"/>
                    </a:lnTo>
                    <a:lnTo>
                      <a:pt x="34" y="154"/>
                    </a:lnTo>
                    <a:lnTo>
                      <a:pt x="278" y="170"/>
                    </a:lnTo>
                    <a:lnTo>
                      <a:pt x="386" y="130"/>
                    </a:lnTo>
                    <a:lnTo>
                      <a:pt x="380" y="58"/>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13" name="Google Shape;9792;p53">
                <a:extLst>
                  <a:ext uri="{FF2B5EF4-FFF2-40B4-BE49-F238E27FC236}">
                    <a16:creationId xmlns:a16="http://schemas.microsoft.com/office/drawing/2014/main" id="{1960F84B-FFC6-E1E5-709E-7892706160EB}"/>
                  </a:ext>
                </a:extLst>
              </p:cNvPr>
              <p:cNvSpPr/>
              <p:nvPr/>
            </p:nvSpPr>
            <p:spPr>
              <a:xfrm>
                <a:off x="6443920" y="3432194"/>
                <a:ext cx="228519" cy="228519"/>
              </a:xfrm>
              <a:custGeom>
                <a:avLst/>
                <a:gdLst/>
                <a:ahLst/>
                <a:cxnLst/>
                <a:rect l="l" t="t" r="r" b="b"/>
                <a:pathLst>
                  <a:path w="128" h="128" extrusionOk="0">
                    <a:moveTo>
                      <a:pt x="110" y="0"/>
                    </a:moveTo>
                    <a:lnTo>
                      <a:pt x="110" y="0"/>
                    </a:lnTo>
                    <a:lnTo>
                      <a:pt x="106" y="14"/>
                    </a:lnTo>
                    <a:lnTo>
                      <a:pt x="100" y="30"/>
                    </a:lnTo>
                    <a:lnTo>
                      <a:pt x="92" y="50"/>
                    </a:lnTo>
                    <a:lnTo>
                      <a:pt x="80" y="68"/>
                    </a:lnTo>
                    <a:lnTo>
                      <a:pt x="66" y="88"/>
                    </a:lnTo>
                    <a:lnTo>
                      <a:pt x="48" y="104"/>
                    </a:lnTo>
                    <a:lnTo>
                      <a:pt x="38" y="110"/>
                    </a:lnTo>
                    <a:lnTo>
                      <a:pt x="26" y="118"/>
                    </a:lnTo>
                    <a:lnTo>
                      <a:pt x="14" y="122"/>
                    </a:lnTo>
                    <a:lnTo>
                      <a:pt x="0" y="126"/>
                    </a:lnTo>
                    <a:lnTo>
                      <a:pt x="0" y="126"/>
                    </a:lnTo>
                    <a:lnTo>
                      <a:pt x="2" y="128"/>
                    </a:lnTo>
                    <a:lnTo>
                      <a:pt x="2" y="128"/>
                    </a:lnTo>
                    <a:lnTo>
                      <a:pt x="2" y="128"/>
                    </a:lnTo>
                    <a:lnTo>
                      <a:pt x="2" y="128"/>
                    </a:lnTo>
                    <a:lnTo>
                      <a:pt x="18" y="126"/>
                    </a:lnTo>
                    <a:lnTo>
                      <a:pt x="32" y="122"/>
                    </a:lnTo>
                    <a:lnTo>
                      <a:pt x="44" y="118"/>
                    </a:lnTo>
                    <a:lnTo>
                      <a:pt x="56" y="112"/>
                    </a:lnTo>
                    <a:lnTo>
                      <a:pt x="66" y="106"/>
                    </a:lnTo>
                    <a:lnTo>
                      <a:pt x="76" y="98"/>
                    </a:lnTo>
                    <a:lnTo>
                      <a:pt x="92" y="80"/>
                    </a:lnTo>
                    <a:lnTo>
                      <a:pt x="106" y="60"/>
                    </a:lnTo>
                    <a:lnTo>
                      <a:pt x="116" y="42"/>
                    </a:lnTo>
                    <a:lnTo>
                      <a:pt x="124" y="24"/>
                    </a:lnTo>
                    <a:lnTo>
                      <a:pt x="128" y="8"/>
                    </a:lnTo>
                    <a:lnTo>
                      <a:pt x="128" y="8"/>
                    </a:lnTo>
                    <a:lnTo>
                      <a:pt x="110" y="0"/>
                    </a:lnTo>
                    <a:close/>
                  </a:path>
                </a:pathLst>
              </a:custGeom>
              <a:solidFill>
                <a:srgbClr val="6C6C6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14" name="Google Shape;9793;p53">
                <a:extLst>
                  <a:ext uri="{FF2B5EF4-FFF2-40B4-BE49-F238E27FC236}">
                    <a16:creationId xmlns:a16="http://schemas.microsoft.com/office/drawing/2014/main" id="{E9C0BC3D-930B-8FB8-7DE1-8E62466DF684}"/>
                  </a:ext>
                </a:extLst>
              </p:cNvPr>
              <p:cNvSpPr/>
              <p:nvPr/>
            </p:nvSpPr>
            <p:spPr>
              <a:xfrm>
                <a:off x="6443920" y="3432194"/>
                <a:ext cx="228519" cy="228519"/>
              </a:xfrm>
              <a:custGeom>
                <a:avLst/>
                <a:gdLst/>
                <a:ahLst/>
                <a:cxnLst/>
                <a:rect l="l" t="t" r="r" b="b"/>
                <a:pathLst>
                  <a:path w="128" h="128" extrusionOk="0">
                    <a:moveTo>
                      <a:pt x="110" y="0"/>
                    </a:moveTo>
                    <a:lnTo>
                      <a:pt x="110" y="0"/>
                    </a:lnTo>
                    <a:lnTo>
                      <a:pt x="106" y="14"/>
                    </a:lnTo>
                    <a:lnTo>
                      <a:pt x="100" y="30"/>
                    </a:lnTo>
                    <a:lnTo>
                      <a:pt x="92" y="50"/>
                    </a:lnTo>
                    <a:lnTo>
                      <a:pt x="80" y="68"/>
                    </a:lnTo>
                    <a:lnTo>
                      <a:pt x="66" y="88"/>
                    </a:lnTo>
                    <a:lnTo>
                      <a:pt x="48" y="104"/>
                    </a:lnTo>
                    <a:lnTo>
                      <a:pt x="38" y="110"/>
                    </a:lnTo>
                    <a:lnTo>
                      <a:pt x="26" y="118"/>
                    </a:lnTo>
                    <a:lnTo>
                      <a:pt x="14" y="122"/>
                    </a:lnTo>
                    <a:lnTo>
                      <a:pt x="0" y="126"/>
                    </a:lnTo>
                    <a:lnTo>
                      <a:pt x="0" y="126"/>
                    </a:lnTo>
                    <a:lnTo>
                      <a:pt x="2" y="128"/>
                    </a:lnTo>
                    <a:lnTo>
                      <a:pt x="2" y="128"/>
                    </a:lnTo>
                    <a:lnTo>
                      <a:pt x="2" y="128"/>
                    </a:lnTo>
                    <a:lnTo>
                      <a:pt x="2" y="128"/>
                    </a:lnTo>
                    <a:lnTo>
                      <a:pt x="18" y="126"/>
                    </a:lnTo>
                    <a:lnTo>
                      <a:pt x="32" y="122"/>
                    </a:lnTo>
                    <a:lnTo>
                      <a:pt x="44" y="118"/>
                    </a:lnTo>
                    <a:lnTo>
                      <a:pt x="56" y="112"/>
                    </a:lnTo>
                    <a:lnTo>
                      <a:pt x="66" y="106"/>
                    </a:lnTo>
                    <a:lnTo>
                      <a:pt x="76" y="98"/>
                    </a:lnTo>
                    <a:lnTo>
                      <a:pt x="92" y="80"/>
                    </a:lnTo>
                    <a:lnTo>
                      <a:pt x="106" y="60"/>
                    </a:lnTo>
                    <a:lnTo>
                      <a:pt x="116" y="42"/>
                    </a:lnTo>
                    <a:lnTo>
                      <a:pt x="124" y="24"/>
                    </a:lnTo>
                    <a:lnTo>
                      <a:pt x="128" y="8"/>
                    </a:lnTo>
                    <a:lnTo>
                      <a:pt x="128" y="8"/>
                    </a:lnTo>
                    <a:lnTo>
                      <a:pt x="11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15" name="Google Shape;9794;p53">
                <a:extLst>
                  <a:ext uri="{FF2B5EF4-FFF2-40B4-BE49-F238E27FC236}">
                    <a16:creationId xmlns:a16="http://schemas.microsoft.com/office/drawing/2014/main" id="{41AF5ED0-BFF4-3492-FFD7-83A8BA04D91C}"/>
                  </a:ext>
                </a:extLst>
              </p:cNvPr>
              <p:cNvSpPr/>
              <p:nvPr/>
            </p:nvSpPr>
            <p:spPr>
              <a:xfrm>
                <a:off x="5970815" y="3064422"/>
                <a:ext cx="676631" cy="596291"/>
              </a:xfrm>
              <a:custGeom>
                <a:avLst/>
                <a:gdLst/>
                <a:ahLst/>
                <a:cxnLst/>
                <a:rect l="l" t="t" r="r" b="b"/>
                <a:pathLst>
                  <a:path w="379" h="334" extrusionOk="0">
                    <a:moveTo>
                      <a:pt x="46" y="6"/>
                    </a:moveTo>
                    <a:lnTo>
                      <a:pt x="46" y="6"/>
                    </a:lnTo>
                    <a:lnTo>
                      <a:pt x="56" y="4"/>
                    </a:lnTo>
                    <a:lnTo>
                      <a:pt x="66" y="2"/>
                    </a:lnTo>
                    <a:lnTo>
                      <a:pt x="78" y="0"/>
                    </a:lnTo>
                    <a:lnTo>
                      <a:pt x="94" y="0"/>
                    </a:lnTo>
                    <a:lnTo>
                      <a:pt x="110" y="2"/>
                    </a:lnTo>
                    <a:lnTo>
                      <a:pt x="128" y="8"/>
                    </a:lnTo>
                    <a:lnTo>
                      <a:pt x="144" y="18"/>
                    </a:lnTo>
                    <a:lnTo>
                      <a:pt x="144" y="18"/>
                    </a:lnTo>
                    <a:lnTo>
                      <a:pt x="172" y="44"/>
                    </a:lnTo>
                    <a:lnTo>
                      <a:pt x="239" y="100"/>
                    </a:lnTo>
                    <a:lnTo>
                      <a:pt x="277" y="132"/>
                    </a:lnTo>
                    <a:lnTo>
                      <a:pt x="317" y="162"/>
                    </a:lnTo>
                    <a:lnTo>
                      <a:pt x="351" y="184"/>
                    </a:lnTo>
                    <a:lnTo>
                      <a:pt x="365" y="190"/>
                    </a:lnTo>
                    <a:lnTo>
                      <a:pt x="379" y="194"/>
                    </a:lnTo>
                    <a:lnTo>
                      <a:pt x="379" y="194"/>
                    </a:lnTo>
                    <a:lnTo>
                      <a:pt x="373" y="216"/>
                    </a:lnTo>
                    <a:lnTo>
                      <a:pt x="365" y="236"/>
                    </a:lnTo>
                    <a:lnTo>
                      <a:pt x="353" y="262"/>
                    </a:lnTo>
                    <a:lnTo>
                      <a:pt x="345" y="274"/>
                    </a:lnTo>
                    <a:lnTo>
                      <a:pt x="337" y="286"/>
                    </a:lnTo>
                    <a:lnTo>
                      <a:pt x="325" y="298"/>
                    </a:lnTo>
                    <a:lnTo>
                      <a:pt x="313" y="308"/>
                    </a:lnTo>
                    <a:lnTo>
                      <a:pt x="299" y="318"/>
                    </a:lnTo>
                    <a:lnTo>
                      <a:pt x="285" y="326"/>
                    </a:lnTo>
                    <a:lnTo>
                      <a:pt x="267" y="332"/>
                    </a:lnTo>
                    <a:lnTo>
                      <a:pt x="247" y="334"/>
                    </a:lnTo>
                    <a:lnTo>
                      <a:pt x="247" y="334"/>
                    </a:lnTo>
                    <a:lnTo>
                      <a:pt x="241" y="328"/>
                    </a:lnTo>
                    <a:lnTo>
                      <a:pt x="219" y="310"/>
                    </a:lnTo>
                    <a:lnTo>
                      <a:pt x="182" y="282"/>
                    </a:lnTo>
                    <a:lnTo>
                      <a:pt x="160" y="268"/>
                    </a:lnTo>
                    <a:lnTo>
                      <a:pt x="132" y="252"/>
                    </a:lnTo>
                    <a:lnTo>
                      <a:pt x="132" y="252"/>
                    </a:lnTo>
                    <a:lnTo>
                      <a:pt x="116" y="242"/>
                    </a:lnTo>
                    <a:lnTo>
                      <a:pt x="98" y="230"/>
                    </a:lnTo>
                    <a:lnTo>
                      <a:pt x="78" y="212"/>
                    </a:lnTo>
                    <a:lnTo>
                      <a:pt x="54" y="186"/>
                    </a:lnTo>
                    <a:lnTo>
                      <a:pt x="44" y="172"/>
                    </a:lnTo>
                    <a:lnTo>
                      <a:pt x="34" y="156"/>
                    </a:lnTo>
                    <a:lnTo>
                      <a:pt x="24" y="138"/>
                    </a:lnTo>
                    <a:lnTo>
                      <a:pt x="14" y="118"/>
                    </a:lnTo>
                    <a:lnTo>
                      <a:pt x="6" y="96"/>
                    </a:lnTo>
                    <a:lnTo>
                      <a:pt x="0" y="74"/>
                    </a:lnTo>
                    <a:lnTo>
                      <a:pt x="46" y="6"/>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16" name="Google Shape;9795;p53">
                <a:extLst>
                  <a:ext uri="{FF2B5EF4-FFF2-40B4-BE49-F238E27FC236}">
                    <a16:creationId xmlns:a16="http://schemas.microsoft.com/office/drawing/2014/main" id="{732AEA0D-C6A9-5AD0-F15D-2B2B1038B987}"/>
                  </a:ext>
                </a:extLst>
              </p:cNvPr>
              <p:cNvSpPr/>
              <p:nvPr/>
            </p:nvSpPr>
            <p:spPr>
              <a:xfrm>
                <a:off x="5970815" y="3064422"/>
                <a:ext cx="676631" cy="596291"/>
              </a:xfrm>
              <a:custGeom>
                <a:avLst/>
                <a:gdLst/>
                <a:ahLst/>
                <a:cxnLst/>
                <a:rect l="l" t="t" r="r" b="b"/>
                <a:pathLst>
                  <a:path w="379" h="334" extrusionOk="0">
                    <a:moveTo>
                      <a:pt x="46" y="6"/>
                    </a:moveTo>
                    <a:lnTo>
                      <a:pt x="46" y="6"/>
                    </a:lnTo>
                    <a:lnTo>
                      <a:pt x="56" y="4"/>
                    </a:lnTo>
                    <a:lnTo>
                      <a:pt x="66" y="2"/>
                    </a:lnTo>
                    <a:lnTo>
                      <a:pt x="78" y="0"/>
                    </a:lnTo>
                    <a:lnTo>
                      <a:pt x="94" y="0"/>
                    </a:lnTo>
                    <a:lnTo>
                      <a:pt x="110" y="2"/>
                    </a:lnTo>
                    <a:lnTo>
                      <a:pt x="128" y="8"/>
                    </a:lnTo>
                    <a:lnTo>
                      <a:pt x="144" y="18"/>
                    </a:lnTo>
                    <a:lnTo>
                      <a:pt x="144" y="18"/>
                    </a:lnTo>
                    <a:lnTo>
                      <a:pt x="172" y="44"/>
                    </a:lnTo>
                    <a:lnTo>
                      <a:pt x="239" y="100"/>
                    </a:lnTo>
                    <a:lnTo>
                      <a:pt x="277" y="132"/>
                    </a:lnTo>
                    <a:lnTo>
                      <a:pt x="317" y="162"/>
                    </a:lnTo>
                    <a:lnTo>
                      <a:pt x="351" y="184"/>
                    </a:lnTo>
                    <a:lnTo>
                      <a:pt x="365" y="190"/>
                    </a:lnTo>
                    <a:lnTo>
                      <a:pt x="379" y="194"/>
                    </a:lnTo>
                    <a:lnTo>
                      <a:pt x="379" y="194"/>
                    </a:lnTo>
                    <a:lnTo>
                      <a:pt x="373" y="216"/>
                    </a:lnTo>
                    <a:lnTo>
                      <a:pt x="365" y="236"/>
                    </a:lnTo>
                    <a:lnTo>
                      <a:pt x="353" y="262"/>
                    </a:lnTo>
                    <a:lnTo>
                      <a:pt x="345" y="274"/>
                    </a:lnTo>
                    <a:lnTo>
                      <a:pt x="337" y="286"/>
                    </a:lnTo>
                    <a:lnTo>
                      <a:pt x="325" y="298"/>
                    </a:lnTo>
                    <a:lnTo>
                      <a:pt x="313" y="308"/>
                    </a:lnTo>
                    <a:lnTo>
                      <a:pt x="299" y="318"/>
                    </a:lnTo>
                    <a:lnTo>
                      <a:pt x="285" y="326"/>
                    </a:lnTo>
                    <a:lnTo>
                      <a:pt x="267" y="332"/>
                    </a:lnTo>
                    <a:lnTo>
                      <a:pt x="247" y="334"/>
                    </a:lnTo>
                    <a:lnTo>
                      <a:pt x="247" y="334"/>
                    </a:lnTo>
                    <a:lnTo>
                      <a:pt x="241" y="328"/>
                    </a:lnTo>
                    <a:lnTo>
                      <a:pt x="219" y="310"/>
                    </a:lnTo>
                    <a:lnTo>
                      <a:pt x="182" y="282"/>
                    </a:lnTo>
                    <a:lnTo>
                      <a:pt x="160" y="268"/>
                    </a:lnTo>
                    <a:lnTo>
                      <a:pt x="132" y="252"/>
                    </a:lnTo>
                    <a:lnTo>
                      <a:pt x="132" y="252"/>
                    </a:lnTo>
                    <a:lnTo>
                      <a:pt x="116" y="242"/>
                    </a:lnTo>
                    <a:lnTo>
                      <a:pt x="98" y="230"/>
                    </a:lnTo>
                    <a:lnTo>
                      <a:pt x="78" y="212"/>
                    </a:lnTo>
                    <a:lnTo>
                      <a:pt x="54" y="186"/>
                    </a:lnTo>
                    <a:lnTo>
                      <a:pt x="44" y="172"/>
                    </a:lnTo>
                    <a:lnTo>
                      <a:pt x="34" y="156"/>
                    </a:lnTo>
                    <a:lnTo>
                      <a:pt x="24" y="138"/>
                    </a:lnTo>
                    <a:lnTo>
                      <a:pt x="14" y="118"/>
                    </a:lnTo>
                    <a:lnTo>
                      <a:pt x="6" y="96"/>
                    </a:lnTo>
                    <a:lnTo>
                      <a:pt x="0" y="74"/>
                    </a:lnTo>
                    <a:lnTo>
                      <a:pt x="46" y="6"/>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17" name="Google Shape;9796;p53">
                <a:extLst>
                  <a:ext uri="{FF2B5EF4-FFF2-40B4-BE49-F238E27FC236}">
                    <a16:creationId xmlns:a16="http://schemas.microsoft.com/office/drawing/2014/main" id="{63F4BFBC-5195-5573-8AE9-00FD5CBBBD29}"/>
                  </a:ext>
                </a:extLst>
              </p:cNvPr>
              <p:cNvSpPr/>
              <p:nvPr/>
            </p:nvSpPr>
            <p:spPr>
              <a:xfrm>
                <a:off x="6156486" y="4389116"/>
                <a:ext cx="348135" cy="132112"/>
              </a:xfrm>
              <a:custGeom>
                <a:avLst/>
                <a:gdLst/>
                <a:ahLst/>
                <a:cxnLst/>
                <a:rect l="l" t="t" r="r" b="b"/>
                <a:pathLst>
                  <a:path w="195" h="74" extrusionOk="0">
                    <a:moveTo>
                      <a:pt x="181" y="10"/>
                    </a:moveTo>
                    <a:lnTo>
                      <a:pt x="169" y="24"/>
                    </a:lnTo>
                    <a:lnTo>
                      <a:pt x="131" y="24"/>
                    </a:lnTo>
                    <a:lnTo>
                      <a:pt x="111" y="0"/>
                    </a:lnTo>
                    <a:lnTo>
                      <a:pt x="76" y="38"/>
                    </a:lnTo>
                    <a:lnTo>
                      <a:pt x="0" y="42"/>
                    </a:lnTo>
                    <a:lnTo>
                      <a:pt x="0" y="62"/>
                    </a:lnTo>
                    <a:lnTo>
                      <a:pt x="14" y="74"/>
                    </a:lnTo>
                    <a:lnTo>
                      <a:pt x="195" y="74"/>
                    </a:lnTo>
                    <a:lnTo>
                      <a:pt x="195" y="10"/>
                    </a:lnTo>
                    <a:lnTo>
                      <a:pt x="181" y="10"/>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18" name="Google Shape;9797;p53">
                <a:extLst>
                  <a:ext uri="{FF2B5EF4-FFF2-40B4-BE49-F238E27FC236}">
                    <a16:creationId xmlns:a16="http://schemas.microsoft.com/office/drawing/2014/main" id="{FCB0CB50-4A69-F73E-CA5C-11A317381BBC}"/>
                  </a:ext>
                </a:extLst>
              </p:cNvPr>
              <p:cNvSpPr/>
              <p:nvPr/>
            </p:nvSpPr>
            <p:spPr>
              <a:xfrm>
                <a:off x="7147329" y="4314133"/>
                <a:ext cx="278507" cy="214236"/>
              </a:xfrm>
              <a:custGeom>
                <a:avLst/>
                <a:gdLst/>
                <a:ahLst/>
                <a:cxnLst/>
                <a:rect l="l" t="t" r="r" b="b"/>
                <a:pathLst>
                  <a:path w="156" h="120" extrusionOk="0">
                    <a:moveTo>
                      <a:pt x="66" y="28"/>
                    </a:moveTo>
                    <a:lnTo>
                      <a:pt x="52" y="64"/>
                    </a:lnTo>
                    <a:lnTo>
                      <a:pt x="34" y="84"/>
                    </a:lnTo>
                    <a:lnTo>
                      <a:pt x="0" y="96"/>
                    </a:lnTo>
                    <a:lnTo>
                      <a:pt x="0" y="114"/>
                    </a:lnTo>
                    <a:lnTo>
                      <a:pt x="20" y="120"/>
                    </a:lnTo>
                    <a:lnTo>
                      <a:pt x="92" y="120"/>
                    </a:lnTo>
                    <a:lnTo>
                      <a:pt x="156" y="50"/>
                    </a:lnTo>
                    <a:lnTo>
                      <a:pt x="124" y="0"/>
                    </a:lnTo>
                    <a:lnTo>
                      <a:pt x="114" y="6"/>
                    </a:lnTo>
                    <a:lnTo>
                      <a:pt x="114" y="22"/>
                    </a:lnTo>
                    <a:lnTo>
                      <a:pt x="92" y="40"/>
                    </a:lnTo>
                    <a:lnTo>
                      <a:pt x="66" y="28"/>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19" name="Google Shape;9798;p53">
                <a:extLst>
                  <a:ext uri="{FF2B5EF4-FFF2-40B4-BE49-F238E27FC236}">
                    <a16:creationId xmlns:a16="http://schemas.microsoft.com/office/drawing/2014/main" id="{459D7E6C-146C-1F44-98B2-C967E1FC0FFE}"/>
                  </a:ext>
                </a:extLst>
              </p:cNvPr>
              <p:cNvSpPr/>
              <p:nvPr/>
            </p:nvSpPr>
            <p:spPr>
              <a:xfrm>
                <a:off x="5363812" y="3242952"/>
                <a:ext cx="471320" cy="110689"/>
              </a:xfrm>
              <a:custGeom>
                <a:avLst/>
                <a:gdLst/>
                <a:ahLst/>
                <a:cxnLst/>
                <a:rect l="l" t="t" r="r" b="b"/>
                <a:pathLst>
                  <a:path w="264" h="62" extrusionOk="0">
                    <a:moveTo>
                      <a:pt x="120" y="52"/>
                    </a:moveTo>
                    <a:lnTo>
                      <a:pt x="120" y="52"/>
                    </a:lnTo>
                    <a:lnTo>
                      <a:pt x="264" y="62"/>
                    </a:lnTo>
                    <a:lnTo>
                      <a:pt x="120" y="52"/>
                    </a:lnTo>
                    <a:close/>
                    <a:moveTo>
                      <a:pt x="0" y="14"/>
                    </a:moveTo>
                    <a:lnTo>
                      <a:pt x="16" y="40"/>
                    </a:lnTo>
                    <a:lnTo>
                      <a:pt x="0" y="14"/>
                    </a:lnTo>
                    <a:close/>
                    <a:moveTo>
                      <a:pt x="264" y="0"/>
                    </a:moveTo>
                    <a:lnTo>
                      <a:pt x="264" y="0"/>
                    </a:lnTo>
                    <a:lnTo>
                      <a:pt x="252" y="6"/>
                    </a:lnTo>
                    <a:lnTo>
                      <a:pt x="48" y="14"/>
                    </a:lnTo>
                    <a:lnTo>
                      <a:pt x="42" y="6"/>
                    </a:lnTo>
                    <a:lnTo>
                      <a:pt x="42" y="6"/>
                    </a:lnTo>
                    <a:lnTo>
                      <a:pt x="48" y="14"/>
                    </a:lnTo>
                    <a:lnTo>
                      <a:pt x="252" y="6"/>
                    </a:lnTo>
                    <a:lnTo>
                      <a:pt x="264"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20" name="Google Shape;9799;p53">
                <a:extLst>
                  <a:ext uri="{FF2B5EF4-FFF2-40B4-BE49-F238E27FC236}">
                    <a16:creationId xmlns:a16="http://schemas.microsoft.com/office/drawing/2014/main" id="{534C270A-6EAB-D4D0-45A3-4F387E9D16AF}"/>
                  </a:ext>
                </a:extLst>
              </p:cNvPr>
              <p:cNvSpPr/>
              <p:nvPr/>
            </p:nvSpPr>
            <p:spPr>
              <a:xfrm>
                <a:off x="5578048" y="3335788"/>
                <a:ext cx="257084" cy="17853"/>
              </a:xfrm>
              <a:custGeom>
                <a:avLst/>
                <a:gdLst/>
                <a:ahLst/>
                <a:cxnLst/>
                <a:rect l="l" t="t" r="r" b="b"/>
                <a:pathLst>
                  <a:path w="144" h="10" extrusionOk="0">
                    <a:moveTo>
                      <a:pt x="0" y="0"/>
                    </a:moveTo>
                    <a:lnTo>
                      <a:pt x="0" y="0"/>
                    </a:lnTo>
                    <a:lnTo>
                      <a:pt x="144" y="10"/>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21" name="Google Shape;9800;p53">
                <a:extLst>
                  <a:ext uri="{FF2B5EF4-FFF2-40B4-BE49-F238E27FC236}">
                    <a16:creationId xmlns:a16="http://schemas.microsoft.com/office/drawing/2014/main" id="{31F15814-6397-D52F-D948-FB5D67675612}"/>
                  </a:ext>
                </a:extLst>
              </p:cNvPr>
              <p:cNvSpPr/>
              <p:nvPr/>
            </p:nvSpPr>
            <p:spPr>
              <a:xfrm>
                <a:off x="5363812" y="3267946"/>
                <a:ext cx="28565" cy="46418"/>
              </a:xfrm>
              <a:custGeom>
                <a:avLst/>
                <a:gdLst/>
                <a:ahLst/>
                <a:cxnLst/>
                <a:rect l="l" t="t" r="r" b="b"/>
                <a:pathLst>
                  <a:path w="16" h="26" extrusionOk="0">
                    <a:moveTo>
                      <a:pt x="0" y="0"/>
                    </a:moveTo>
                    <a:lnTo>
                      <a:pt x="16" y="26"/>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22" name="Google Shape;9801;p53">
                <a:extLst>
                  <a:ext uri="{FF2B5EF4-FFF2-40B4-BE49-F238E27FC236}">
                    <a16:creationId xmlns:a16="http://schemas.microsoft.com/office/drawing/2014/main" id="{F6C3F579-264A-EB52-457A-796ED6FC70F2}"/>
                  </a:ext>
                </a:extLst>
              </p:cNvPr>
              <p:cNvSpPr/>
              <p:nvPr/>
            </p:nvSpPr>
            <p:spPr>
              <a:xfrm>
                <a:off x="5438794" y="3242952"/>
                <a:ext cx="396337" cy="24994"/>
              </a:xfrm>
              <a:custGeom>
                <a:avLst/>
                <a:gdLst/>
                <a:ahLst/>
                <a:cxnLst/>
                <a:rect l="l" t="t" r="r" b="b"/>
                <a:pathLst>
                  <a:path w="222" h="14" extrusionOk="0">
                    <a:moveTo>
                      <a:pt x="222" y="0"/>
                    </a:moveTo>
                    <a:lnTo>
                      <a:pt x="222" y="0"/>
                    </a:lnTo>
                    <a:lnTo>
                      <a:pt x="210" y="6"/>
                    </a:lnTo>
                    <a:lnTo>
                      <a:pt x="6" y="14"/>
                    </a:lnTo>
                    <a:lnTo>
                      <a:pt x="0" y="6"/>
                    </a:lnTo>
                    <a:lnTo>
                      <a:pt x="0" y="6"/>
                    </a:lnTo>
                    <a:lnTo>
                      <a:pt x="6" y="14"/>
                    </a:lnTo>
                    <a:lnTo>
                      <a:pt x="210" y="6"/>
                    </a:lnTo>
                    <a:lnTo>
                      <a:pt x="222"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23" name="Google Shape;9802;p53">
                <a:extLst>
                  <a:ext uri="{FF2B5EF4-FFF2-40B4-BE49-F238E27FC236}">
                    <a16:creationId xmlns:a16="http://schemas.microsoft.com/office/drawing/2014/main" id="{81541204-63CC-6A0C-9D4E-CC9E15930398}"/>
                  </a:ext>
                </a:extLst>
              </p:cNvPr>
              <p:cNvSpPr/>
              <p:nvPr/>
            </p:nvSpPr>
            <p:spPr>
              <a:xfrm>
                <a:off x="5345959" y="3167969"/>
                <a:ext cx="635568" cy="185671"/>
              </a:xfrm>
              <a:custGeom>
                <a:avLst/>
                <a:gdLst/>
                <a:ahLst/>
                <a:cxnLst/>
                <a:rect l="l" t="t" r="r" b="b"/>
                <a:pathLst>
                  <a:path w="356" h="104" extrusionOk="0">
                    <a:moveTo>
                      <a:pt x="0" y="0"/>
                    </a:moveTo>
                    <a:lnTo>
                      <a:pt x="2" y="4"/>
                    </a:lnTo>
                    <a:lnTo>
                      <a:pt x="10" y="56"/>
                    </a:lnTo>
                    <a:lnTo>
                      <a:pt x="26" y="82"/>
                    </a:lnTo>
                    <a:lnTo>
                      <a:pt x="130" y="94"/>
                    </a:lnTo>
                    <a:lnTo>
                      <a:pt x="274" y="104"/>
                    </a:lnTo>
                    <a:lnTo>
                      <a:pt x="356" y="74"/>
                    </a:lnTo>
                    <a:lnTo>
                      <a:pt x="336" y="26"/>
                    </a:lnTo>
                    <a:lnTo>
                      <a:pt x="274" y="42"/>
                    </a:lnTo>
                    <a:lnTo>
                      <a:pt x="262" y="48"/>
                    </a:lnTo>
                    <a:lnTo>
                      <a:pt x="58" y="56"/>
                    </a:lnTo>
                    <a:lnTo>
                      <a:pt x="52" y="48"/>
                    </a:lnTo>
                    <a:lnTo>
                      <a:pt x="34" y="48"/>
                    </a:lnTo>
                    <a:lnTo>
                      <a:pt x="2" y="8"/>
                    </a:lnTo>
                    <a:lnTo>
                      <a:pt x="0"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24" name="Google Shape;9803;p53">
                <a:extLst>
                  <a:ext uri="{FF2B5EF4-FFF2-40B4-BE49-F238E27FC236}">
                    <a16:creationId xmlns:a16="http://schemas.microsoft.com/office/drawing/2014/main" id="{BE9FB20C-2B61-B4A2-E91B-CCAB925D179A}"/>
                  </a:ext>
                </a:extLst>
              </p:cNvPr>
              <p:cNvSpPr/>
              <p:nvPr/>
            </p:nvSpPr>
            <p:spPr>
              <a:xfrm>
                <a:off x="5345959" y="3167969"/>
                <a:ext cx="635568" cy="185671"/>
              </a:xfrm>
              <a:custGeom>
                <a:avLst/>
                <a:gdLst/>
                <a:ahLst/>
                <a:cxnLst/>
                <a:rect l="l" t="t" r="r" b="b"/>
                <a:pathLst>
                  <a:path w="356" h="104" extrusionOk="0">
                    <a:moveTo>
                      <a:pt x="0" y="0"/>
                    </a:moveTo>
                    <a:lnTo>
                      <a:pt x="2" y="4"/>
                    </a:lnTo>
                    <a:lnTo>
                      <a:pt x="10" y="56"/>
                    </a:lnTo>
                    <a:lnTo>
                      <a:pt x="26" y="82"/>
                    </a:lnTo>
                    <a:lnTo>
                      <a:pt x="130" y="94"/>
                    </a:lnTo>
                    <a:lnTo>
                      <a:pt x="274" y="104"/>
                    </a:lnTo>
                    <a:lnTo>
                      <a:pt x="356" y="74"/>
                    </a:lnTo>
                    <a:lnTo>
                      <a:pt x="336" y="26"/>
                    </a:lnTo>
                    <a:lnTo>
                      <a:pt x="274" y="42"/>
                    </a:lnTo>
                    <a:lnTo>
                      <a:pt x="262" y="48"/>
                    </a:lnTo>
                    <a:lnTo>
                      <a:pt x="58" y="56"/>
                    </a:lnTo>
                    <a:lnTo>
                      <a:pt x="52" y="48"/>
                    </a:lnTo>
                    <a:lnTo>
                      <a:pt x="34" y="48"/>
                    </a:lnTo>
                    <a:lnTo>
                      <a:pt x="2" y="8"/>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25" name="Google Shape;9804;p53">
                <a:extLst>
                  <a:ext uri="{FF2B5EF4-FFF2-40B4-BE49-F238E27FC236}">
                    <a16:creationId xmlns:a16="http://schemas.microsoft.com/office/drawing/2014/main" id="{3F56D11E-96D4-F02B-FA3E-67BE7B303156}"/>
                  </a:ext>
                </a:extLst>
              </p:cNvPr>
              <p:cNvSpPr/>
              <p:nvPr/>
            </p:nvSpPr>
            <p:spPr>
              <a:xfrm>
                <a:off x="5974385" y="3157257"/>
                <a:ext cx="217807" cy="221378"/>
              </a:xfrm>
              <a:custGeom>
                <a:avLst/>
                <a:gdLst/>
                <a:ahLst/>
                <a:cxnLst/>
                <a:rect l="l" t="t" r="r" b="b"/>
                <a:pathLst>
                  <a:path w="122" h="124" extrusionOk="0">
                    <a:moveTo>
                      <a:pt x="86" y="0"/>
                    </a:moveTo>
                    <a:lnTo>
                      <a:pt x="86" y="0"/>
                    </a:lnTo>
                    <a:lnTo>
                      <a:pt x="80" y="0"/>
                    </a:lnTo>
                    <a:lnTo>
                      <a:pt x="72" y="2"/>
                    </a:lnTo>
                    <a:lnTo>
                      <a:pt x="0" y="30"/>
                    </a:lnTo>
                    <a:lnTo>
                      <a:pt x="0" y="30"/>
                    </a:lnTo>
                    <a:lnTo>
                      <a:pt x="8" y="58"/>
                    </a:lnTo>
                    <a:lnTo>
                      <a:pt x="20" y="82"/>
                    </a:lnTo>
                    <a:lnTo>
                      <a:pt x="32" y="104"/>
                    </a:lnTo>
                    <a:lnTo>
                      <a:pt x="44" y="124"/>
                    </a:lnTo>
                    <a:lnTo>
                      <a:pt x="100" y="60"/>
                    </a:lnTo>
                    <a:lnTo>
                      <a:pt x="100" y="60"/>
                    </a:lnTo>
                    <a:lnTo>
                      <a:pt x="112" y="54"/>
                    </a:lnTo>
                    <a:lnTo>
                      <a:pt x="116" y="50"/>
                    </a:lnTo>
                    <a:lnTo>
                      <a:pt x="118" y="46"/>
                    </a:lnTo>
                    <a:lnTo>
                      <a:pt x="118" y="42"/>
                    </a:lnTo>
                    <a:lnTo>
                      <a:pt x="118" y="36"/>
                    </a:lnTo>
                    <a:lnTo>
                      <a:pt x="114" y="24"/>
                    </a:lnTo>
                    <a:lnTo>
                      <a:pt x="122" y="24"/>
                    </a:lnTo>
                    <a:lnTo>
                      <a:pt x="122" y="24"/>
                    </a:lnTo>
                    <a:lnTo>
                      <a:pt x="116" y="14"/>
                    </a:lnTo>
                    <a:lnTo>
                      <a:pt x="108" y="6"/>
                    </a:lnTo>
                    <a:lnTo>
                      <a:pt x="98" y="0"/>
                    </a:lnTo>
                    <a:lnTo>
                      <a:pt x="86" y="0"/>
                    </a:lnTo>
                    <a:close/>
                  </a:path>
                </a:pathLst>
              </a:custGeom>
              <a:solidFill>
                <a:srgbClr val="AE4F5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26" name="Google Shape;9805;p53">
                <a:extLst>
                  <a:ext uri="{FF2B5EF4-FFF2-40B4-BE49-F238E27FC236}">
                    <a16:creationId xmlns:a16="http://schemas.microsoft.com/office/drawing/2014/main" id="{D98BEFD4-1262-326F-0298-30137E58BD65}"/>
                  </a:ext>
                </a:extLst>
              </p:cNvPr>
              <p:cNvSpPr/>
              <p:nvPr/>
            </p:nvSpPr>
            <p:spPr>
              <a:xfrm>
                <a:off x="5974385" y="3157257"/>
                <a:ext cx="217807" cy="221378"/>
              </a:xfrm>
              <a:custGeom>
                <a:avLst/>
                <a:gdLst/>
                <a:ahLst/>
                <a:cxnLst/>
                <a:rect l="l" t="t" r="r" b="b"/>
                <a:pathLst>
                  <a:path w="122" h="124" extrusionOk="0">
                    <a:moveTo>
                      <a:pt x="86" y="0"/>
                    </a:moveTo>
                    <a:lnTo>
                      <a:pt x="86" y="0"/>
                    </a:lnTo>
                    <a:lnTo>
                      <a:pt x="80" y="0"/>
                    </a:lnTo>
                    <a:lnTo>
                      <a:pt x="72" y="2"/>
                    </a:lnTo>
                    <a:lnTo>
                      <a:pt x="0" y="30"/>
                    </a:lnTo>
                    <a:lnTo>
                      <a:pt x="0" y="30"/>
                    </a:lnTo>
                    <a:lnTo>
                      <a:pt x="8" y="58"/>
                    </a:lnTo>
                    <a:lnTo>
                      <a:pt x="20" y="82"/>
                    </a:lnTo>
                    <a:lnTo>
                      <a:pt x="32" y="104"/>
                    </a:lnTo>
                    <a:lnTo>
                      <a:pt x="44" y="124"/>
                    </a:lnTo>
                    <a:lnTo>
                      <a:pt x="100" y="60"/>
                    </a:lnTo>
                    <a:lnTo>
                      <a:pt x="100" y="60"/>
                    </a:lnTo>
                    <a:lnTo>
                      <a:pt x="112" y="54"/>
                    </a:lnTo>
                    <a:lnTo>
                      <a:pt x="116" y="50"/>
                    </a:lnTo>
                    <a:lnTo>
                      <a:pt x="118" y="46"/>
                    </a:lnTo>
                    <a:lnTo>
                      <a:pt x="118" y="42"/>
                    </a:lnTo>
                    <a:lnTo>
                      <a:pt x="118" y="36"/>
                    </a:lnTo>
                    <a:lnTo>
                      <a:pt x="114" y="24"/>
                    </a:lnTo>
                    <a:lnTo>
                      <a:pt x="122" y="24"/>
                    </a:lnTo>
                    <a:lnTo>
                      <a:pt x="122" y="24"/>
                    </a:lnTo>
                    <a:lnTo>
                      <a:pt x="116" y="14"/>
                    </a:lnTo>
                    <a:lnTo>
                      <a:pt x="108" y="6"/>
                    </a:lnTo>
                    <a:lnTo>
                      <a:pt x="98" y="0"/>
                    </a:lnTo>
                    <a:lnTo>
                      <a:pt x="86"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27" name="Google Shape;9806;p53">
                <a:extLst>
                  <a:ext uri="{FF2B5EF4-FFF2-40B4-BE49-F238E27FC236}">
                    <a16:creationId xmlns:a16="http://schemas.microsoft.com/office/drawing/2014/main" id="{2921A7EA-3DFF-272A-2EC9-825B1BCEAE75}"/>
                  </a:ext>
                </a:extLst>
              </p:cNvPr>
              <p:cNvSpPr/>
              <p:nvPr/>
            </p:nvSpPr>
            <p:spPr>
              <a:xfrm>
                <a:off x="5938679" y="3142975"/>
                <a:ext cx="257084" cy="192813"/>
              </a:xfrm>
              <a:custGeom>
                <a:avLst/>
                <a:gdLst/>
                <a:ahLst/>
                <a:cxnLst/>
                <a:rect l="l" t="t" r="r" b="b"/>
                <a:pathLst>
                  <a:path w="144" h="108" extrusionOk="0">
                    <a:moveTo>
                      <a:pt x="120" y="72"/>
                    </a:moveTo>
                    <a:lnTo>
                      <a:pt x="28" y="108"/>
                    </a:lnTo>
                    <a:lnTo>
                      <a:pt x="0" y="38"/>
                    </a:lnTo>
                    <a:lnTo>
                      <a:pt x="92" y="2"/>
                    </a:lnTo>
                    <a:lnTo>
                      <a:pt x="92" y="2"/>
                    </a:lnTo>
                    <a:lnTo>
                      <a:pt x="100" y="0"/>
                    </a:lnTo>
                    <a:lnTo>
                      <a:pt x="108" y="0"/>
                    </a:lnTo>
                    <a:lnTo>
                      <a:pt x="114" y="0"/>
                    </a:lnTo>
                    <a:lnTo>
                      <a:pt x="122" y="2"/>
                    </a:lnTo>
                    <a:lnTo>
                      <a:pt x="128" y="6"/>
                    </a:lnTo>
                    <a:lnTo>
                      <a:pt x="134" y="10"/>
                    </a:lnTo>
                    <a:lnTo>
                      <a:pt x="138" y="16"/>
                    </a:lnTo>
                    <a:lnTo>
                      <a:pt x="142" y="24"/>
                    </a:lnTo>
                    <a:lnTo>
                      <a:pt x="142" y="24"/>
                    </a:lnTo>
                    <a:lnTo>
                      <a:pt x="144" y="30"/>
                    </a:lnTo>
                    <a:lnTo>
                      <a:pt x="144" y="38"/>
                    </a:lnTo>
                    <a:lnTo>
                      <a:pt x="144" y="46"/>
                    </a:lnTo>
                    <a:lnTo>
                      <a:pt x="142" y="52"/>
                    </a:lnTo>
                    <a:lnTo>
                      <a:pt x="138" y="58"/>
                    </a:lnTo>
                    <a:lnTo>
                      <a:pt x="132" y="64"/>
                    </a:lnTo>
                    <a:lnTo>
                      <a:pt x="128" y="68"/>
                    </a:lnTo>
                    <a:lnTo>
                      <a:pt x="120" y="72"/>
                    </a:lnTo>
                    <a:lnTo>
                      <a:pt x="120" y="72"/>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28" name="Google Shape;9807;p53">
                <a:extLst>
                  <a:ext uri="{FF2B5EF4-FFF2-40B4-BE49-F238E27FC236}">
                    <a16:creationId xmlns:a16="http://schemas.microsoft.com/office/drawing/2014/main" id="{EE468D45-5348-EB1B-F26C-B4E46D323682}"/>
                  </a:ext>
                </a:extLst>
              </p:cNvPr>
              <p:cNvSpPr/>
              <p:nvPr/>
            </p:nvSpPr>
            <p:spPr>
              <a:xfrm>
                <a:off x="5295970" y="3050139"/>
                <a:ext cx="689127" cy="328496"/>
              </a:xfrm>
              <a:custGeom>
                <a:avLst/>
                <a:gdLst/>
                <a:ahLst/>
                <a:cxnLst/>
                <a:rect l="l" t="t" r="r" b="b"/>
                <a:pathLst>
                  <a:path w="386" h="184" extrusionOk="0">
                    <a:moveTo>
                      <a:pt x="364" y="100"/>
                    </a:moveTo>
                    <a:lnTo>
                      <a:pt x="282" y="122"/>
                    </a:lnTo>
                    <a:lnTo>
                      <a:pt x="62" y="122"/>
                    </a:lnTo>
                    <a:lnTo>
                      <a:pt x="30" y="82"/>
                    </a:lnTo>
                    <a:lnTo>
                      <a:pt x="6" y="0"/>
                    </a:lnTo>
                    <a:lnTo>
                      <a:pt x="6" y="0"/>
                    </a:lnTo>
                    <a:lnTo>
                      <a:pt x="2" y="12"/>
                    </a:lnTo>
                    <a:lnTo>
                      <a:pt x="0" y="26"/>
                    </a:lnTo>
                    <a:lnTo>
                      <a:pt x="6" y="70"/>
                    </a:lnTo>
                    <a:lnTo>
                      <a:pt x="12" y="118"/>
                    </a:lnTo>
                    <a:lnTo>
                      <a:pt x="12" y="118"/>
                    </a:lnTo>
                    <a:lnTo>
                      <a:pt x="16" y="124"/>
                    </a:lnTo>
                    <a:lnTo>
                      <a:pt x="34" y="154"/>
                    </a:lnTo>
                    <a:lnTo>
                      <a:pt x="286" y="184"/>
                    </a:lnTo>
                    <a:lnTo>
                      <a:pt x="386" y="154"/>
                    </a:lnTo>
                    <a:lnTo>
                      <a:pt x="364" y="100"/>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29" name="Google Shape;9808;p53">
                <a:extLst>
                  <a:ext uri="{FF2B5EF4-FFF2-40B4-BE49-F238E27FC236}">
                    <a16:creationId xmlns:a16="http://schemas.microsoft.com/office/drawing/2014/main" id="{7B482E9E-1158-593C-37E7-0B1316F0C2AA}"/>
                  </a:ext>
                </a:extLst>
              </p:cNvPr>
              <p:cNvSpPr/>
              <p:nvPr/>
            </p:nvSpPr>
            <p:spPr>
              <a:xfrm>
                <a:off x="6351084" y="4446246"/>
                <a:ext cx="153536" cy="57130"/>
              </a:xfrm>
              <a:custGeom>
                <a:avLst/>
                <a:gdLst/>
                <a:ahLst/>
                <a:cxnLst/>
                <a:rect l="l" t="t" r="r" b="b"/>
                <a:pathLst>
                  <a:path w="86" h="32" extrusionOk="0">
                    <a:moveTo>
                      <a:pt x="86" y="32"/>
                    </a:moveTo>
                    <a:lnTo>
                      <a:pt x="0" y="0"/>
                    </a:lnTo>
                    <a:lnTo>
                      <a:pt x="86" y="0"/>
                    </a:lnTo>
                    <a:lnTo>
                      <a:pt x="86" y="32"/>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30" name="Google Shape;9809;p53">
                <a:extLst>
                  <a:ext uri="{FF2B5EF4-FFF2-40B4-BE49-F238E27FC236}">
                    <a16:creationId xmlns:a16="http://schemas.microsoft.com/office/drawing/2014/main" id="{EAA3C736-742D-3A31-866A-41C4B0D32F13}"/>
                  </a:ext>
                </a:extLst>
              </p:cNvPr>
              <p:cNvSpPr/>
              <p:nvPr/>
            </p:nvSpPr>
            <p:spPr>
              <a:xfrm>
                <a:off x="7258018" y="4346269"/>
                <a:ext cx="160677" cy="89265"/>
              </a:xfrm>
              <a:custGeom>
                <a:avLst/>
                <a:gdLst/>
                <a:ahLst/>
                <a:cxnLst/>
                <a:rect l="l" t="t" r="r" b="b"/>
                <a:pathLst>
                  <a:path w="90" h="50" extrusionOk="0">
                    <a:moveTo>
                      <a:pt x="90" y="26"/>
                    </a:moveTo>
                    <a:lnTo>
                      <a:pt x="68" y="50"/>
                    </a:lnTo>
                    <a:lnTo>
                      <a:pt x="0" y="48"/>
                    </a:lnTo>
                    <a:lnTo>
                      <a:pt x="52" y="26"/>
                    </a:lnTo>
                    <a:lnTo>
                      <a:pt x="74" y="0"/>
                    </a:lnTo>
                    <a:lnTo>
                      <a:pt x="90" y="26"/>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31" name="Google Shape;9810;p53">
                <a:extLst>
                  <a:ext uri="{FF2B5EF4-FFF2-40B4-BE49-F238E27FC236}">
                    <a16:creationId xmlns:a16="http://schemas.microsoft.com/office/drawing/2014/main" id="{01FC3B4E-8E90-0168-9865-27F1CF2EEA06}"/>
                  </a:ext>
                </a:extLst>
              </p:cNvPr>
              <p:cNvSpPr/>
              <p:nvPr/>
            </p:nvSpPr>
            <p:spPr>
              <a:xfrm>
                <a:off x="5674454" y="2814479"/>
                <a:ext cx="382055" cy="242801"/>
              </a:xfrm>
              <a:custGeom>
                <a:avLst/>
                <a:gdLst/>
                <a:ahLst/>
                <a:cxnLst/>
                <a:rect l="l" t="t" r="r" b="b"/>
                <a:pathLst>
                  <a:path w="214" h="136" extrusionOk="0">
                    <a:moveTo>
                      <a:pt x="198" y="72"/>
                    </a:moveTo>
                    <a:lnTo>
                      <a:pt x="198" y="72"/>
                    </a:lnTo>
                    <a:lnTo>
                      <a:pt x="192" y="66"/>
                    </a:lnTo>
                    <a:lnTo>
                      <a:pt x="192" y="66"/>
                    </a:lnTo>
                    <a:lnTo>
                      <a:pt x="186" y="54"/>
                    </a:lnTo>
                    <a:lnTo>
                      <a:pt x="180" y="42"/>
                    </a:lnTo>
                    <a:lnTo>
                      <a:pt x="180" y="42"/>
                    </a:lnTo>
                    <a:lnTo>
                      <a:pt x="178" y="36"/>
                    </a:lnTo>
                    <a:lnTo>
                      <a:pt x="174" y="30"/>
                    </a:lnTo>
                    <a:lnTo>
                      <a:pt x="174" y="30"/>
                    </a:lnTo>
                    <a:lnTo>
                      <a:pt x="164" y="22"/>
                    </a:lnTo>
                    <a:lnTo>
                      <a:pt x="152" y="16"/>
                    </a:lnTo>
                    <a:lnTo>
                      <a:pt x="140" y="14"/>
                    </a:lnTo>
                    <a:lnTo>
                      <a:pt x="128" y="10"/>
                    </a:lnTo>
                    <a:lnTo>
                      <a:pt x="128" y="10"/>
                    </a:lnTo>
                    <a:lnTo>
                      <a:pt x="114" y="6"/>
                    </a:lnTo>
                    <a:lnTo>
                      <a:pt x="100" y="2"/>
                    </a:lnTo>
                    <a:lnTo>
                      <a:pt x="86" y="0"/>
                    </a:lnTo>
                    <a:lnTo>
                      <a:pt x="78" y="0"/>
                    </a:lnTo>
                    <a:lnTo>
                      <a:pt x="72" y="2"/>
                    </a:lnTo>
                    <a:lnTo>
                      <a:pt x="72" y="2"/>
                    </a:lnTo>
                    <a:lnTo>
                      <a:pt x="64" y="6"/>
                    </a:lnTo>
                    <a:lnTo>
                      <a:pt x="56" y="12"/>
                    </a:lnTo>
                    <a:lnTo>
                      <a:pt x="56" y="12"/>
                    </a:lnTo>
                    <a:lnTo>
                      <a:pt x="38" y="24"/>
                    </a:lnTo>
                    <a:lnTo>
                      <a:pt x="32" y="30"/>
                    </a:lnTo>
                    <a:lnTo>
                      <a:pt x="26" y="38"/>
                    </a:lnTo>
                    <a:lnTo>
                      <a:pt x="26" y="38"/>
                    </a:lnTo>
                    <a:lnTo>
                      <a:pt x="22" y="46"/>
                    </a:lnTo>
                    <a:lnTo>
                      <a:pt x="16" y="52"/>
                    </a:lnTo>
                    <a:lnTo>
                      <a:pt x="16" y="52"/>
                    </a:lnTo>
                    <a:lnTo>
                      <a:pt x="10" y="56"/>
                    </a:lnTo>
                    <a:lnTo>
                      <a:pt x="4" y="60"/>
                    </a:lnTo>
                    <a:lnTo>
                      <a:pt x="4" y="60"/>
                    </a:lnTo>
                    <a:lnTo>
                      <a:pt x="2" y="68"/>
                    </a:lnTo>
                    <a:lnTo>
                      <a:pt x="0" y="76"/>
                    </a:lnTo>
                    <a:lnTo>
                      <a:pt x="2" y="84"/>
                    </a:lnTo>
                    <a:lnTo>
                      <a:pt x="6" y="94"/>
                    </a:lnTo>
                    <a:lnTo>
                      <a:pt x="6" y="94"/>
                    </a:lnTo>
                    <a:lnTo>
                      <a:pt x="16" y="124"/>
                    </a:lnTo>
                    <a:lnTo>
                      <a:pt x="16" y="124"/>
                    </a:lnTo>
                    <a:lnTo>
                      <a:pt x="20" y="120"/>
                    </a:lnTo>
                    <a:lnTo>
                      <a:pt x="24" y="114"/>
                    </a:lnTo>
                    <a:lnTo>
                      <a:pt x="30" y="104"/>
                    </a:lnTo>
                    <a:lnTo>
                      <a:pt x="30" y="104"/>
                    </a:lnTo>
                    <a:lnTo>
                      <a:pt x="38" y="96"/>
                    </a:lnTo>
                    <a:lnTo>
                      <a:pt x="48" y="88"/>
                    </a:lnTo>
                    <a:lnTo>
                      <a:pt x="60" y="82"/>
                    </a:lnTo>
                    <a:lnTo>
                      <a:pt x="66" y="82"/>
                    </a:lnTo>
                    <a:lnTo>
                      <a:pt x="72" y="82"/>
                    </a:lnTo>
                    <a:lnTo>
                      <a:pt x="72" y="82"/>
                    </a:lnTo>
                    <a:lnTo>
                      <a:pt x="76" y="86"/>
                    </a:lnTo>
                    <a:lnTo>
                      <a:pt x="80" y="90"/>
                    </a:lnTo>
                    <a:lnTo>
                      <a:pt x="88" y="102"/>
                    </a:lnTo>
                    <a:lnTo>
                      <a:pt x="88" y="102"/>
                    </a:lnTo>
                    <a:lnTo>
                      <a:pt x="92" y="106"/>
                    </a:lnTo>
                    <a:lnTo>
                      <a:pt x="98" y="110"/>
                    </a:lnTo>
                    <a:lnTo>
                      <a:pt x="104" y="114"/>
                    </a:lnTo>
                    <a:lnTo>
                      <a:pt x="108" y="118"/>
                    </a:lnTo>
                    <a:lnTo>
                      <a:pt x="108" y="118"/>
                    </a:lnTo>
                    <a:lnTo>
                      <a:pt x="112" y="126"/>
                    </a:lnTo>
                    <a:lnTo>
                      <a:pt x="116" y="130"/>
                    </a:lnTo>
                    <a:lnTo>
                      <a:pt x="118" y="132"/>
                    </a:lnTo>
                    <a:lnTo>
                      <a:pt x="118" y="132"/>
                    </a:lnTo>
                    <a:lnTo>
                      <a:pt x="118" y="130"/>
                    </a:lnTo>
                    <a:lnTo>
                      <a:pt x="116" y="124"/>
                    </a:lnTo>
                    <a:lnTo>
                      <a:pt x="116" y="114"/>
                    </a:lnTo>
                    <a:lnTo>
                      <a:pt x="116" y="114"/>
                    </a:lnTo>
                    <a:lnTo>
                      <a:pt x="112" y="96"/>
                    </a:lnTo>
                    <a:lnTo>
                      <a:pt x="112" y="96"/>
                    </a:lnTo>
                    <a:lnTo>
                      <a:pt x="114" y="90"/>
                    </a:lnTo>
                    <a:lnTo>
                      <a:pt x="116" y="86"/>
                    </a:lnTo>
                    <a:lnTo>
                      <a:pt x="116" y="86"/>
                    </a:lnTo>
                    <a:lnTo>
                      <a:pt x="120" y="82"/>
                    </a:lnTo>
                    <a:lnTo>
                      <a:pt x="120" y="82"/>
                    </a:lnTo>
                    <a:lnTo>
                      <a:pt x="124" y="80"/>
                    </a:lnTo>
                    <a:lnTo>
                      <a:pt x="124" y="80"/>
                    </a:lnTo>
                    <a:lnTo>
                      <a:pt x="126" y="80"/>
                    </a:lnTo>
                    <a:lnTo>
                      <a:pt x="128" y="82"/>
                    </a:lnTo>
                    <a:lnTo>
                      <a:pt x="128" y="82"/>
                    </a:lnTo>
                    <a:lnTo>
                      <a:pt x="134" y="86"/>
                    </a:lnTo>
                    <a:lnTo>
                      <a:pt x="138" y="92"/>
                    </a:lnTo>
                    <a:lnTo>
                      <a:pt x="140" y="106"/>
                    </a:lnTo>
                    <a:lnTo>
                      <a:pt x="140" y="106"/>
                    </a:lnTo>
                    <a:lnTo>
                      <a:pt x="142" y="106"/>
                    </a:lnTo>
                    <a:lnTo>
                      <a:pt x="146" y="104"/>
                    </a:lnTo>
                    <a:lnTo>
                      <a:pt x="146" y="104"/>
                    </a:lnTo>
                    <a:lnTo>
                      <a:pt x="150" y="104"/>
                    </a:lnTo>
                    <a:lnTo>
                      <a:pt x="150" y="104"/>
                    </a:lnTo>
                    <a:lnTo>
                      <a:pt x="160" y="102"/>
                    </a:lnTo>
                    <a:lnTo>
                      <a:pt x="166" y="104"/>
                    </a:lnTo>
                    <a:lnTo>
                      <a:pt x="170" y="106"/>
                    </a:lnTo>
                    <a:lnTo>
                      <a:pt x="170" y="106"/>
                    </a:lnTo>
                    <a:lnTo>
                      <a:pt x="174" y="110"/>
                    </a:lnTo>
                    <a:lnTo>
                      <a:pt x="178" y="116"/>
                    </a:lnTo>
                    <a:lnTo>
                      <a:pt x="184" y="126"/>
                    </a:lnTo>
                    <a:lnTo>
                      <a:pt x="184" y="126"/>
                    </a:lnTo>
                    <a:lnTo>
                      <a:pt x="186" y="132"/>
                    </a:lnTo>
                    <a:lnTo>
                      <a:pt x="192" y="134"/>
                    </a:lnTo>
                    <a:lnTo>
                      <a:pt x="192" y="134"/>
                    </a:lnTo>
                    <a:lnTo>
                      <a:pt x="196" y="136"/>
                    </a:lnTo>
                    <a:lnTo>
                      <a:pt x="196" y="136"/>
                    </a:lnTo>
                    <a:lnTo>
                      <a:pt x="206" y="136"/>
                    </a:lnTo>
                    <a:lnTo>
                      <a:pt x="206" y="136"/>
                    </a:lnTo>
                    <a:lnTo>
                      <a:pt x="210" y="134"/>
                    </a:lnTo>
                    <a:lnTo>
                      <a:pt x="210" y="134"/>
                    </a:lnTo>
                    <a:lnTo>
                      <a:pt x="212" y="130"/>
                    </a:lnTo>
                    <a:lnTo>
                      <a:pt x="214" y="128"/>
                    </a:lnTo>
                    <a:lnTo>
                      <a:pt x="212" y="120"/>
                    </a:lnTo>
                    <a:lnTo>
                      <a:pt x="210" y="112"/>
                    </a:lnTo>
                    <a:lnTo>
                      <a:pt x="210" y="104"/>
                    </a:lnTo>
                    <a:lnTo>
                      <a:pt x="210" y="104"/>
                    </a:lnTo>
                    <a:lnTo>
                      <a:pt x="212" y="100"/>
                    </a:lnTo>
                    <a:lnTo>
                      <a:pt x="214" y="98"/>
                    </a:lnTo>
                    <a:lnTo>
                      <a:pt x="214" y="98"/>
                    </a:lnTo>
                    <a:lnTo>
                      <a:pt x="208" y="94"/>
                    </a:lnTo>
                    <a:lnTo>
                      <a:pt x="202" y="90"/>
                    </a:lnTo>
                    <a:lnTo>
                      <a:pt x="202" y="90"/>
                    </a:lnTo>
                    <a:lnTo>
                      <a:pt x="202" y="82"/>
                    </a:lnTo>
                    <a:lnTo>
                      <a:pt x="204" y="78"/>
                    </a:lnTo>
                    <a:lnTo>
                      <a:pt x="206" y="78"/>
                    </a:lnTo>
                    <a:lnTo>
                      <a:pt x="206" y="78"/>
                    </a:lnTo>
                    <a:lnTo>
                      <a:pt x="200" y="74"/>
                    </a:lnTo>
                    <a:lnTo>
                      <a:pt x="200" y="74"/>
                    </a:lnTo>
                    <a:lnTo>
                      <a:pt x="198" y="72"/>
                    </a:lnTo>
                    <a:lnTo>
                      <a:pt x="198" y="72"/>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32" name="Google Shape;9811;p53">
                <a:extLst>
                  <a:ext uri="{FF2B5EF4-FFF2-40B4-BE49-F238E27FC236}">
                    <a16:creationId xmlns:a16="http://schemas.microsoft.com/office/drawing/2014/main" id="{5E5C0A16-62CA-05DB-EFD0-367299A623CD}"/>
                  </a:ext>
                </a:extLst>
              </p:cNvPr>
              <p:cNvSpPr/>
              <p:nvPr/>
            </p:nvSpPr>
            <p:spPr>
              <a:xfrm>
                <a:off x="2962579" y="3032286"/>
                <a:ext cx="0" cy="3571"/>
              </a:xfrm>
              <a:custGeom>
                <a:avLst/>
                <a:gdLst/>
                <a:ahLst/>
                <a:cxnLst/>
                <a:rect l="l" t="t" r="r" b="b"/>
                <a:pathLst>
                  <a:path w="120000" h="2" extrusionOk="0">
                    <a:moveTo>
                      <a:pt x="0" y="2"/>
                    </a:moveTo>
                    <a:lnTo>
                      <a:pt x="0" y="2"/>
                    </a:lnTo>
                    <a:lnTo>
                      <a:pt x="0" y="2"/>
                    </a:lnTo>
                    <a:lnTo>
                      <a:pt x="0" y="2"/>
                    </a:lnTo>
                    <a:lnTo>
                      <a:pt x="0" y="2"/>
                    </a:lnTo>
                    <a:close/>
                    <a:moveTo>
                      <a:pt x="0" y="2"/>
                    </a:moveTo>
                    <a:lnTo>
                      <a:pt x="0" y="2"/>
                    </a:lnTo>
                    <a:lnTo>
                      <a:pt x="0" y="2"/>
                    </a:lnTo>
                    <a:lnTo>
                      <a:pt x="0" y="2"/>
                    </a:lnTo>
                    <a:lnTo>
                      <a:pt x="0" y="2"/>
                    </a:lnTo>
                    <a:close/>
                    <a:moveTo>
                      <a:pt x="0" y="2"/>
                    </a:moveTo>
                    <a:lnTo>
                      <a:pt x="0" y="2"/>
                    </a:lnTo>
                    <a:lnTo>
                      <a:pt x="0" y="2"/>
                    </a:lnTo>
                    <a:lnTo>
                      <a:pt x="0" y="2"/>
                    </a:lnTo>
                    <a:lnTo>
                      <a:pt x="0" y="2"/>
                    </a:lnTo>
                    <a:close/>
                    <a:moveTo>
                      <a:pt x="0" y="0"/>
                    </a:moveTo>
                    <a:lnTo>
                      <a:pt x="0" y="0"/>
                    </a:lnTo>
                    <a:lnTo>
                      <a:pt x="0" y="0"/>
                    </a:lnTo>
                    <a:lnTo>
                      <a:pt x="0" y="0"/>
                    </a:lnTo>
                    <a:lnTo>
                      <a:pt x="0"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33" name="Google Shape;9812;p53">
                <a:extLst>
                  <a:ext uri="{FF2B5EF4-FFF2-40B4-BE49-F238E27FC236}">
                    <a16:creationId xmlns:a16="http://schemas.microsoft.com/office/drawing/2014/main" id="{BD306DDF-FCA2-E15B-B609-29FD759DAE10}"/>
                  </a:ext>
                </a:extLst>
              </p:cNvPr>
              <p:cNvSpPr/>
              <p:nvPr/>
            </p:nvSpPr>
            <p:spPr>
              <a:xfrm>
                <a:off x="2962579" y="3035857"/>
                <a:ext cx="1687" cy="1687"/>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34" name="Google Shape;9813;p53">
                <a:extLst>
                  <a:ext uri="{FF2B5EF4-FFF2-40B4-BE49-F238E27FC236}">
                    <a16:creationId xmlns:a16="http://schemas.microsoft.com/office/drawing/2014/main" id="{50DB1E67-AD63-A6E1-12B1-7C609441CB02}"/>
                  </a:ext>
                </a:extLst>
              </p:cNvPr>
              <p:cNvSpPr/>
              <p:nvPr/>
            </p:nvSpPr>
            <p:spPr>
              <a:xfrm>
                <a:off x="2962579" y="3035857"/>
                <a:ext cx="1687" cy="1687"/>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35" name="Google Shape;9814;p53">
                <a:extLst>
                  <a:ext uri="{FF2B5EF4-FFF2-40B4-BE49-F238E27FC236}">
                    <a16:creationId xmlns:a16="http://schemas.microsoft.com/office/drawing/2014/main" id="{C3A74F8C-1947-9430-1B73-9FC1FFB1C41C}"/>
                  </a:ext>
                </a:extLst>
              </p:cNvPr>
              <p:cNvSpPr/>
              <p:nvPr/>
            </p:nvSpPr>
            <p:spPr>
              <a:xfrm>
                <a:off x="2962579" y="3035857"/>
                <a:ext cx="1687" cy="1687"/>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36" name="Google Shape;9815;p53">
                <a:extLst>
                  <a:ext uri="{FF2B5EF4-FFF2-40B4-BE49-F238E27FC236}">
                    <a16:creationId xmlns:a16="http://schemas.microsoft.com/office/drawing/2014/main" id="{7D6832A9-7C74-8BDD-3747-652BA16DB9D7}"/>
                  </a:ext>
                </a:extLst>
              </p:cNvPr>
              <p:cNvSpPr/>
              <p:nvPr/>
            </p:nvSpPr>
            <p:spPr>
              <a:xfrm>
                <a:off x="2962579" y="3032286"/>
                <a:ext cx="1687" cy="1687"/>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37" name="Google Shape;9816;p53">
                <a:extLst>
                  <a:ext uri="{FF2B5EF4-FFF2-40B4-BE49-F238E27FC236}">
                    <a16:creationId xmlns:a16="http://schemas.microsoft.com/office/drawing/2014/main" id="{D81FD30E-4BD6-9405-B5F2-E160390B4E34}"/>
                  </a:ext>
                </a:extLst>
              </p:cNvPr>
              <p:cNvSpPr/>
              <p:nvPr/>
            </p:nvSpPr>
            <p:spPr>
              <a:xfrm>
                <a:off x="3260726" y="3332217"/>
                <a:ext cx="1687" cy="1687"/>
              </a:xfrm>
              <a:prstGeom prst="rect">
                <a:avLst/>
              </a:pr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38" name="Google Shape;9817;p53">
                <a:extLst>
                  <a:ext uri="{FF2B5EF4-FFF2-40B4-BE49-F238E27FC236}">
                    <a16:creationId xmlns:a16="http://schemas.microsoft.com/office/drawing/2014/main" id="{C4849DAD-A3F0-0EAF-4107-CF9B5D07CD10}"/>
                  </a:ext>
                </a:extLst>
              </p:cNvPr>
              <p:cNvSpPr/>
              <p:nvPr/>
            </p:nvSpPr>
            <p:spPr>
              <a:xfrm>
                <a:off x="3260726" y="3332217"/>
                <a:ext cx="0" cy="0"/>
              </a:xfrm>
              <a:custGeom>
                <a:avLst/>
                <a:gdLst/>
                <a:ahLst/>
                <a:cxnLst/>
                <a:rect l="l" t="t" r="r" b="b"/>
                <a:pathLst>
                  <a:path w="120000" h="120000" extrusionOk="0">
                    <a:moveTo>
                      <a:pt x="0" y="0"/>
                    </a:moveTo>
                    <a:lnTo>
                      <a:pt x="0" y="0"/>
                    </a:lnTo>
                    <a:lnTo>
                      <a:pt x="0" y="0"/>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39" name="Google Shape;9818;p53">
                <a:extLst>
                  <a:ext uri="{FF2B5EF4-FFF2-40B4-BE49-F238E27FC236}">
                    <a16:creationId xmlns:a16="http://schemas.microsoft.com/office/drawing/2014/main" id="{ACA3CBEA-20B4-8E56-CEB5-03F27D1DBC59}"/>
                  </a:ext>
                </a:extLst>
              </p:cNvPr>
              <p:cNvSpPr/>
              <p:nvPr/>
            </p:nvSpPr>
            <p:spPr>
              <a:xfrm>
                <a:off x="2962579" y="2996580"/>
                <a:ext cx="373129" cy="335637"/>
              </a:xfrm>
              <a:custGeom>
                <a:avLst/>
                <a:gdLst/>
                <a:ahLst/>
                <a:cxnLst/>
                <a:rect l="l" t="t" r="r" b="b"/>
                <a:pathLst>
                  <a:path w="209" h="188" extrusionOk="0">
                    <a:moveTo>
                      <a:pt x="2" y="0"/>
                    </a:moveTo>
                    <a:lnTo>
                      <a:pt x="2" y="0"/>
                    </a:lnTo>
                    <a:lnTo>
                      <a:pt x="0" y="20"/>
                    </a:lnTo>
                    <a:lnTo>
                      <a:pt x="0" y="20"/>
                    </a:lnTo>
                    <a:lnTo>
                      <a:pt x="0" y="20"/>
                    </a:lnTo>
                    <a:lnTo>
                      <a:pt x="0" y="20"/>
                    </a:lnTo>
                    <a:lnTo>
                      <a:pt x="0" y="20"/>
                    </a:lnTo>
                    <a:lnTo>
                      <a:pt x="0" y="20"/>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2" y="38"/>
                    </a:lnTo>
                    <a:lnTo>
                      <a:pt x="4" y="54"/>
                    </a:lnTo>
                    <a:lnTo>
                      <a:pt x="8" y="70"/>
                    </a:lnTo>
                    <a:lnTo>
                      <a:pt x="12" y="84"/>
                    </a:lnTo>
                    <a:lnTo>
                      <a:pt x="20" y="98"/>
                    </a:lnTo>
                    <a:lnTo>
                      <a:pt x="28" y="112"/>
                    </a:lnTo>
                    <a:lnTo>
                      <a:pt x="36" y="124"/>
                    </a:lnTo>
                    <a:lnTo>
                      <a:pt x="46" y="136"/>
                    </a:lnTo>
                    <a:lnTo>
                      <a:pt x="46" y="136"/>
                    </a:lnTo>
                    <a:lnTo>
                      <a:pt x="157" y="188"/>
                    </a:lnTo>
                    <a:lnTo>
                      <a:pt x="157" y="188"/>
                    </a:lnTo>
                    <a:lnTo>
                      <a:pt x="167" y="188"/>
                    </a:lnTo>
                    <a:lnTo>
                      <a:pt x="167" y="188"/>
                    </a:lnTo>
                    <a:lnTo>
                      <a:pt x="167" y="188"/>
                    </a:lnTo>
                    <a:lnTo>
                      <a:pt x="167" y="188"/>
                    </a:lnTo>
                    <a:lnTo>
                      <a:pt x="167" y="188"/>
                    </a:lnTo>
                    <a:lnTo>
                      <a:pt x="189" y="188"/>
                    </a:lnTo>
                    <a:lnTo>
                      <a:pt x="209" y="184"/>
                    </a:lnTo>
                    <a:lnTo>
                      <a:pt x="209" y="184"/>
                    </a:lnTo>
                    <a:lnTo>
                      <a:pt x="205" y="184"/>
                    </a:lnTo>
                    <a:lnTo>
                      <a:pt x="205" y="184"/>
                    </a:lnTo>
                    <a:lnTo>
                      <a:pt x="203" y="184"/>
                    </a:lnTo>
                    <a:lnTo>
                      <a:pt x="191" y="182"/>
                    </a:lnTo>
                    <a:lnTo>
                      <a:pt x="203" y="172"/>
                    </a:lnTo>
                    <a:lnTo>
                      <a:pt x="203" y="172"/>
                    </a:lnTo>
                    <a:lnTo>
                      <a:pt x="205" y="168"/>
                    </a:lnTo>
                    <a:lnTo>
                      <a:pt x="207" y="166"/>
                    </a:lnTo>
                    <a:lnTo>
                      <a:pt x="207" y="166"/>
                    </a:lnTo>
                    <a:lnTo>
                      <a:pt x="193" y="168"/>
                    </a:lnTo>
                    <a:lnTo>
                      <a:pt x="179" y="170"/>
                    </a:lnTo>
                    <a:lnTo>
                      <a:pt x="175" y="172"/>
                    </a:lnTo>
                    <a:lnTo>
                      <a:pt x="173" y="170"/>
                    </a:lnTo>
                    <a:lnTo>
                      <a:pt x="173" y="170"/>
                    </a:lnTo>
                    <a:lnTo>
                      <a:pt x="167" y="170"/>
                    </a:lnTo>
                    <a:lnTo>
                      <a:pt x="167" y="170"/>
                    </a:lnTo>
                    <a:lnTo>
                      <a:pt x="143" y="168"/>
                    </a:lnTo>
                    <a:lnTo>
                      <a:pt x="119" y="162"/>
                    </a:lnTo>
                    <a:lnTo>
                      <a:pt x="97" y="152"/>
                    </a:lnTo>
                    <a:lnTo>
                      <a:pt x="78" y="140"/>
                    </a:lnTo>
                    <a:lnTo>
                      <a:pt x="62" y="124"/>
                    </a:lnTo>
                    <a:lnTo>
                      <a:pt x="46" y="106"/>
                    </a:lnTo>
                    <a:lnTo>
                      <a:pt x="34" y="86"/>
                    </a:lnTo>
                    <a:lnTo>
                      <a:pt x="26" y="64"/>
                    </a:lnTo>
                    <a:lnTo>
                      <a:pt x="18" y="56"/>
                    </a:lnTo>
                    <a:lnTo>
                      <a:pt x="18" y="56"/>
                    </a:lnTo>
                    <a:lnTo>
                      <a:pt x="16" y="48"/>
                    </a:lnTo>
                    <a:lnTo>
                      <a:pt x="16" y="48"/>
                    </a:lnTo>
                    <a:lnTo>
                      <a:pt x="12" y="34"/>
                    </a:lnTo>
                    <a:lnTo>
                      <a:pt x="2" y="0"/>
                    </a:lnTo>
                    <a:close/>
                  </a:path>
                </a:pathLst>
              </a:custGeom>
              <a:solidFill>
                <a:srgbClr val="C794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40" name="Google Shape;9819;p53">
                <a:extLst>
                  <a:ext uri="{FF2B5EF4-FFF2-40B4-BE49-F238E27FC236}">
                    <a16:creationId xmlns:a16="http://schemas.microsoft.com/office/drawing/2014/main" id="{E989E007-6F52-BD1B-666D-28C5D8900B0A}"/>
                  </a:ext>
                </a:extLst>
              </p:cNvPr>
              <p:cNvSpPr/>
              <p:nvPr/>
            </p:nvSpPr>
            <p:spPr>
              <a:xfrm>
                <a:off x="2962579" y="2996580"/>
                <a:ext cx="373129" cy="335637"/>
              </a:xfrm>
              <a:custGeom>
                <a:avLst/>
                <a:gdLst/>
                <a:ahLst/>
                <a:cxnLst/>
                <a:rect l="l" t="t" r="r" b="b"/>
                <a:pathLst>
                  <a:path w="209" h="188" extrusionOk="0">
                    <a:moveTo>
                      <a:pt x="2" y="0"/>
                    </a:moveTo>
                    <a:lnTo>
                      <a:pt x="2" y="0"/>
                    </a:lnTo>
                    <a:lnTo>
                      <a:pt x="0" y="20"/>
                    </a:lnTo>
                    <a:lnTo>
                      <a:pt x="0" y="20"/>
                    </a:lnTo>
                    <a:lnTo>
                      <a:pt x="0" y="20"/>
                    </a:lnTo>
                    <a:lnTo>
                      <a:pt x="0" y="20"/>
                    </a:lnTo>
                    <a:lnTo>
                      <a:pt x="0" y="20"/>
                    </a:lnTo>
                    <a:lnTo>
                      <a:pt x="0" y="20"/>
                    </a:lnTo>
                    <a:lnTo>
                      <a:pt x="0" y="22"/>
                    </a:lnTo>
                    <a:lnTo>
                      <a:pt x="0" y="22"/>
                    </a:lnTo>
                    <a:lnTo>
                      <a:pt x="0" y="22"/>
                    </a:lnTo>
                    <a:lnTo>
                      <a:pt x="0" y="22"/>
                    </a:lnTo>
                    <a:lnTo>
                      <a:pt x="0" y="22"/>
                    </a:lnTo>
                    <a:lnTo>
                      <a:pt x="0" y="22"/>
                    </a:lnTo>
                    <a:lnTo>
                      <a:pt x="0" y="22"/>
                    </a:lnTo>
                    <a:lnTo>
                      <a:pt x="0" y="22"/>
                    </a:lnTo>
                    <a:lnTo>
                      <a:pt x="0" y="22"/>
                    </a:lnTo>
                    <a:lnTo>
                      <a:pt x="0" y="22"/>
                    </a:lnTo>
                    <a:lnTo>
                      <a:pt x="0" y="22"/>
                    </a:lnTo>
                    <a:lnTo>
                      <a:pt x="0" y="22"/>
                    </a:lnTo>
                    <a:lnTo>
                      <a:pt x="2" y="38"/>
                    </a:lnTo>
                    <a:lnTo>
                      <a:pt x="4" y="54"/>
                    </a:lnTo>
                    <a:lnTo>
                      <a:pt x="8" y="70"/>
                    </a:lnTo>
                    <a:lnTo>
                      <a:pt x="12" y="84"/>
                    </a:lnTo>
                    <a:lnTo>
                      <a:pt x="20" y="98"/>
                    </a:lnTo>
                    <a:lnTo>
                      <a:pt x="28" y="112"/>
                    </a:lnTo>
                    <a:lnTo>
                      <a:pt x="36" y="124"/>
                    </a:lnTo>
                    <a:lnTo>
                      <a:pt x="46" y="136"/>
                    </a:lnTo>
                    <a:lnTo>
                      <a:pt x="46" y="136"/>
                    </a:lnTo>
                    <a:lnTo>
                      <a:pt x="157" y="188"/>
                    </a:lnTo>
                    <a:lnTo>
                      <a:pt x="157" y="188"/>
                    </a:lnTo>
                    <a:lnTo>
                      <a:pt x="167" y="188"/>
                    </a:lnTo>
                    <a:lnTo>
                      <a:pt x="167" y="188"/>
                    </a:lnTo>
                    <a:lnTo>
                      <a:pt x="167" y="188"/>
                    </a:lnTo>
                    <a:lnTo>
                      <a:pt x="167" y="188"/>
                    </a:lnTo>
                    <a:lnTo>
                      <a:pt x="167" y="188"/>
                    </a:lnTo>
                    <a:lnTo>
                      <a:pt x="189" y="188"/>
                    </a:lnTo>
                    <a:lnTo>
                      <a:pt x="209" y="184"/>
                    </a:lnTo>
                    <a:lnTo>
                      <a:pt x="209" y="184"/>
                    </a:lnTo>
                    <a:lnTo>
                      <a:pt x="205" y="184"/>
                    </a:lnTo>
                    <a:lnTo>
                      <a:pt x="205" y="184"/>
                    </a:lnTo>
                    <a:lnTo>
                      <a:pt x="203" y="184"/>
                    </a:lnTo>
                    <a:lnTo>
                      <a:pt x="191" y="182"/>
                    </a:lnTo>
                    <a:lnTo>
                      <a:pt x="203" y="172"/>
                    </a:lnTo>
                    <a:lnTo>
                      <a:pt x="203" y="172"/>
                    </a:lnTo>
                    <a:lnTo>
                      <a:pt x="205" y="168"/>
                    </a:lnTo>
                    <a:lnTo>
                      <a:pt x="207" y="166"/>
                    </a:lnTo>
                    <a:lnTo>
                      <a:pt x="207" y="166"/>
                    </a:lnTo>
                    <a:lnTo>
                      <a:pt x="193" y="168"/>
                    </a:lnTo>
                    <a:lnTo>
                      <a:pt x="179" y="170"/>
                    </a:lnTo>
                    <a:lnTo>
                      <a:pt x="175" y="172"/>
                    </a:lnTo>
                    <a:lnTo>
                      <a:pt x="173" y="170"/>
                    </a:lnTo>
                    <a:lnTo>
                      <a:pt x="173" y="170"/>
                    </a:lnTo>
                    <a:lnTo>
                      <a:pt x="167" y="170"/>
                    </a:lnTo>
                    <a:lnTo>
                      <a:pt x="167" y="170"/>
                    </a:lnTo>
                    <a:lnTo>
                      <a:pt x="143" y="168"/>
                    </a:lnTo>
                    <a:lnTo>
                      <a:pt x="119" y="162"/>
                    </a:lnTo>
                    <a:lnTo>
                      <a:pt x="97" y="152"/>
                    </a:lnTo>
                    <a:lnTo>
                      <a:pt x="78" y="140"/>
                    </a:lnTo>
                    <a:lnTo>
                      <a:pt x="62" y="124"/>
                    </a:lnTo>
                    <a:lnTo>
                      <a:pt x="46" y="106"/>
                    </a:lnTo>
                    <a:lnTo>
                      <a:pt x="34" y="86"/>
                    </a:lnTo>
                    <a:lnTo>
                      <a:pt x="26" y="64"/>
                    </a:lnTo>
                    <a:lnTo>
                      <a:pt x="18" y="56"/>
                    </a:lnTo>
                    <a:lnTo>
                      <a:pt x="18" y="56"/>
                    </a:lnTo>
                    <a:lnTo>
                      <a:pt x="16" y="48"/>
                    </a:lnTo>
                    <a:lnTo>
                      <a:pt x="16" y="48"/>
                    </a:lnTo>
                    <a:lnTo>
                      <a:pt x="12" y="34"/>
                    </a:lnTo>
                    <a:lnTo>
                      <a:pt x="2"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41" name="Google Shape;9820;p53">
                <a:extLst>
                  <a:ext uri="{FF2B5EF4-FFF2-40B4-BE49-F238E27FC236}">
                    <a16:creationId xmlns:a16="http://schemas.microsoft.com/office/drawing/2014/main" id="{E7609460-824E-106B-7FA4-3A4F010C6043}"/>
                  </a:ext>
                </a:extLst>
              </p:cNvPr>
              <p:cNvSpPr/>
              <p:nvPr/>
            </p:nvSpPr>
            <p:spPr>
              <a:xfrm>
                <a:off x="3008997" y="3110840"/>
                <a:ext cx="323140" cy="189242"/>
              </a:xfrm>
              <a:custGeom>
                <a:avLst/>
                <a:gdLst/>
                <a:ahLst/>
                <a:cxnLst/>
                <a:rect l="l" t="t" r="r" b="b"/>
                <a:pathLst>
                  <a:path w="181" h="106" extrusionOk="0">
                    <a:moveTo>
                      <a:pt x="175" y="96"/>
                    </a:moveTo>
                    <a:lnTo>
                      <a:pt x="175" y="96"/>
                    </a:lnTo>
                    <a:lnTo>
                      <a:pt x="171" y="96"/>
                    </a:lnTo>
                    <a:lnTo>
                      <a:pt x="153" y="106"/>
                    </a:lnTo>
                    <a:lnTo>
                      <a:pt x="153" y="106"/>
                    </a:lnTo>
                    <a:lnTo>
                      <a:pt x="167" y="104"/>
                    </a:lnTo>
                    <a:lnTo>
                      <a:pt x="181" y="102"/>
                    </a:lnTo>
                    <a:lnTo>
                      <a:pt x="181" y="102"/>
                    </a:lnTo>
                    <a:lnTo>
                      <a:pt x="179" y="100"/>
                    </a:lnTo>
                    <a:lnTo>
                      <a:pt x="179" y="100"/>
                    </a:lnTo>
                    <a:lnTo>
                      <a:pt x="177" y="96"/>
                    </a:lnTo>
                    <a:lnTo>
                      <a:pt x="175" y="96"/>
                    </a:lnTo>
                    <a:close/>
                    <a:moveTo>
                      <a:pt x="0" y="0"/>
                    </a:moveTo>
                    <a:lnTo>
                      <a:pt x="0" y="0"/>
                    </a:lnTo>
                    <a:lnTo>
                      <a:pt x="8" y="22"/>
                    </a:lnTo>
                    <a:lnTo>
                      <a:pt x="20" y="42"/>
                    </a:lnTo>
                    <a:lnTo>
                      <a:pt x="36" y="60"/>
                    </a:lnTo>
                    <a:lnTo>
                      <a:pt x="52" y="76"/>
                    </a:lnTo>
                    <a:lnTo>
                      <a:pt x="71" y="88"/>
                    </a:lnTo>
                    <a:lnTo>
                      <a:pt x="93" y="98"/>
                    </a:lnTo>
                    <a:lnTo>
                      <a:pt x="117" y="104"/>
                    </a:lnTo>
                    <a:lnTo>
                      <a:pt x="141" y="106"/>
                    </a:lnTo>
                    <a:lnTo>
                      <a:pt x="141" y="106"/>
                    </a:lnTo>
                    <a:lnTo>
                      <a:pt x="147" y="106"/>
                    </a:lnTo>
                    <a:lnTo>
                      <a:pt x="115" y="86"/>
                    </a:lnTo>
                    <a:lnTo>
                      <a:pt x="115" y="86"/>
                    </a:lnTo>
                    <a:lnTo>
                      <a:pt x="93" y="80"/>
                    </a:lnTo>
                    <a:lnTo>
                      <a:pt x="71" y="68"/>
                    </a:lnTo>
                    <a:lnTo>
                      <a:pt x="54" y="54"/>
                    </a:lnTo>
                    <a:lnTo>
                      <a:pt x="38" y="36"/>
                    </a:lnTo>
                    <a:lnTo>
                      <a:pt x="24" y="28"/>
                    </a:lnTo>
                    <a:lnTo>
                      <a:pt x="0" y="0"/>
                    </a:lnTo>
                    <a:close/>
                  </a:path>
                </a:pathLst>
              </a:custGeom>
              <a:solidFill>
                <a:srgbClr val="C7C7C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42" name="Google Shape;9821;p53">
                <a:extLst>
                  <a:ext uri="{FF2B5EF4-FFF2-40B4-BE49-F238E27FC236}">
                    <a16:creationId xmlns:a16="http://schemas.microsoft.com/office/drawing/2014/main" id="{4D02CA80-C338-9243-7722-51404C7DF15B}"/>
                  </a:ext>
                </a:extLst>
              </p:cNvPr>
              <p:cNvSpPr/>
              <p:nvPr/>
            </p:nvSpPr>
            <p:spPr>
              <a:xfrm>
                <a:off x="3282149" y="3282229"/>
                <a:ext cx="49988" cy="17853"/>
              </a:xfrm>
              <a:custGeom>
                <a:avLst/>
                <a:gdLst/>
                <a:ahLst/>
                <a:cxnLst/>
                <a:rect l="l" t="t" r="r" b="b"/>
                <a:pathLst>
                  <a:path w="28" h="10" extrusionOk="0">
                    <a:moveTo>
                      <a:pt x="22" y="0"/>
                    </a:moveTo>
                    <a:lnTo>
                      <a:pt x="22" y="0"/>
                    </a:lnTo>
                    <a:lnTo>
                      <a:pt x="18" y="0"/>
                    </a:lnTo>
                    <a:lnTo>
                      <a:pt x="0" y="10"/>
                    </a:lnTo>
                    <a:lnTo>
                      <a:pt x="0" y="10"/>
                    </a:lnTo>
                    <a:lnTo>
                      <a:pt x="14" y="8"/>
                    </a:lnTo>
                    <a:lnTo>
                      <a:pt x="28" y="6"/>
                    </a:lnTo>
                    <a:lnTo>
                      <a:pt x="28" y="6"/>
                    </a:lnTo>
                    <a:lnTo>
                      <a:pt x="26" y="4"/>
                    </a:lnTo>
                    <a:lnTo>
                      <a:pt x="26" y="4"/>
                    </a:lnTo>
                    <a:lnTo>
                      <a:pt x="24" y="0"/>
                    </a:lnTo>
                    <a:lnTo>
                      <a:pt x="22"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43" name="Google Shape;9822;p53">
                <a:extLst>
                  <a:ext uri="{FF2B5EF4-FFF2-40B4-BE49-F238E27FC236}">
                    <a16:creationId xmlns:a16="http://schemas.microsoft.com/office/drawing/2014/main" id="{197C7FCF-092B-8A3A-1D4A-C4C4D3123F7D}"/>
                  </a:ext>
                </a:extLst>
              </p:cNvPr>
              <p:cNvSpPr/>
              <p:nvPr/>
            </p:nvSpPr>
            <p:spPr>
              <a:xfrm>
                <a:off x="3008997" y="3110840"/>
                <a:ext cx="262440" cy="189242"/>
              </a:xfrm>
              <a:custGeom>
                <a:avLst/>
                <a:gdLst/>
                <a:ahLst/>
                <a:cxnLst/>
                <a:rect l="l" t="t" r="r" b="b"/>
                <a:pathLst>
                  <a:path w="147" h="106" extrusionOk="0">
                    <a:moveTo>
                      <a:pt x="0" y="0"/>
                    </a:moveTo>
                    <a:lnTo>
                      <a:pt x="0" y="0"/>
                    </a:lnTo>
                    <a:lnTo>
                      <a:pt x="8" y="22"/>
                    </a:lnTo>
                    <a:lnTo>
                      <a:pt x="20" y="42"/>
                    </a:lnTo>
                    <a:lnTo>
                      <a:pt x="36" y="60"/>
                    </a:lnTo>
                    <a:lnTo>
                      <a:pt x="52" y="76"/>
                    </a:lnTo>
                    <a:lnTo>
                      <a:pt x="71" y="88"/>
                    </a:lnTo>
                    <a:lnTo>
                      <a:pt x="93" y="98"/>
                    </a:lnTo>
                    <a:lnTo>
                      <a:pt x="117" y="104"/>
                    </a:lnTo>
                    <a:lnTo>
                      <a:pt x="141" y="106"/>
                    </a:lnTo>
                    <a:lnTo>
                      <a:pt x="141" y="106"/>
                    </a:lnTo>
                    <a:lnTo>
                      <a:pt x="147" y="106"/>
                    </a:lnTo>
                    <a:lnTo>
                      <a:pt x="115" y="86"/>
                    </a:lnTo>
                    <a:lnTo>
                      <a:pt x="115" y="86"/>
                    </a:lnTo>
                    <a:lnTo>
                      <a:pt x="93" y="80"/>
                    </a:lnTo>
                    <a:lnTo>
                      <a:pt x="71" y="68"/>
                    </a:lnTo>
                    <a:lnTo>
                      <a:pt x="54" y="54"/>
                    </a:lnTo>
                    <a:lnTo>
                      <a:pt x="38" y="36"/>
                    </a:lnTo>
                    <a:lnTo>
                      <a:pt x="24" y="28"/>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44" name="Google Shape;9823;p53">
                <a:extLst>
                  <a:ext uri="{FF2B5EF4-FFF2-40B4-BE49-F238E27FC236}">
                    <a16:creationId xmlns:a16="http://schemas.microsoft.com/office/drawing/2014/main" id="{C239C889-77B9-63C8-BD52-6910B3C1B9BB}"/>
                  </a:ext>
                </a:extLst>
              </p:cNvPr>
              <p:cNvSpPr/>
              <p:nvPr/>
            </p:nvSpPr>
            <p:spPr>
              <a:xfrm>
                <a:off x="3076839" y="3175110"/>
                <a:ext cx="137469" cy="89265"/>
              </a:xfrm>
              <a:custGeom>
                <a:avLst/>
                <a:gdLst/>
                <a:ahLst/>
                <a:cxnLst/>
                <a:rect l="l" t="t" r="r" b="b"/>
                <a:pathLst>
                  <a:path w="77" h="50" extrusionOk="0">
                    <a:moveTo>
                      <a:pt x="0" y="0"/>
                    </a:moveTo>
                    <a:lnTo>
                      <a:pt x="0" y="0"/>
                    </a:lnTo>
                    <a:lnTo>
                      <a:pt x="16" y="18"/>
                    </a:lnTo>
                    <a:lnTo>
                      <a:pt x="33" y="32"/>
                    </a:lnTo>
                    <a:lnTo>
                      <a:pt x="55" y="44"/>
                    </a:lnTo>
                    <a:lnTo>
                      <a:pt x="77" y="50"/>
                    </a:lnTo>
                    <a:lnTo>
                      <a:pt x="0" y="0"/>
                    </a:lnTo>
                    <a:close/>
                  </a:path>
                </a:pathLst>
              </a:custGeom>
              <a:solidFill>
                <a:srgbClr val="C794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45" name="Google Shape;9824;p53">
                <a:extLst>
                  <a:ext uri="{FF2B5EF4-FFF2-40B4-BE49-F238E27FC236}">
                    <a16:creationId xmlns:a16="http://schemas.microsoft.com/office/drawing/2014/main" id="{FC4B1BB7-7784-A568-2335-A9E6D1295B5A}"/>
                  </a:ext>
                </a:extLst>
              </p:cNvPr>
              <p:cNvSpPr/>
              <p:nvPr/>
            </p:nvSpPr>
            <p:spPr>
              <a:xfrm>
                <a:off x="3076839" y="3175110"/>
                <a:ext cx="137469" cy="89265"/>
              </a:xfrm>
              <a:custGeom>
                <a:avLst/>
                <a:gdLst/>
                <a:ahLst/>
                <a:cxnLst/>
                <a:rect l="l" t="t" r="r" b="b"/>
                <a:pathLst>
                  <a:path w="77" h="50" extrusionOk="0">
                    <a:moveTo>
                      <a:pt x="0" y="0"/>
                    </a:moveTo>
                    <a:lnTo>
                      <a:pt x="0" y="0"/>
                    </a:lnTo>
                    <a:lnTo>
                      <a:pt x="16" y="18"/>
                    </a:lnTo>
                    <a:lnTo>
                      <a:pt x="33" y="32"/>
                    </a:lnTo>
                    <a:lnTo>
                      <a:pt x="55" y="44"/>
                    </a:lnTo>
                    <a:lnTo>
                      <a:pt x="77" y="50"/>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46" name="Google Shape;9825;p53">
                <a:extLst>
                  <a:ext uri="{FF2B5EF4-FFF2-40B4-BE49-F238E27FC236}">
                    <a16:creationId xmlns:a16="http://schemas.microsoft.com/office/drawing/2014/main" id="{34CCEBEA-A382-1DF8-72CE-D167E7A3E999}"/>
                  </a:ext>
                </a:extLst>
              </p:cNvPr>
              <p:cNvSpPr/>
              <p:nvPr/>
            </p:nvSpPr>
            <p:spPr>
              <a:xfrm>
                <a:off x="3160749" y="4346269"/>
                <a:ext cx="49932" cy="57017"/>
              </a:xfrm>
              <a:prstGeom prst="rect">
                <a:avLst/>
              </a:pr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47" name="Google Shape;9826;p53">
                <a:extLst>
                  <a:ext uri="{FF2B5EF4-FFF2-40B4-BE49-F238E27FC236}">
                    <a16:creationId xmlns:a16="http://schemas.microsoft.com/office/drawing/2014/main" id="{FF0F869F-EFBA-9E13-7300-617B364FABD9}"/>
                  </a:ext>
                </a:extLst>
              </p:cNvPr>
              <p:cNvSpPr/>
              <p:nvPr/>
            </p:nvSpPr>
            <p:spPr>
              <a:xfrm>
                <a:off x="2648366" y="4310563"/>
                <a:ext cx="71412" cy="74983"/>
              </a:xfrm>
              <a:custGeom>
                <a:avLst/>
                <a:gdLst/>
                <a:ahLst/>
                <a:cxnLst/>
                <a:rect l="l" t="t" r="r" b="b"/>
                <a:pathLst>
                  <a:path w="40" h="42" extrusionOk="0">
                    <a:moveTo>
                      <a:pt x="0" y="28"/>
                    </a:moveTo>
                    <a:lnTo>
                      <a:pt x="26" y="42"/>
                    </a:lnTo>
                    <a:lnTo>
                      <a:pt x="40" y="14"/>
                    </a:lnTo>
                    <a:lnTo>
                      <a:pt x="14" y="0"/>
                    </a:lnTo>
                    <a:lnTo>
                      <a:pt x="0" y="28"/>
                    </a:lnTo>
                    <a:close/>
                  </a:path>
                </a:pathLst>
              </a:custGeom>
              <a:solidFill>
                <a:srgbClr val="EB8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48" name="Google Shape;9827;p53">
                <a:extLst>
                  <a:ext uri="{FF2B5EF4-FFF2-40B4-BE49-F238E27FC236}">
                    <a16:creationId xmlns:a16="http://schemas.microsoft.com/office/drawing/2014/main" id="{E62564B2-389E-C7AC-D370-D50AA2292610}"/>
                  </a:ext>
                </a:extLst>
              </p:cNvPr>
              <p:cNvSpPr/>
              <p:nvPr/>
            </p:nvSpPr>
            <p:spPr>
              <a:xfrm>
                <a:off x="2794761" y="3407200"/>
                <a:ext cx="440970" cy="956922"/>
              </a:xfrm>
              <a:custGeom>
                <a:avLst/>
                <a:gdLst/>
                <a:ahLst/>
                <a:cxnLst/>
                <a:rect l="l" t="t" r="r" b="b"/>
                <a:pathLst>
                  <a:path w="247" h="536" extrusionOk="0">
                    <a:moveTo>
                      <a:pt x="0" y="0"/>
                    </a:moveTo>
                    <a:lnTo>
                      <a:pt x="48" y="102"/>
                    </a:lnTo>
                    <a:lnTo>
                      <a:pt x="146" y="250"/>
                    </a:lnTo>
                    <a:lnTo>
                      <a:pt x="189" y="536"/>
                    </a:lnTo>
                    <a:lnTo>
                      <a:pt x="247" y="536"/>
                    </a:lnTo>
                    <a:lnTo>
                      <a:pt x="229" y="266"/>
                    </a:lnTo>
                    <a:lnTo>
                      <a:pt x="170" y="74"/>
                    </a:lnTo>
                    <a:lnTo>
                      <a:pt x="156" y="0"/>
                    </a:lnTo>
                    <a:lnTo>
                      <a:pt x="0" y="0"/>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49" name="Google Shape;9828;p53">
                <a:extLst>
                  <a:ext uri="{FF2B5EF4-FFF2-40B4-BE49-F238E27FC236}">
                    <a16:creationId xmlns:a16="http://schemas.microsoft.com/office/drawing/2014/main" id="{F40B9626-4ED1-76BF-1371-8946B79F6365}"/>
                  </a:ext>
                </a:extLst>
              </p:cNvPr>
              <p:cNvSpPr/>
              <p:nvPr/>
            </p:nvSpPr>
            <p:spPr>
              <a:xfrm>
                <a:off x="2794761" y="3407200"/>
                <a:ext cx="440970" cy="956922"/>
              </a:xfrm>
              <a:custGeom>
                <a:avLst/>
                <a:gdLst/>
                <a:ahLst/>
                <a:cxnLst/>
                <a:rect l="l" t="t" r="r" b="b"/>
                <a:pathLst>
                  <a:path w="247" h="536" extrusionOk="0">
                    <a:moveTo>
                      <a:pt x="0" y="0"/>
                    </a:moveTo>
                    <a:lnTo>
                      <a:pt x="48" y="102"/>
                    </a:lnTo>
                    <a:lnTo>
                      <a:pt x="146" y="250"/>
                    </a:lnTo>
                    <a:lnTo>
                      <a:pt x="189" y="536"/>
                    </a:lnTo>
                    <a:lnTo>
                      <a:pt x="247" y="536"/>
                    </a:lnTo>
                    <a:lnTo>
                      <a:pt x="229" y="266"/>
                    </a:lnTo>
                    <a:lnTo>
                      <a:pt x="170" y="74"/>
                    </a:lnTo>
                    <a:lnTo>
                      <a:pt x="156" y="0"/>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50" name="Google Shape;9829;p53">
                <a:extLst>
                  <a:ext uri="{FF2B5EF4-FFF2-40B4-BE49-F238E27FC236}">
                    <a16:creationId xmlns:a16="http://schemas.microsoft.com/office/drawing/2014/main" id="{4FC5DFB4-298A-161A-D154-D14BCFADD528}"/>
                  </a:ext>
                </a:extLst>
              </p:cNvPr>
              <p:cNvSpPr/>
              <p:nvPr/>
            </p:nvSpPr>
            <p:spPr>
              <a:xfrm>
                <a:off x="3087551" y="3482182"/>
                <a:ext cx="24994" cy="96406"/>
              </a:xfrm>
              <a:custGeom>
                <a:avLst/>
                <a:gdLst/>
                <a:ahLst/>
                <a:cxnLst/>
                <a:rect l="l" t="t" r="r" b="b"/>
                <a:pathLst>
                  <a:path w="14" h="54" extrusionOk="0">
                    <a:moveTo>
                      <a:pt x="0" y="0"/>
                    </a:moveTo>
                    <a:lnTo>
                      <a:pt x="0" y="0"/>
                    </a:lnTo>
                    <a:lnTo>
                      <a:pt x="6" y="32"/>
                    </a:lnTo>
                    <a:lnTo>
                      <a:pt x="14" y="54"/>
                    </a:lnTo>
                    <a:lnTo>
                      <a:pt x="14" y="54"/>
                    </a:lnTo>
                    <a:lnTo>
                      <a:pt x="14" y="54"/>
                    </a:lnTo>
                    <a:lnTo>
                      <a:pt x="6" y="32"/>
                    </a:lnTo>
                    <a:lnTo>
                      <a:pt x="0"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51" name="Google Shape;9830;p53">
                <a:extLst>
                  <a:ext uri="{FF2B5EF4-FFF2-40B4-BE49-F238E27FC236}">
                    <a16:creationId xmlns:a16="http://schemas.microsoft.com/office/drawing/2014/main" id="{CFEFA8A2-8EB4-BB55-6B42-12A68560C69D}"/>
                  </a:ext>
                </a:extLst>
              </p:cNvPr>
              <p:cNvSpPr/>
              <p:nvPr/>
            </p:nvSpPr>
            <p:spPr>
              <a:xfrm>
                <a:off x="3087551" y="3482182"/>
                <a:ext cx="24994" cy="96406"/>
              </a:xfrm>
              <a:custGeom>
                <a:avLst/>
                <a:gdLst/>
                <a:ahLst/>
                <a:cxnLst/>
                <a:rect l="l" t="t" r="r" b="b"/>
                <a:pathLst>
                  <a:path w="14" h="54" extrusionOk="0">
                    <a:moveTo>
                      <a:pt x="0" y="0"/>
                    </a:moveTo>
                    <a:lnTo>
                      <a:pt x="0" y="0"/>
                    </a:lnTo>
                    <a:lnTo>
                      <a:pt x="6" y="32"/>
                    </a:lnTo>
                    <a:lnTo>
                      <a:pt x="14" y="54"/>
                    </a:lnTo>
                    <a:lnTo>
                      <a:pt x="14" y="54"/>
                    </a:lnTo>
                    <a:lnTo>
                      <a:pt x="14" y="54"/>
                    </a:lnTo>
                    <a:lnTo>
                      <a:pt x="6" y="32"/>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52" name="Google Shape;9831;p53">
                <a:extLst>
                  <a:ext uri="{FF2B5EF4-FFF2-40B4-BE49-F238E27FC236}">
                    <a16:creationId xmlns:a16="http://schemas.microsoft.com/office/drawing/2014/main" id="{D04D065D-A7C2-141F-516A-49F6240E0D5A}"/>
                  </a:ext>
                </a:extLst>
              </p:cNvPr>
              <p:cNvSpPr/>
              <p:nvPr/>
            </p:nvSpPr>
            <p:spPr>
              <a:xfrm>
                <a:off x="2869744" y="3564306"/>
                <a:ext cx="10712" cy="24994"/>
              </a:xfrm>
              <a:custGeom>
                <a:avLst/>
                <a:gdLst/>
                <a:ahLst/>
                <a:cxnLst/>
                <a:rect l="l" t="t" r="r" b="b"/>
                <a:pathLst>
                  <a:path w="6" h="14" extrusionOk="0">
                    <a:moveTo>
                      <a:pt x="0" y="0"/>
                    </a:moveTo>
                    <a:lnTo>
                      <a:pt x="0" y="0"/>
                    </a:lnTo>
                    <a:lnTo>
                      <a:pt x="6" y="14"/>
                    </a:lnTo>
                    <a:lnTo>
                      <a:pt x="0"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53" name="Google Shape;9832;p53">
                <a:extLst>
                  <a:ext uri="{FF2B5EF4-FFF2-40B4-BE49-F238E27FC236}">
                    <a16:creationId xmlns:a16="http://schemas.microsoft.com/office/drawing/2014/main" id="{3E79C9E4-5DEF-6D33-C3FB-93C171315100}"/>
                  </a:ext>
                </a:extLst>
              </p:cNvPr>
              <p:cNvSpPr/>
              <p:nvPr/>
            </p:nvSpPr>
            <p:spPr>
              <a:xfrm>
                <a:off x="2869744" y="3564306"/>
                <a:ext cx="10712" cy="24994"/>
              </a:xfrm>
              <a:custGeom>
                <a:avLst/>
                <a:gdLst/>
                <a:ahLst/>
                <a:cxnLst/>
                <a:rect l="l" t="t" r="r" b="b"/>
                <a:pathLst>
                  <a:path w="6" h="14" extrusionOk="0">
                    <a:moveTo>
                      <a:pt x="0" y="0"/>
                    </a:moveTo>
                    <a:lnTo>
                      <a:pt x="0" y="0"/>
                    </a:lnTo>
                    <a:lnTo>
                      <a:pt x="6" y="14"/>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54" name="Google Shape;9833;p53">
                <a:extLst>
                  <a:ext uri="{FF2B5EF4-FFF2-40B4-BE49-F238E27FC236}">
                    <a16:creationId xmlns:a16="http://schemas.microsoft.com/office/drawing/2014/main" id="{72290E7A-D28A-C0C0-675D-78EAFD9DFFDE}"/>
                  </a:ext>
                </a:extLst>
              </p:cNvPr>
              <p:cNvSpPr/>
              <p:nvPr/>
            </p:nvSpPr>
            <p:spPr>
              <a:xfrm>
                <a:off x="2848320" y="3517889"/>
                <a:ext cx="21424" cy="46418"/>
              </a:xfrm>
              <a:custGeom>
                <a:avLst/>
                <a:gdLst/>
                <a:ahLst/>
                <a:cxnLst/>
                <a:rect l="l" t="t" r="r" b="b"/>
                <a:pathLst>
                  <a:path w="12" h="26" extrusionOk="0">
                    <a:moveTo>
                      <a:pt x="0" y="0"/>
                    </a:moveTo>
                    <a:lnTo>
                      <a:pt x="0" y="0"/>
                    </a:lnTo>
                    <a:lnTo>
                      <a:pt x="12" y="26"/>
                    </a:lnTo>
                    <a:lnTo>
                      <a:pt x="12" y="26"/>
                    </a:lnTo>
                    <a:lnTo>
                      <a:pt x="0" y="0"/>
                    </a:lnTo>
                    <a:close/>
                  </a:path>
                </a:pathLst>
              </a:custGeom>
              <a:solidFill>
                <a:srgbClr val="C794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55" name="Google Shape;9834;p53">
                <a:extLst>
                  <a:ext uri="{FF2B5EF4-FFF2-40B4-BE49-F238E27FC236}">
                    <a16:creationId xmlns:a16="http://schemas.microsoft.com/office/drawing/2014/main" id="{5232D2BD-6046-EF62-A51D-C66E7A7F87DA}"/>
                  </a:ext>
                </a:extLst>
              </p:cNvPr>
              <p:cNvSpPr/>
              <p:nvPr/>
            </p:nvSpPr>
            <p:spPr>
              <a:xfrm>
                <a:off x="2848320" y="3517889"/>
                <a:ext cx="21424" cy="46418"/>
              </a:xfrm>
              <a:custGeom>
                <a:avLst/>
                <a:gdLst/>
                <a:ahLst/>
                <a:cxnLst/>
                <a:rect l="l" t="t" r="r" b="b"/>
                <a:pathLst>
                  <a:path w="12" h="26" extrusionOk="0">
                    <a:moveTo>
                      <a:pt x="0" y="0"/>
                    </a:moveTo>
                    <a:lnTo>
                      <a:pt x="0" y="0"/>
                    </a:lnTo>
                    <a:lnTo>
                      <a:pt x="12" y="26"/>
                    </a:lnTo>
                    <a:lnTo>
                      <a:pt x="12" y="26"/>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56" name="Google Shape;9835;p53">
                <a:extLst>
                  <a:ext uri="{FF2B5EF4-FFF2-40B4-BE49-F238E27FC236}">
                    <a16:creationId xmlns:a16="http://schemas.microsoft.com/office/drawing/2014/main" id="{B30134CE-3537-4EB3-D207-7185696BEF2F}"/>
                  </a:ext>
                </a:extLst>
              </p:cNvPr>
              <p:cNvSpPr/>
              <p:nvPr/>
            </p:nvSpPr>
            <p:spPr>
              <a:xfrm>
                <a:off x="2880456" y="3589301"/>
                <a:ext cx="60700" cy="92836"/>
              </a:xfrm>
              <a:custGeom>
                <a:avLst/>
                <a:gdLst/>
                <a:ahLst/>
                <a:cxnLst/>
                <a:rect l="l" t="t" r="r" b="b"/>
                <a:pathLst>
                  <a:path w="34" h="52" extrusionOk="0">
                    <a:moveTo>
                      <a:pt x="0" y="0"/>
                    </a:moveTo>
                    <a:lnTo>
                      <a:pt x="34" y="52"/>
                    </a:lnTo>
                    <a:lnTo>
                      <a:pt x="34" y="52"/>
                    </a:lnTo>
                    <a:lnTo>
                      <a:pt x="0"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57" name="Google Shape;9836;p53">
                <a:extLst>
                  <a:ext uri="{FF2B5EF4-FFF2-40B4-BE49-F238E27FC236}">
                    <a16:creationId xmlns:a16="http://schemas.microsoft.com/office/drawing/2014/main" id="{C99BB4AA-4562-5048-6BB0-1A72B98A144B}"/>
                  </a:ext>
                </a:extLst>
              </p:cNvPr>
              <p:cNvSpPr/>
              <p:nvPr/>
            </p:nvSpPr>
            <p:spPr>
              <a:xfrm>
                <a:off x="2880456" y="3589301"/>
                <a:ext cx="60700" cy="92836"/>
              </a:xfrm>
              <a:custGeom>
                <a:avLst/>
                <a:gdLst/>
                <a:ahLst/>
                <a:cxnLst/>
                <a:rect l="l" t="t" r="r" b="b"/>
                <a:pathLst>
                  <a:path w="34" h="52" extrusionOk="0">
                    <a:moveTo>
                      <a:pt x="0" y="0"/>
                    </a:moveTo>
                    <a:lnTo>
                      <a:pt x="34" y="52"/>
                    </a:lnTo>
                    <a:lnTo>
                      <a:pt x="34" y="52"/>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58" name="Google Shape;9837;p53">
                <a:extLst>
                  <a:ext uri="{FF2B5EF4-FFF2-40B4-BE49-F238E27FC236}">
                    <a16:creationId xmlns:a16="http://schemas.microsoft.com/office/drawing/2014/main" id="{0F72AD3C-B518-A548-3D47-7C0B699AB563}"/>
                  </a:ext>
                </a:extLst>
              </p:cNvPr>
              <p:cNvSpPr/>
              <p:nvPr/>
            </p:nvSpPr>
            <p:spPr>
              <a:xfrm>
                <a:off x="2941156" y="3682136"/>
                <a:ext cx="114259" cy="171389"/>
              </a:xfrm>
              <a:custGeom>
                <a:avLst/>
                <a:gdLst/>
                <a:ahLst/>
                <a:cxnLst/>
                <a:rect l="l" t="t" r="r" b="b"/>
                <a:pathLst>
                  <a:path w="64" h="96" extrusionOk="0">
                    <a:moveTo>
                      <a:pt x="0" y="0"/>
                    </a:moveTo>
                    <a:lnTo>
                      <a:pt x="0" y="0"/>
                    </a:lnTo>
                    <a:lnTo>
                      <a:pt x="64" y="96"/>
                    </a:lnTo>
                    <a:lnTo>
                      <a:pt x="64" y="96"/>
                    </a:lnTo>
                    <a:lnTo>
                      <a:pt x="0"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59" name="Google Shape;9838;p53">
                <a:extLst>
                  <a:ext uri="{FF2B5EF4-FFF2-40B4-BE49-F238E27FC236}">
                    <a16:creationId xmlns:a16="http://schemas.microsoft.com/office/drawing/2014/main" id="{E05A3E36-F2A6-FF69-8E3B-7E479CC261F1}"/>
                  </a:ext>
                </a:extLst>
              </p:cNvPr>
              <p:cNvSpPr/>
              <p:nvPr/>
            </p:nvSpPr>
            <p:spPr>
              <a:xfrm>
                <a:off x="2941156" y="3682136"/>
                <a:ext cx="114259" cy="171389"/>
              </a:xfrm>
              <a:custGeom>
                <a:avLst/>
                <a:gdLst/>
                <a:ahLst/>
                <a:cxnLst/>
                <a:rect l="l" t="t" r="r" b="b"/>
                <a:pathLst>
                  <a:path w="64" h="96" extrusionOk="0">
                    <a:moveTo>
                      <a:pt x="0" y="0"/>
                    </a:moveTo>
                    <a:lnTo>
                      <a:pt x="0" y="0"/>
                    </a:lnTo>
                    <a:lnTo>
                      <a:pt x="64" y="96"/>
                    </a:lnTo>
                    <a:lnTo>
                      <a:pt x="64" y="96"/>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60" name="Google Shape;9839;p53">
                <a:extLst>
                  <a:ext uri="{FF2B5EF4-FFF2-40B4-BE49-F238E27FC236}">
                    <a16:creationId xmlns:a16="http://schemas.microsoft.com/office/drawing/2014/main" id="{17898101-82CA-19F0-F2E1-1EB666B2A277}"/>
                  </a:ext>
                </a:extLst>
              </p:cNvPr>
              <p:cNvSpPr/>
              <p:nvPr/>
            </p:nvSpPr>
            <p:spPr>
              <a:xfrm>
                <a:off x="2848320" y="3482182"/>
                <a:ext cx="264225" cy="371343"/>
              </a:xfrm>
              <a:custGeom>
                <a:avLst/>
                <a:gdLst/>
                <a:ahLst/>
                <a:cxnLst/>
                <a:rect l="l" t="t" r="r" b="b"/>
                <a:pathLst>
                  <a:path w="148" h="208" extrusionOk="0">
                    <a:moveTo>
                      <a:pt x="134" y="0"/>
                    </a:moveTo>
                    <a:lnTo>
                      <a:pt x="0" y="20"/>
                    </a:lnTo>
                    <a:lnTo>
                      <a:pt x="12" y="46"/>
                    </a:lnTo>
                    <a:lnTo>
                      <a:pt x="18" y="60"/>
                    </a:lnTo>
                    <a:lnTo>
                      <a:pt x="52" y="112"/>
                    </a:lnTo>
                    <a:lnTo>
                      <a:pt x="116" y="208"/>
                    </a:lnTo>
                    <a:lnTo>
                      <a:pt x="116" y="208"/>
                    </a:lnTo>
                    <a:lnTo>
                      <a:pt x="118" y="186"/>
                    </a:lnTo>
                    <a:lnTo>
                      <a:pt x="120" y="164"/>
                    </a:lnTo>
                    <a:lnTo>
                      <a:pt x="126" y="124"/>
                    </a:lnTo>
                    <a:lnTo>
                      <a:pt x="136" y="86"/>
                    </a:lnTo>
                    <a:lnTo>
                      <a:pt x="148" y="54"/>
                    </a:lnTo>
                    <a:lnTo>
                      <a:pt x="140" y="32"/>
                    </a:lnTo>
                    <a:lnTo>
                      <a:pt x="134" y="0"/>
                    </a:lnTo>
                    <a:close/>
                  </a:path>
                </a:pathLst>
              </a:custGeom>
              <a:solidFill>
                <a:srgbClr val="AE4F5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61" name="Google Shape;9840;p53">
                <a:extLst>
                  <a:ext uri="{FF2B5EF4-FFF2-40B4-BE49-F238E27FC236}">
                    <a16:creationId xmlns:a16="http://schemas.microsoft.com/office/drawing/2014/main" id="{7C3D4099-14E6-8BE2-05FB-6924BE5D6415}"/>
                  </a:ext>
                </a:extLst>
              </p:cNvPr>
              <p:cNvSpPr/>
              <p:nvPr/>
            </p:nvSpPr>
            <p:spPr>
              <a:xfrm>
                <a:off x="2848320" y="3482182"/>
                <a:ext cx="264225" cy="371343"/>
              </a:xfrm>
              <a:custGeom>
                <a:avLst/>
                <a:gdLst/>
                <a:ahLst/>
                <a:cxnLst/>
                <a:rect l="l" t="t" r="r" b="b"/>
                <a:pathLst>
                  <a:path w="148" h="208" extrusionOk="0">
                    <a:moveTo>
                      <a:pt x="134" y="0"/>
                    </a:moveTo>
                    <a:lnTo>
                      <a:pt x="0" y="20"/>
                    </a:lnTo>
                    <a:lnTo>
                      <a:pt x="12" y="46"/>
                    </a:lnTo>
                    <a:lnTo>
                      <a:pt x="18" y="60"/>
                    </a:lnTo>
                    <a:lnTo>
                      <a:pt x="52" y="112"/>
                    </a:lnTo>
                    <a:lnTo>
                      <a:pt x="116" y="208"/>
                    </a:lnTo>
                    <a:lnTo>
                      <a:pt x="116" y="208"/>
                    </a:lnTo>
                    <a:lnTo>
                      <a:pt x="118" y="186"/>
                    </a:lnTo>
                    <a:lnTo>
                      <a:pt x="120" y="164"/>
                    </a:lnTo>
                    <a:lnTo>
                      <a:pt x="126" y="124"/>
                    </a:lnTo>
                    <a:lnTo>
                      <a:pt x="136" y="86"/>
                    </a:lnTo>
                    <a:lnTo>
                      <a:pt x="148" y="54"/>
                    </a:lnTo>
                    <a:lnTo>
                      <a:pt x="140" y="32"/>
                    </a:lnTo>
                    <a:lnTo>
                      <a:pt x="13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62" name="Google Shape;9841;p53">
                <a:extLst>
                  <a:ext uri="{FF2B5EF4-FFF2-40B4-BE49-F238E27FC236}">
                    <a16:creationId xmlns:a16="http://schemas.microsoft.com/office/drawing/2014/main" id="{DF4D8A79-799C-6637-4858-1DBF31E8D8BC}"/>
                  </a:ext>
                </a:extLst>
              </p:cNvPr>
              <p:cNvSpPr/>
              <p:nvPr/>
            </p:nvSpPr>
            <p:spPr>
              <a:xfrm>
                <a:off x="2694784" y="2725214"/>
                <a:ext cx="103576" cy="124831"/>
              </a:xfrm>
              <a:prstGeom prst="rect">
                <a:avLst/>
              </a:pr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63" name="Google Shape;9842;p53">
                <a:extLst>
                  <a:ext uri="{FF2B5EF4-FFF2-40B4-BE49-F238E27FC236}">
                    <a16:creationId xmlns:a16="http://schemas.microsoft.com/office/drawing/2014/main" id="{C5512BB4-60F0-722D-A69B-8A672B8B03BA}"/>
                  </a:ext>
                </a:extLst>
              </p:cNvPr>
              <p:cNvSpPr/>
              <p:nvPr/>
            </p:nvSpPr>
            <p:spPr>
              <a:xfrm>
                <a:off x="2694784" y="2725214"/>
                <a:ext cx="103576" cy="124831"/>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64" name="Google Shape;9843;p53">
                <a:extLst>
                  <a:ext uri="{FF2B5EF4-FFF2-40B4-BE49-F238E27FC236}">
                    <a16:creationId xmlns:a16="http://schemas.microsoft.com/office/drawing/2014/main" id="{F44148CF-7032-1907-0E11-182DC6E2A527}"/>
                  </a:ext>
                </a:extLst>
              </p:cNvPr>
              <p:cNvSpPr/>
              <p:nvPr/>
            </p:nvSpPr>
            <p:spPr>
              <a:xfrm>
                <a:off x="2694784" y="2725214"/>
                <a:ext cx="103548" cy="67841"/>
              </a:xfrm>
              <a:custGeom>
                <a:avLst/>
                <a:gdLst/>
                <a:ahLst/>
                <a:cxnLst/>
                <a:rect l="l" t="t" r="r" b="b"/>
                <a:pathLst>
                  <a:path w="58" h="38" extrusionOk="0">
                    <a:moveTo>
                      <a:pt x="58" y="0"/>
                    </a:moveTo>
                    <a:lnTo>
                      <a:pt x="0" y="0"/>
                    </a:lnTo>
                    <a:lnTo>
                      <a:pt x="0" y="38"/>
                    </a:lnTo>
                    <a:lnTo>
                      <a:pt x="58" y="16"/>
                    </a:lnTo>
                    <a:lnTo>
                      <a:pt x="58" y="0"/>
                    </a:lnTo>
                    <a:close/>
                  </a:path>
                </a:pathLst>
              </a:custGeom>
              <a:solidFill>
                <a:srgbClr val="D8D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65" name="Google Shape;9844;p53">
                <a:extLst>
                  <a:ext uri="{FF2B5EF4-FFF2-40B4-BE49-F238E27FC236}">
                    <a16:creationId xmlns:a16="http://schemas.microsoft.com/office/drawing/2014/main" id="{361605AC-17F9-447B-BEEB-E03B2E8D23E5}"/>
                  </a:ext>
                </a:extLst>
              </p:cNvPr>
              <p:cNvSpPr/>
              <p:nvPr/>
            </p:nvSpPr>
            <p:spPr>
              <a:xfrm>
                <a:off x="2694784" y="2725214"/>
                <a:ext cx="103548" cy="67841"/>
              </a:xfrm>
              <a:custGeom>
                <a:avLst/>
                <a:gdLst/>
                <a:ahLst/>
                <a:cxnLst/>
                <a:rect l="l" t="t" r="r" b="b"/>
                <a:pathLst>
                  <a:path w="58" h="38" extrusionOk="0">
                    <a:moveTo>
                      <a:pt x="58" y="0"/>
                    </a:moveTo>
                    <a:lnTo>
                      <a:pt x="0" y="0"/>
                    </a:lnTo>
                    <a:lnTo>
                      <a:pt x="0" y="38"/>
                    </a:lnTo>
                    <a:lnTo>
                      <a:pt x="58" y="16"/>
                    </a:lnTo>
                    <a:lnTo>
                      <a:pt x="58"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66" name="Google Shape;9845;p53">
                <a:extLst>
                  <a:ext uri="{FF2B5EF4-FFF2-40B4-BE49-F238E27FC236}">
                    <a16:creationId xmlns:a16="http://schemas.microsoft.com/office/drawing/2014/main" id="{47865261-DE29-08CE-81F5-D3013047D03F}"/>
                  </a:ext>
                </a:extLst>
              </p:cNvPr>
              <p:cNvSpPr/>
              <p:nvPr/>
            </p:nvSpPr>
            <p:spPr>
              <a:xfrm>
                <a:off x="2623372" y="2785914"/>
                <a:ext cx="449896" cy="621285"/>
              </a:xfrm>
              <a:custGeom>
                <a:avLst/>
                <a:gdLst/>
                <a:ahLst/>
                <a:cxnLst/>
                <a:rect l="l" t="t" r="r" b="b"/>
                <a:pathLst>
                  <a:path w="252" h="348" extrusionOk="0">
                    <a:moveTo>
                      <a:pt x="110" y="0"/>
                    </a:moveTo>
                    <a:lnTo>
                      <a:pt x="30" y="22"/>
                    </a:lnTo>
                    <a:lnTo>
                      <a:pt x="30" y="36"/>
                    </a:lnTo>
                    <a:lnTo>
                      <a:pt x="30" y="36"/>
                    </a:lnTo>
                    <a:lnTo>
                      <a:pt x="26" y="42"/>
                    </a:lnTo>
                    <a:lnTo>
                      <a:pt x="16" y="60"/>
                    </a:lnTo>
                    <a:lnTo>
                      <a:pt x="4" y="80"/>
                    </a:lnTo>
                    <a:lnTo>
                      <a:pt x="2" y="90"/>
                    </a:lnTo>
                    <a:lnTo>
                      <a:pt x="0" y="100"/>
                    </a:lnTo>
                    <a:lnTo>
                      <a:pt x="0" y="100"/>
                    </a:lnTo>
                    <a:lnTo>
                      <a:pt x="4" y="116"/>
                    </a:lnTo>
                    <a:lnTo>
                      <a:pt x="14" y="146"/>
                    </a:lnTo>
                    <a:lnTo>
                      <a:pt x="44" y="228"/>
                    </a:lnTo>
                    <a:lnTo>
                      <a:pt x="76" y="308"/>
                    </a:lnTo>
                    <a:lnTo>
                      <a:pt x="90" y="336"/>
                    </a:lnTo>
                    <a:lnTo>
                      <a:pt x="96" y="348"/>
                    </a:lnTo>
                    <a:lnTo>
                      <a:pt x="252" y="348"/>
                    </a:lnTo>
                    <a:lnTo>
                      <a:pt x="252" y="348"/>
                    </a:lnTo>
                    <a:lnTo>
                      <a:pt x="220" y="264"/>
                    </a:lnTo>
                    <a:lnTo>
                      <a:pt x="198" y="202"/>
                    </a:lnTo>
                    <a:lnTo>
                      <a:pt x="186" y="166"/>
                    </a:lnTo>
                    <a:lnTo>
                      <a:pt x="186" y="166"/>
                    </a:lnTo>
                    <a:lnTo>
                      <a:pt x="182" y="152"/>
                    </a:lnTo>
                    <a:lnTo>
                      <a:pt x="172" y="120"/>
                    </a:lnTo>
                    <a:lnTo>
                      <a:pt x="164" y="100"/>
                    </a:lnTo>
                    <a:lnTo>
                      <a:pt x="156" y="82"/>
                    </a:lnTo>
                    <a:lnTo>
                      <a:pt x="144" y="64"/>
                    </a:lnTo>
                    <a:lnTo>
                      <a:pt x="134" y="52"/>
                    </a:lnTo>
                    <a:lnTo>
                      <a:pt x="134" y="52"/>
                    </a:lnTo>
                    <a:lnTo>
                      <a:pt x="126" y="42"/>
                    </a:lnTo>
                    <a:lnTo>
                      <a:pt x="120" y="36"/>
                    </a:lnTo>
                    <a:lnTo>
                      <a:pt x="112" y="30"/>
                    </a:lnTo>
                    <a:lnTo>
                      <a:pt x="112" y="30"/>
                    </a:lnTo>
                    <a:lnTo>
                      <a:pt x="112" y="28"/>
                    </a:lnTo>
                    <a:lnTo>
                      <a:pt x="108" y="22"/>
                    </a:lnTo>
                    <a:lnTo>
                      <a:pt x="108" y="14"/>
                    </a:lnTo>
                    <a:lnTo>
                      <a:pt x="110" y="0"/>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67" name="Google Shape;9846;p53">
                <a:extLst>
                  <a:ext uri="{FF2B5EF4-FFF2-40B4-BE49-F238E27FC236}">
                    <a16:creationId xmlns:a16="http://schemas.microsoft.com/office/drawing/2014/main" id="{756DFCB8-D10A-1DA1-A183-5C7C439FE6C6}"/>
                  </a:ext>
                </a:extLst>
              </p:cNvPr>
              <p:cNvSpPr/>
              <p:nvPr/>
            </p:nvSpPr>
            <p:spPr>
              <a:xfrm>
                <a:off x="2623372" y="2785914"/>
                <a:ext cx="449896" cy="621285"/>
              </a:xfrm>
              <a:custGeom>
                <a:avLst/>
                <a:gdLst/>
                <a:ahLst/>
                <a:cxnLst/>
                <a:rect l="l" t="t" r="r" b="b"/>
                <a:pathLst>
                  <a:path w="252" h="348" extrusionOk="0">
                    <a:moveTo>
                      <a:pt x="110" y="0"/>
                    </a:moveTo>
                    <a:lnTo>
                      <a:pt x="30" y="22"/>
                    </a:lnTo>
                    <a:lnTo>
                      <a:pt x="30" y="36"/>
                    </a:lnTo>
                    <a:lnTo>
                      <a:pt x="30" y="36"/>
                    </a:lnTo>
                    <a:lnTo>
                      <a:pt x="26" y="42"/>
                    </a:lnTo>
                    <a:lnTo>
                      <a:pt x="16" y="60"/>
                    </a:lnTo>
                    <a:lnTo>
                      <a:pt x="4" y="80"/>
                    </a:lnTo>
                    <a:lnTo>
                      <a:pt x="2" y="90"/>
                    </a:lnTo>
                    <a:lnTo>
                      <a:pt x="0" y="100"/>
                    </a:lnTo>
                    <a:lnTo>
                      <a:pt x="0" y="100"/>
                    </a:lnTo>
                    <a:lnTo>
                      <a:pt x="4" y="116"/>
                    </a:lnTo>
                    <a:lnTo>
                      <a:pt x="14" y="146"/>
                    </a:lnTo>
                    <a:lnTo>
                      <a:pt x="44" y="228"/>
                    </a:lnTo>
                    <a:lnTo>
                      <a:pt x="76" y="308"/>
                    </a:lnTo>
                    <a:lnTo>
                      <a:pt x="90" y="336"/>
                    </a:lnTo>
                    <a:lnTo>
                      <a:pt x="96" y="348"/>
                    </a:lnTo>
                    <a:lnTo>
                      <a:pt x="252" y="348"/>
                    </a:lnTo>
                    <a:lnTo>
                      <a:pt x="252" y="348"/>
                    </a:lnTo>
                    <a:lnTo>
                      <a:pt x="220" y="264"/>
                    </a:lnTo>
                    <a:lnTo>
                      <a:pt x="198" y="202"/>
                    </a:lnTo>
                    <a:lnTo>
                      <a:pt x="186" y="166"/>
                    </a:lnTo>
                    <a:lnTo>
                      <a:pt x="186" y="166"/>
                    </a:lnTo>
                    <a:lnTo>
                      <a:pt x="182" y="152"/>
                    </a:lnTo>
                    <a:lnTo>
                      <a:pt x="172" y="120"/>
                    </a:lnTo>
                    <a:lnTo>
                      <a:pt x="164" y="100"/>
                    </a:lnTo>
                    <a:lnTo>
                      <a:pt x="156" y="82"/>
                    </a:lnTo>
                    <a:lnTo>
                      <a:pt x="144" y="64"/>
                    </a:lnTo>
                    <a:lnTo>
                      <a:pt x="134" y="52"/>
                    </a:lnTo>
                    <a:lnTo>
                      <a:pt x="134" y="52"/>
                    </a:lnTo>
                    <a:lnTo>
                      <a:pt x="126" y="42"/>
                    </a:lnTo>
                    <a:lnTo>
                      <a:pt x="120" y="36"/>
                    </a:lnTo>
                    <a:lnTo>
                      <a:pt x="112" y="30"/>
                    </a:lnTo>
                    <a:lnTo>
                      <a:pt x="112" y="30"/>
                    </a:lnTo>
                    <a:lnTo>
                      <a:pt x="112" y="28"/>
                    </a:lnTo>
                    <a:lnTo>
                      <a:pt x="108" y="22"/>
                    </a:lnTo>
                    <a:lnTo>
                      <a:pt x="108" y="14"/>
                    </a:lnTo>
                    <a:lnTo>
                      <a:pt x="11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68" name="Google Shape;9847;p53">
                <a:extLst>
                  <a:ext uri="{FF2B5EF4-FFF2-40B4-BE49-F238E27FC236}">
                    <a16:creationId xmlns:a16="http://schemas.microsoft.com/office/drawing/2014/main" id="{BD69ACFF-EB8B-AB4F-DAC1-E22F03F64E49}"/>
                  </a:ext>
                </a:extLst>
              </p:cNvPr>
              <p:cNvSpPr/>
              <p:nvPr/>
            </p:nvSpPr>
            <p:spPr>
              <a:xfrm>
                <a:off x="2694784" y="2950162"/>
                <a:ext cx="192813" cy="174960"/>
              </a:xfrm>
              <a:custGeom>
                <a:avLst/>
                <a:gdLst/>
                <a:ahLst/>
                <a:cxnLst/>
                <a:rect l="l" t="t" r="r" b="b"/>
                <a:pathLst>
                  <a:path w="108" h="98" extrusionOk="0">
                    <a:moveTo>
                      <a:pt x="108" y="38"/>
                    </a:moveTo>
                    <a:lnTo>
                      <a:pt x="108" y="38"/>
                    </a:lnTo>
                    <a:lnTo>
                      <a:pt x="108" y="38"/>
                    </a:lnTo>
                    <a:close/>
                    <a:moveTo>
                      <a:pt x="0" y="28"/>
                    </a:moveTo>
                    <a:lnTo>
                      <a:pt x="0" y="28"/>
                    </a:lnTo>
                    <a:lnTo>
                      <a:pt x="2" y="34"/>
                    </a:lnTo>
                    <a:lnTo>
                      <a:pt x="4" y="42"/>
                    </a:lnTo>
                    <a:lnTo>
                      <a:pt x="6" y="48"/>
                    </a:lnTo>
                    <a:lnTo>
                      <a:pt x="10" y="54"/>
                    </a:lnTo>
                    <a:lnTo>
                      <a:pt x="62" y="98"/>
                    </a:lnTo>
                    <a:lnTo>
                      <a:pt x="62" y="98"/>
                    </a:lnTo>
                    <a:lnTo>
                      <a:pt x="60" y="96"/>
                    </a:lnTo>
                    <a:lnTo>
                      <a:pt x="66" y="90"/>
                    </a:lnTo>
                    <a:lnTo>
                      <a:pt x="12" y="46"/>
                    </a:lnTo>
                    <a:lnTo>
                      <a:pt x="12" y="46"/>
                    </a:lnTo>
                    <a:lnTo>
                      <a:pt x="6" y="42"/>
                    </a:lnTo>
                    <a:lnTo>
                      <a:pt x="4" y="38"/>
                    </a:lnTo>
                    <a:lnTo>
                      <a:pt x="0" y="28"/>
                    </a:lnTo>
                    <a:close/>
                    <a:moveTo>
                      <a:pt x="12" y="0"/>
                    </a:moveTo>
                    <a:lnTo>
                      <a:pt x="12" y="0"/>
                    </a:lnTo>
                    <a:lnTo>
                      <a:pt x="4" y="10"/>
                    </a:lnTo>
                    <a:lnTo>
                      <a:pt x="4" y="10"/>
                    </a:lnTo>
                    <a:lnTo>
                      <a:pt x="6" y="8"/>
                    </a:lnTo>
                    <a:lnTo>
                      <a:pt x="12" y="0"/>
                    </a:lnTo>
                    <a:close/>
                    <a:moveTo>
                      <a:pt x="12" y="0"/>
                    </a:moveTo>
                    <a:lnTo>
                      <a:pt x="12" y="0"/>
                    </a:lnTo>
                    <a:lnTo>
                      <a:pt x="12" y="0"/>
                    </a:lnTo>
                    <a:lnTo>
                      <a:pt x="12" y="0"/>
                    </a:lnTo>
                    <a:lnTo>
                      <a:pt x="12" y="0"/>
                    </a:lnTo>
                    <a:close/>
                  </a:path>
                </a:pathLst>
              </a:custGeom>
              <a:solidFill>
                <a:srgbClr val="91340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69" name="Google Shape;9848;p53">
                <a:extLst>
                  <a:ext uri="{FF2B5EF4-FFF2-40B4-BE49-F238E27FC236}">
                    <a16:creationId xmlns:a16="http://schemas.microsoft.com/office/drawing/2014/main" id="{75558429-EBCE-B850-524F-A85A78BF9534}"/>
                  </a:ext>
                </a:extLst>
              </p:cNvPr>
              <p:cNvSpPr/>
              <p:nvPr/>
            </p:nvSpPr>
            <p:spPr>
              <a:xfrm>
                <a:off x="2887597" y="3018004"/>
                <a:ext cx="0" cy="0"/>
              </a:xfrm>
              <a:custGeom>
                <a:avLst/>
                <a:gdLst/>
                <a:ahLst/>
                <a:cxnLst/>
                <a:rect l="l" t="t" r="r" b="b"/>
                <a:pathLst>
                  <a:path w="120000" h="120000" extrusionOk="0">
                    <a:moveTo>
                      <a:pt x="0" y="0"/>
                    </a:moveTo>
                    <a:lnTo>
                      <a:pt x="0" y="0"/>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70" name="Google Shape;9849;p53">
                <a:extLst>
                  <a:ext uri="{FF2B5EF4-FFF2-40B4-BE49-F238E27FC236}">
                    <a16:creationId xmlns:a16="http://schemas.microsoft.com/office/drawing/2014/main" id="{A5B16B27-B12D-EC3B-2DEB-DDAA4CFFB544}"/>
                  </a:ext>
                </a:extLst>
              </p:cNvPr>
              <p:cNvSpPr/>
              <p:nvPr/>
            </p:nvSpPr>
            <p:spPr>
              <a:xfrm>
                <a:off x="2694784" y="3000151"/>
                <a:ext cx="117830" cy="124971"/>
              </a:xfrm>
              <a:custGeom>
                <a:avLst/>
                <a:gdLst/>
                <a:ahLst/>
                <a:cxnLst/>
                <a:rect l="l" t="t" r="r" b="b"/>
                <a:pathLst>
                  <a:path w="66" h="70" extrusionOk="0">
                    <a:moveTo>
                      <a:pt x="0" y="0"/>
                    </a:moveTo>
                    <a:lnTo>
                      <a:pt x="0" y="0"/>
                    </a:lnTo>
                    <a:lnTo>
                      <a:pt x="2" y="6"/>
                    </a:lnTo>
                    <a:lnTo>
                      <a:pt x="4" y="14"/>
                    </a:lnTo>
                    <a:lnTo>
                      <a:pt x="6" y="20"/>
                    </a:lnTo>
                    <a:lnTo>
                      <a:pt x="10" y="26"/>
                    </a:lnTo>
                    <a:lnTo>
                      <a:pt x="62" y="70"/>
                    </a:lnTo>
                    <a:lnTo>
                      <a:pt x="62" y="70"/>
                    </a:lnTo>
                    <a:lnTo>
                      <a:pt x="60" y="68"/>
                    </a:lnTo>
                    <a:lnTo>
                      <a:pt x="66" y="62"/>
                    </a:lnTo>
                    <a:lnTo>
                      <a:pt x="12" y="18"/>
                    </a:lnTo>
                    <a:lnTo>
                      <a:pt x="12" y="18"/>
                    </a:lnTo>
                    <a:lnTo>
                      <a:pt x="6" y="14"/>
                    </a:lnTo>
                    <a:lnTo>
                      <a:pt x="4" y="10"/>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71" name="Google Shape;9850;p53">
                <a:extLst>
                  <a:ext uri="{FF2B5EF4-FFF2-40B4-BE49-F238E27FC236}">
                    <a16:creationId xmlns:a16="http://schemas.microsoft.com/office/drawing/2014/main" id="{BFF7B40C-9BD9-F502-B034-7C1232D519A7}"/>
                  </a:ext>
                </a:extLst>
              </p:cNvPr>
              <p:cNvSpPr/>
              <p:nvPr/>
            </p:nvSpPr>
            <p:spPr>
              <a:xfrm>
                <a:off x="2701925" y="2950162"/>
                <a:ext cx="14282" cy="17853"/>
              </a:xfrm>
              <a:custGeom>
                <a:avLst/>
                <a:gdLst/>
                <a:ahLst/>
                <a:cxnLst/>
                <a:rect l="l" t="t" r="r" b="b"/>
                <a:pathLst>
                  <a:path w="8" h="10" extrusionOk="0">
                    <a:moveTo>
                      <a:pt x="8" y="0"/>
                    </a:moveTo>
                    <a:lnTo>
                      <a:pt x="8" y="0"/>
                    </a:lnTo>
                    <a:lnTo>
                      <a:pt x="0" y="10"/>
                    </a:lnTo>
                    <a:lnTo>
                      <a:pt x="0" y="10"/>
                    </a:lnTo>
                    <a:lnTo>
                      <a:pt x="2" y="8"/>
                    </a:lnTo>
                    <a:lnTo>
                      <a:pt x="8"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72" name="Google Shape;9851;p53">
                <a:extLst>
                  <a:ext uri="{FF2B5EF4-FFF2-40B4-BE49-F238E27FC236}">
                    <a16:creationId xmlns:a16="http://schemas.microsoft.com/office/drawing/2014/main" id="{9D0AB30F-7FC8-7FE7-535B-8DFAFC9C0160}"/>
                  </a:ext>
                </a:extLst>
              </p:cNvPr>
              <p:cNvSpPr/>
              <p:nvPr/>
            </p:nvSpPr>
            <p:spPr>
              <a:xfrm>
                <a:off x="2716208" y="2950162"/>
                <a:ext cx="1687" cy="1687"/>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73" name="Google Shape;9852;p53">
                <a:extLst>
                  <a:ext uri="{FF2B5EF4-FFF2-40B4-BE49-F238E27FC236}">
                    <a16:creationId xmlns:a16="http://schemas.microsoft.com/office/drawing/2014/main" id="{4888F144-7B89-7B4A-2B84-BF25D3750B30}"/>
                  </a:ext>
                </a:extLst>
              </p:cNvPr>
              <p:cNvSpPr/>
              <p:nvPr/>
            </p:nvSpPr>
            <p:spPr>
              <a:xfrm>
                <a:off x="2694784" y="2918027"/>
                <a:ext cx="203524" cy="192813"/>
              </a:xfrm>
              <a:custGeom>
                <a:avLst/>
                <a:gdLst/>
                <a:ahLst/>
                <a:cxnLst/>
                <a:rect l="l" t="t" r="r" b="b"/>
                <a:pathLst>
                  <a:path w="114" h="108" extrusionOk="0">
                    <a:moveTo>
                      <a:pt x="68" y="108"/>
                    </a:moveTo>
                    <a:lnTo>
                      <a:pt x="114" y="48"/>
                    </a:lnTo>
                    <a:lnTo>
                      <a:pt x="58" y="4"/>
                    </a:lnTo>
                    <a:lnTo>
                      <a:pt x="58" y="4"/>
                    </a:lnTo>
                    <a:lnTo>
                      <a:pt x="48" y="0"/>
                    </a:lnTo>
                    <a:lnTo>
                      <a:pt x="36" y="0"/>
                    </a:lnTo>
                    <a:lnTo>
                      <a:pt x="26" y="2"/>
                    </a:lnTo>
                    <a:lnTo>
                      <a:pt x="18" y="10"/>
                    </a:lnTo>
                    <a:lnTo>
                      <a:pt x="6" y="26"/>
                    </a:lnTo>
                    <a:lnTo>
                      <a:pt x="6" y="26"/>
                    </a:lnTo>
                    <a:lnTo>
                      <a:pt x="2" y="36"/>
                    </a:lnTo>
                    <a:lnTo>
                      <a:pt x="0" y="46"/>
                    </a:lnTo>
                    <a:lnTo>
                      <a:pt x="4" y="56"/>
                    </a:lnTo>
                    <a:lnTo>
                      <a:pt x="12" y="64"/>
                    </a:lnTo>
                    <a:lnTo>
                      <a:pt x="68" y="108"/>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74" name="Google Shape;9853;p53">
                <a:extLst>
                  <a:ext uri="{FF2B5EF4-FFF2-40B4-BE49-F238E27FC236}">
                    <a16:creationId xmlns:a16="http://schemas.microsoft.com/office/drawing/2014/main" id="{548A8EE7-DE6E-0FCD-C1FC-104553E87E89}"/>
                  </a:ext>
                </a:extLst>
              </p:cNvPr>
              <p:cNvSpPr/>
              <p:nvPr/>
            </p:nvSpPr>
            <p:spPr>
              <a:xfrm>
                <a:off x="2694784" y="2918027"/>
                <a:ext cx="203524" cy="192813"/>
              </a:xfrm>
              <a:custGeom>
                <a:avLst/>
                <a:gdLst/>
                <a:ahLst/>
                <a:cxnLst/>
                <a:rect l="l" t="t" r="r" b="b"/>
                <a:pathLst>
                  <a:path w="114" h="108" extrusionOk="0">
                    <a:moveTo>
                      <a:pt x="68" y="108"/>
                    </a:moveTo>
                    <a:lnTo>
                      <a:pt x="114" y="48"/>
                    </a:lnTo>
                    <a:lnTo>
                      <a:pt x="58" y="4"/>
                    </a:lnTo>
                    <a:lnTo>
                      <a:pt x="58" y="4"/>
                    </a:lnTo>
                    <a:lnTo>
                      <a:pt x="48" y="0"/>
                    </a:lnTo>
                    <a:lnTo>
                      <a:pt x="36" y="0"/>
                    </a:lnTo>
                    <a:lnTo>
                      <a:pt x="26" y="2"/>
                    </a:lnTo>
                    <a:lnTo>
                      <a:pt x="18" y="10"/>
                    </a:lnTo>
                    <a:lnTo>
                      <a:pt x="6" y="26"/>
                    </a:lnTo>
                    <a:lnTo>
                      <a:pt x="6" y="26"/>
                    </a:lnTo>
                    <a:lnTo>
                      <a:pt x="2" y="36"/>
                    </a:lnTo>
                    <a:lnTo>
                      <a:pt x="0" y="46"/>
                    </a:lnTo>
                    <a:lnTo>
                      <a:pt x="4" y="56"/>
                    </a:lnTo>
                    <a:lnTo>
                      <a:pt x="12" y="64"/>
                    </a:lnTo>
                    <a:lnTo>
                      <a:pt x="68" y="108"/>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75" name="Google Shape;9854;p53">
                <a:extLst>
                  <a:ext uri="{FF2B5EF4-FFF2-40B4-BE49-F238E27FC236}">
                    <a16:creationId xmlns:a16="http://schemas.microsoft.com/office/drawing/2014/main" id="{4F97F60A-144D-3125-65B3-2E8D1637BD46}"/>
                  </a:ext>
                </a:extLst>
              </p:cNvPr>
              <p:cNvSpPr/>
              <p:nvPr/>
            </p:nvSpPr>
            <p:spPr>
              <a:xfrm>
                <a:off x="2987574" y="3178681"/>
                <a:ext cx="39277" cy="103548"/>
              </a:xfrm>
              <a:custGeom>
                <a:avLst/>
                <a:gdLst/>
                <a:ahLst/>
                <a:cxnLst/>
                <a:rect l="l" t="t" r="r" b="b"/>
                <a:pathLst>
                  <a:path w="22" h="58" extrusionOk="0">
                    <a:moveTo>
                      <a:pt x="0" y="0"/>
                    </a:moveTo>
                    <a:lnTo>
                      <a:pt x="0" y="0"/>
                    </a:lnTo>
                    <a:lnTo>
                      <a:pt x="22" y="58"/>
                    </a:lnTo>
                    <a:lnTo>
                      <a:pt x="22" y="58"/>
                    </a:lnTo>
                    <a:lnTo>
                      <a:pt x="22" y="58"/>
                    </a:lnTo>
                    <a:lnTo>
                      <a:pt x="0" y="0"/>
                    </a:lnTo>
                    <a:lnTo>
                      <a:pt x="0" y="0"/>
                    </a:lnTo>
                    <a:close/>
                  </a:path>
                </a:pathLst>
              </a:custGeom>
              <a:solidFill>
                <a:srgbClr val="B9771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76" name="Google Shape;9855;p53">
                <a:extLst>
                  <a:ext uri="{FF2B5EF4-FFF2-40B4-BE49-F238E27FC236}">
                    <a16:creationId xmlns:a16="http://schemas.microsoft.com/office/drawing/2014/main" id="{D6B52E4D-AA81-911E-6560-0A0FA9FF1480}"/>
                  </a:ext>
                </a:extLst>
              </p:cNvPr>
              <p:cNvSpPr/>
              <p:nvPr/>
            </p:nvSpPr>
            <p:spPr>
              <a:xfrm>
                <a:off x="2987574" y="3178681"/>
                <a:ext cx="39277" cy="103548"/>
              </a:xfrm>
              <a:custGeom>
                <a:avLst/>
                <a:gdLst/>
                <a:ahLst/>
                <a:cxnLst/>
                <a:rect l="l" t="t" r="r" b="b"/>
                <a:pathLst>
                  <a:path w="22" h="58" extrusionOk="0">
                    <a:moveTo>
                      <a:pt x="0" y="0"/>
                    </a:moveTo>
                    <a:lnTo>
                      <a:pt x="0" y="0"/>
                    </a:lnTo>
                    <a:lnTo>
                      <a:pt x="22" y="58"/>
                    </a:lnTo>
                    <a:lnTo>
                      <a:pt x="22" y="58"/>
                    </a:lnTo>
                    <a:lnTo>
                      <a:pt x="22" y="58"/>
                    </a:lnTo>
                    <a:lnTo>
                      <a:pt x="0" y="0"/>
                    </a:lnTo>
                    <a:lnTo>
                      <a:pt x="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77" name="Google Shape;9856;p53">
                <a:extLst>
                  <a:ext uri="{FF2B5EF4-FFF2-40B4-BE49-F238E27FC236}">
                    <a16:creationId xmlns:a16="http://schemas.microsoft.com/office/drawing/2014/main" id="{FB699F75-CCD4-B4CD-D202-D6E56D171F6D}"/>
                  </a:ext>
                </a:extLst>
              </p:cNvPr>
              <p:cNvSpPr/>
              <p:nvPr/>
            </p:nvSpPr>
            <p:spPr>
              <a:xfrm>
                <a:off x="2805473" y="3042998"/>
                <a:ext cx="221378" cy="239231"/>
              </a:xfrm>
              <a:custGeom>
                <a:avLst/>
                <a:gdLst/>
                <a:ahLst/>
                <a:cxnLst/>
                <a:rect l="l" t="t" r="r" b="b"/>
                <a:pathLst>
                  <a:path w="124" h="134" extrusionOk="0">
                    <a:moveTo>
                      <a:pt x="34" y="0"/>
                    </a:moveTo>
                    <a:lnTo>
                      <a:pt x="6" y="38"/>
                    </a:lnTo>
                    <a:lnTo>
                      <a:pt x="6" y="38"/>
                    </a:lnTo>
                    <a:lnTo>
                      <a:pt x="0" y="46"/>
                    </a:lnTo>
                    <a:lnTo>
                      <a:pt x="88" y="116"/>
                    </a:lnTo>
                    <a:lnTo>
                      <a:pt x="124" y="134"/>
                    </a:lnTo>
                    <a:lnTo>
                      <a:pt x="124" y="134"/>
                    </a:lnTo>
                    <a:lnTo>
                      <a:pt x="102" y="76"/>
                    </a:lnTo>
                    <a:lnTo>
                      <a:pt x="34" y="0"/>
                    </a:lnTo>
                    <a:close/>
                  </a:path>
                </a:pathLst>
              </a:custGeom>
              <a:solidFill>
                <a:srgbClr val="A6491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78" name="Google Shape;9857;p53">
                <a:extLst>
                  <a:ext uri="{FF2B5EF4-FFF2-40B4-BE49-F238E27FC236}">
                    <a16:creationId xmlns:a16="http://schemas.microsoft.com/office/drawing/2014/main" id="{1B8DA673-CEC1-D60A-AC94-E927AE3C9D47}"/>
                  </a:ext>
                </a:extLst>
              </p:cNvPr>
              <p:cNvSpPr/>
              <p:nvPr/>
            </p:nvSpPr>
            <p:spPr>
              <a:xfrm>
                <a:off x="2805473" y="3042998"/>
                <a:ext cx="221378" cy="239231"/>
              </a:xfrm>
              <a:custGeom>
                <a:avLst/>
                <a:gdLst/>
                <a:ahLst/>
                <a:cxnLst/>
                <a:rect l="l" t="t" r="r" b="b"/>
                <a:pathLst>
                  <a:path w="124" h="134" extrusionOk="0">
                    <a:moveTo>
                      <a:pt x="34" y="0"/>
                    </a:moveTo>
                    <a:lnTo>
                      <a:pt x="6" y="38"/>
                    </a:lnTo>
                    <a:lnTo>
                      <a:pt x="6" y="38"/>
                    </a:lnTo>
                    <a:lnTo>
                      <a:pt x="0" y="46"/>
                    </a:lnTo>
                    <a:lnTo>
                      <a:pt x="88" y="116"/>
                    </a:lnTo>
                    <a:lnTo>
                      <a:pt x="124" y="134"/>
                    </a:lnTo>
                    <a:lnTo>
                      <a:pt x="124" y="134"/>
                    </a:lnTo>
                    <a:lnTo>
                      <a:pt x="102" y="76"/>
                    </a:lnTo>
                    <a:lnTo>
                      <a:pt x="34"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79" name="Google Shape;9858;p53">
                <a:extLst>
                  <a:ext uri="{FF2B5EF4-FFF2-40B4-BE49-F238E27FC236}">
                    <a16:creationId xmlns:a16="http://schemas.microsoft.com/office/drawing/2014/main" id="{1877301A-0059-84F5-F6F2-456ED685A59F}"/>
                  </a:ext>
                </a:extLst>
              </p:cNvPr>
              <p:cNvSpPr/>
              <p:nvPr/>
            </p:nvSpPr>
            <p:spPr>
              <a:xfrm>
                <a:off x="2801902" y="3110840"/>
                <a:ext cx="14282" cy="14282"/>
              </a:xfrm>
              <a:custGeom>
                <a:avLst/>
                <a:gdLst/>
                <a:ahLst/>
                <a:cxnLst/>
                <a:rect l="l" t="t" r="r" b="b"/>
                <a:pathLst>
                  <a:path w="8" h="8" extrusionOk="0">
                    <a:moveTo>
                      <a:pt x="6" y="0"/>
                    </a:moveTo>
                    <a:lnTo>
                      <a:pt x="0" y="6"/>
                    </a:lnTo>
                    <a:lnTo>
                      <a:pt x="2" y="8"/>
                    </a:lnTo>
                    <a:lnTo>
                      <a:pt x="8" y="0"/>
                    </a:lnTo>
                    <a:lnTo>
                      <a:pt x="6" y="0"/>
                    </a:lnTo>
                    <a:close/>
                  </a:path>
                </a:pathLst>
              </a:custGeom>
              <a:solidFill>
                <a:srgbClr val="7A391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80" name="Google Shape;9859;p53">
                <a:extLst>
                  <a:ext uri="{FF2B5EF4-FFF2-40B4-BE49-F238E27FC236}">
                    <a16:creationId xmlns:a16="http://schemas.microsoft.com/office/drawing/2014/main" id="{B385A81F-5BC4-4BEA-3C9B-BD2CB5DF6751}"/>
                  </a:ext>
                </a:extLst>
              </p:cNvPr>
              <p:cNvSpPr/>
              <p:nvPr/>
            </p:nvSpPr>
            <p:spPr>
              <a:xfrm>
                <a:off x="2801902" y="3110840"/>
                <a:ext cx="14282" cy="14282"/>
              </a:xfrm>
              <a:custGeom>
                <a:avLst/>
                <a:gdLst/>
                <a:ahLst/>
                <a:cxnLst/>
                <a:rect l="l" t="t" r="r" b="b"/>
                <a:pathLst>
                  <a:path w="8" h="8" extrusionOk="0">
                    <a:moveTo>
                      <a:pt x="6" y="0"/>
                    </a:moveTo>
                    <a:lnTo>
                      <a:pt x="0" y="6"/>
                    </a:lnTo>
                    <a:lnTo>
                      <a:pt x="2" y="8"/>
                    </a:lnTo>
                    <a:lnTo>
                      <a:pt x="8" y="0"/>
                    </a:lnTo>
                    <a:lnTo>
                      <a:pt x="6"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81" name="Google Shape;9860;p53">
                <a:extLst>
                  <a:ext uri="{FF2B5EF4-FFF2-40B4-BE49-F238E27FC236}">
                    <a16:creationId xmlns:a16="http://schemas.microsoft.com/office/drawing/2014/main" id="{C4BC6181-2856-0707-830D-AF2625513D82}"/>
                  </a:ext>
                </a:extLst>
              </p:cNvPr>
              <p:cNvSpPr/>
              <p:nvPr/>
            </p:nvSpPr>
            <p:spPr>
              <a:xfrm>
                <a:off x="2812614" y="3042998"/>
                <a:ext cx="53559" cy="67841"/>
              </a:xfrm>
              <a:custGeom>
                <a:avLst/>
                <a:gdLst/>
                <a:ahLst/>
                <a:cxnLst/>
                <a:rect l="l" t="t" r="r" b="b"/>
                <a:pathLst>
                  <a:path w="30" h="38" extrusionOk="0">
                    <a:moveTo>
                      <a:pt x="30" y="0"/>
                    </a:moveTo>
                    <a:lnTo>
                      <a:pt x="0" y="38"/>
                    </a:lnTo>
                    <a:lnTo>
                      <a:pt x="2" y="38"/>
                    </a:lnTo>
                    <a:lnTo>
                      <a:pt x="2" y="38"/>
                    </a:lnTo>
                    <a:lnTo>
                      <a:pt x="30" y="0"/>
                    </a:lnTo>
                    <a:lnTo>
                      <a:pt x="30" y="0"/>
                    </a:lnTo>
                    <a:close/>
                  </a:path>
                </a:pathLst>
              </a:custGeom>
              <a:solidFill>
                <a:srgbClr val="A6491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82" name="Google Shape;9861;p53">
                <a:extLst>
                  <a:ext uri="{FF2B5EF4-FFF2-40B4-BE49-F238E27FC236}">
                    <a16:creationId xmlns:a16="http://schemas.microsoft.com/office/drawing/2014/main" id="{FF1114CD-8203-013F-DBA5-B14E2C73AEF7}"/>
                  </a:ext>
                </a:extLst>
              </p:cNvPr>
              <p:cNvSpPr/>
              <p:nvPr/>
            </p:nvSpPr>
            <p:spPr>
              <a:xfrm>
                <a:off x="2812614" y="3042998"/>
                <a:ext cx="53559" cy="67841"/>
              </a:xfrm>
              <a:custGeom>
                <a:avLst/>
                <a:gdLst/>
                <a:ahLst/>
                <a:cxnLst/>
                <a:rect l="l" t="t" r="r" b="b"/>
                <a:pathLst>
                  <a:path w="30" h="38" extrusionOk="0">
                    <a:moveTo>
                      <a:pt x="30" y="0"/>
                    </a:moveTo>
                    <a:lnTo>
                      <a:pt x="0" y="38"/>
                    </a:lnTo>
                    <a:lnTo>
                      <a:pt x="2" y="38"/>
                    </a:lnTo>
                    <a:lnTo>
                      <a:pt x="2" y="38"/>
                    </a:lnTo>
                    <a:lnTo>
                      <a:pt x="30" y="0"/>
                    </a:lnTo>
                    <a:lnTo>
                      <a:pt x="30" y="0"/>
                    </a:lnTo>
                  </a:path>
                </a:pathLst>
              </a:cu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83" name="Google Shape;9862;p53">
                <a:extLst>
                  <a:ext uri="{FF2B5EF4-FFF2-40B4-BE49-F238E27FC236}">
                    <a16:creationId xmlns:a16="http://schemas.microsoft.com/office/drawing/2014/main" id="{C22CDAF6-6838-D7FF-4EBF-0F7DD8F61CFF}"/>
                  </a:ext>
                </a:extLst>
              </p:cNvPr>
              <p:cNvSpPr/>
              <p:nvPr/>
            </p:nvSpPr>
            <p:spPr>
              <a:xfrm>
                <a:off x="2823326" y="3018004"/>
                <a:ext cx="565942" cy="332066"/>
              </a:xfrm>
              <a:custGeom>
                <a:avLst/>
                <a:gdLst/>
                <a:ahLst/>
                <a:cxnLst/>
                <a:rect l="l" t="t" r="r" b="b"/>
                <a:pathLst>
                  <a:path w="317" h="186" extrusionOk="0">
                    <a:moveTo>
                      <a:pt x="235" y="186"/>
                    </a:moveTo>
                    <a:lnTo>
                      <a:pt x="90" y="116"/>
                    </a:lnTo>
                    <a:lnTo>
                      <a:pt x="0" y="44"/>
                    </a:lnTo>
                    <a:lnTo>
                      <a:pt x="36" y="0"/>
                    </a:lnTo>
                    <a:lnTo>
                      <a:pt x="108" y="80"/>
                    </a:lnTo>
                    <a:lnTo>
                      <a:pt x="241" y="164"/>
                    </a:lnTo>
                    <a:lnTo>
                      <a:pt x="235" y="170"/>
                    </a:lnTo>
                    <a:lnTo>
                      <a:pt x="261" y="172"/>
                    </a:lnTo>
                    <a:lnTo>
                      <a:pt x="261" y="172"/>
                    </a:lnTo>
                    <a:lnTo>
                      <a:pt x="289" y="170"/>
                    </a:lnTo>
                    <a:lnTo>
                      <a:pt x="305" y="174"/>
                    </a:lnTo>
                    <a:lnTo>
                      <a:pt x="311" y="176"/>
                    </a:lnTo>
                    <a:lnTo>
                      <a:pt x="317" y="180"/>
                    </a:lnTo>
                    <a:lnTo>
                      <a:pt x="263" y="186"/>
                    </a:lnTo>
                    <a:lnTo>
                      <a:pt x="235" y="186"/>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84" name="Google Shape;9863;p53">
                <a:extLst>
                  <a:ext uri="{FF2B5EF4-FFF2-40B4-BE49-F238E27FC236}">
                    <a16:creationId xmlns:a16="http://schemas.microsoft.com/office/drawing/2014/main" id="{E36FCC8A-30A8-4A02-9708-C18CA2ED5EE0}"/>
                  </a:ext>
                </a:extLst>
              </p:cNvPr>
              <p:cNvSpPr/>
              <p:nvPr/>
            </p:nvSpPr>
            <p:spPr>
              <a:xfrm>
                <a:off x="2630513" y="3407200"/>
                <a:ext cx="467749" cy="946210"/>
              </a:xfrm>
              <a:custGeom>
                <a:avLst/>
                <a:gdLst/>
                <a:ahLst/>
                <a:cxnLst/>
                <a:rect l="l" t="t" r="r" b="b"/>
                <a:pathLst>
                  <a:path w="262" h="530" extrusionOk="0">
                    <a:moveTo>
                      <a:pt x="92" y="0"/>
                    </a:moveTo>
                    <a:lnTo>
                      <a:pt x="92" y="0"/>
                    </a:lnTo>
                    <a:lnTo>
                      <a:pt x="92" y="8"/>
                    </a:lnTo>
                    <a:lnTo>
                      <a:pt x="90" y="26"/>
                    </a:lnTo>
                    <a:lnTo>
                      <a:pt x="88" y="50"/>
                    </a:lnTo>
                    <a:lnTo>
                      <a:pt x="90" y="64"/>
                    </a:lnTo>
                    <a:lnTo>
                      <a:pt x="92" y="76"/>
                    </a:lnTo>
                    <a:lnTo>
                      <a:pt x="92" y="76"/>
                    </a:lnTo>
                    <a:lnTo>
                      <a:pt x="100" y="96"/>
                    </a:lnTo>
                    <a:lnTo>
                      <a:pt x="108" y="110"/>
                    </a:lnTo>
                    <a:lnTo>
                      <a:pt x="116" y="122"/>
                    </a:lnTo>
                    <a:lnTo>
                      <a:pt x="102" y="266"/>
                    </a:lnTo>
                    <a:lnTo>
                      <a:pt x="0" y="514"/>
                    </a:lnTo>
                    <a:lnTo>
                      <a:pt x="54" y="530"/>
                    </a:lnTo>
                    <a:lnTo>
                      <a:pt x="174" y="316"/>
                    </a:lnTo>
                    <a:lnTo>
                      <a:pt x="262" y="68"/>
                    </a:lnTo>
                    <a:lnTo>
                      <a:pt x="248" y="0"/>
                    </a:lnTo>
                    <a:lnTo>
                      <a:pt x="92" y="0"/>
                    </a:lnTo>
                    <a:close/>
                  </a:path>
                </a:pathLst>
              </a:custGeom>
              <a:solidFill>
                <a:srgbClr val="DB536A"/>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85" name="Google Shape;9864;p53">
                <a:extLst>
                  <a:ext uri="{FF2B5EF4-FFF2-40B4-BE49-F238E27FC236}">
                    <a16:creationId xmlns:a16="http://schemas.microsoft.com/office/drawing/2014/main" id="{90710343-7450-67B0-1E3D-7D6AB233EF43}"/>
                  </a:ext>
                </a:extLst>
              </p:cNvPr>
              <p:cNvSpPr/>
              <p:nvPr/>
            </p:nvSpPr>
            <p:spPr>
              <a:xfrm>
                <a:off x="2651937" y="2493125"/>
                <a:ext cx="228519" cy="260654"/>
              </a:xfrm>
              <a:custGeom>
                <a:avLst/>
                <a:gdLst/>
                <a:ahLst/>
                <a:cxnLst/>
                <a:rect l="l" t="t" r="r" b="b"/>
                <a:pathLst>
                  <a:path w="128" h="146" extrusionOk="0">
                    <a:moveTo>
                      <a:pt x="0" y="146"/>
                    </a:moveTo>
                    <a:lnTo>
                      <a:pt x="86" y="146"/>
                    </a:lnTo>
                    <a:lnTo>
                      <a:pt x="86" y="146"/>
                    </a:lnTo>
                    <a:lnTo>
                      <a:pt x="96" y="144"/>
                    </a:lnTo>
                    <a:lnTo>
                      <a:pt x="104" y="138"/>
                    </a:lnTo>
                    <a:lnTo>
                      <a:pt x="108" y="130"/>
                    </a:lnTo>
                    <a:lnTo>
                      <a:pt x="110" y="122"/>
                    </a:lnTo>
                    <a:lnTo>
                      <a:pt x="110" y="94"/>
                    </a:lnTo>
                    <a:lnTo>
                      <a:pt x="128" y="94"/>
                    </a:lnTo>
                    <a:lnTo>
                      <a:pt x="128" y="94"/>
                    </a:lnTo>
                    <a:lnTo>
                      <a:pt x="128" y="82"/>
                    </a:lnTo>
                    <a:lnTo>
                      <a:pt x="126" y="74"/>
                    </a:lnTo>
                    <a:lnTo>
                      <a:pt x="122" y="64"/>
                    </a:lnTo>
                    <a:lnTo>
                      <a:pt x="118" y="56"/>
                    </a:lnTo>
                    <a:lnTo>
                      <a:pt x="108" y="42"/>
                    </a:lnTo>
                    <a:lnTo>
                      <a:pt x="100" y="30"/>
                    </a:lnTo>
                    <a:lnTo>
                      <a:pt x="100" y="30"/>
                    </a:lnTo>
                    <a:lnTo>
                      <a:pt x="98" y="22"/>
                    </a:lnTo>
                    <a:lnTo>
                      <a:pt x="100" y="16"/>
                    </a:lnTo>
                    <a:lnTo>
                      <a:pt x="100" y="10"/>
                    </a:lnTo>
                    <a:lnTo>
                      <a:pt x="102" y="6"/>
                    </a:lnTo>
                    <a:lnTo>
                      <a:pt x="108" y="2"/>
                    </a:lnTo>
                    <a:lnTo>
                      <a:pt x="110" y="0"/>
                    </a:lnTo>
                    <a:lnTo>
                      <a:pt x="0" y="0"/>
                    </a:lnTo>
                    <a:lnTo>
                      <a:pt x="0" y="146"/>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86" name="Google Shape;9865;p53">
                <a:extLst>
                  <a:ext uri="{FF2B5EF4-FFF2-40B4-BE49-F238E27FC236}">
                    <a16:creationId xmlns:a16="http://schemas.microsoft.com/office/drawing/2014/main" id="{F42355BF-0D31-D89A-BF14-855FA93C765A}"/>
                  </a:ext>
                </a:extLst>
              </p:cNvPr>
              <p:cNvSpPr/>
              <p:nvPr/>
            </p:nvSpPr>
            <p:spPr>
              <a:xfrm>
                <a:off x="2780479" y="3392917"/>
                <a:ext cx="303642" cy="42847"/>
              </a:xfrm>
              <a:prstGeom prst="rect">
                <a:avLst/>
              </a:prstGeom>
              <a:solidFill>
                <a:srgbClr val="0000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87" name="Google Shape;9866;p53">
                <a:extLst>
                  <a:ext uri="{FF2B5EF4-FFF2-40B4-BE49-F238E27FC236}">
                    <a16:creationId xmlns:a16="http://schemas.microsoft.com/office/drawing/2014/main" id="{F9397E01-5EAF-2854-2171-2035323F9D8E}"/>
                  </a:ext>
                </a:extLst>
              </p:cNvPr>
              <p:cNvSpPr/>
              <p:nvPr/>
            </p:nvSpPr>
            <p:spPr>
              <a:xfrm>
                <a:off x="3232161" y="3282229"/>
                <a:ext cx="60700" cy="49988"/>
              </a:xfrm>
              <a:custGeom>
                <a:avLst/>
                <a:gdLst/>
                <a:ahLst/>
                <a:cxnLst/>
                <a:rect l="l" t="t" r="r" b="b"/>
                <a:pathLst>
                  <a:path w="34" h="28" extrusionOk="0">
                    <a:moveTo>
                      <a:pt x="14" y="28"/>
                    </a:moveTo>
                    <a:lnTo>
                      <a:pt x="32" y="12"/>
                    </a:lnTo>
                    <a:lnTo>
                      <a:pt x="32" y="12"/>
                    </a:lnTo>
                    <a:lnTo>
                      <a:pt x="34" y="8"/>
                    </a:lnTo>
                    <a:lnTo>
                      <a:pt x="34" y="4"/>
                    </a:lnTo>
                    <a:lnTo>
                      <a:pt x="34" y="4"/>
                    </a:lnTo>
                    <a:lnTo>
                      <a:pt x="30" y="0"/>
                    </a:lnTo>
                    <a:lnTo>
                      <a:pt x="26" y="0"/>
                    </a:lnTo>
                    <a:lnTo>
                      <a:pt x="4" y="12"/>
                    </a:lnTo>
                    <a:lnTo>
                      <a:pt x="4" y="12"/>
                    </a:lnTo>
                    <a:lnTo>
                      <a:pt x="0" y="16"/>
                    </a:lnTo>
                    <a:lnTo>
                      <a:pt x="0" y="20"/>
                    </a:lnTo>
                    <a:lnTo>
                      <a:pt x="0" y="20"/>
                    </a:lnTo>
                    <a:lnTo>
                      <a:pt x="6" y="26"/>
                    </a:lnTo>
                    <a:lnTo>
                      <a:pt x="10" y="28"/>
                    </a:lnTo>
                    <a:lnTo>
                      <a:pt x="14" y="28"/>
                    </a:lnTo>
                    <a:lnTo>
                      <a:pt x="14" y="28"/>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88" name="Google Shape;9867;p53">
                <a:extLst>
                  <a:ext uri="{FF2B5EF4-FFF2-40B4-BE49-F238E27FC236}">
                    <a16:creationId xmlns:a16="http://schemas.microsoft.com/office/drawing/2014/main" id="{216ABEA4-1ED7-227C-8444-4AD3135712FA}"/>
                  </a:ext>
                </a:extLst>
              </p:cNvPr>
              <p:cNvSpPr/>
              <p:nvPr/>
            </p:nvSpPr>
            <p:spPr>
              <a:xfrm>
                <a:off x="3142896" y="4385546"/>
                <a:ext cx="328496" cy="114259"/>
              </a:xfrm>
              <a:custGeom>
                <a:avLst/>
                <a:gdLst/>
                <a:ahLst/>
                <a:cxnLst/>
                <a:rect l="l" t="t" r="r" b="b"/>
                <a:pathLst>
                  <a:path w="184" h="64" extrusionOk="0">
                    <a:moveTo>
                      <a:pt x="0" y="0"/>
                    </a:moveTo>
                    <a:lnTo>
                      <a:pt x="52" y="0"/>
                    </a:lnTo>
                    <a:lnTo>
                      <a:pt x="74" y="24"/>
                    </a:lnTo>
                    <a:lnTo>
                      <a:pt x="118" y="24"/>
                    </a:lnTo>
                    <a:lnTo>
                      <a:pt x="118" y="24"/>
                    </a:lnTo>
                    <a:lnTo>
                      <a:pt x="128" y="24"/>
                    </a:lnTo>
                    <a:lnTo>
                      <a:pt x="138" y="26"/>
                    </a:lnTo>
                    <a:lnTo>
                      <a:pt x="148" y="30"/>
                    </a:lnTo>
                    <a:lnTo>
                      <a:pt x="156" y="34"/>
                    </a:lnTo>
                    <a:lnTo>
                      <a:pt x="164" y="40"/>
                    </a:lnTo>
                    <a:lnTo>
                      <a:pt x="172" y="48"/>
                    </a:lnTo>
                    <a:lnTo>
                      <a:pt x="178" y="56"/>
                    </a:lnTo>
                    <a:lnTo>
                      <a:pt x="184" y="64"/>
                    </a:lnTo>
                    <a:lnTo>
                      <a:pt x="0" y="64"/>
                    </a:lnTo>
                    <a:lnTo>
                      <a:pt x="0" y="0"/>
                    </a:lnTo>
                    <a:close/>
                  </a:path>
                </a:pathLst>
              </a:custGeom>
              <a:solidFill>
                <a:srgbClr val="7D7D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89" name="Google Shape;9868;p53">
                <a:extLst>
                  <a:ext uri="{FF2B5EF4-FFF2-40B4-BE49-F238E27FC236}">
                    <a16:creationId xmlns:a16="http://schemas.microsoft.com/office/drawing/2014/main" id="{0C794A23-D5FF-40F8-8876-AA69F8B5FAC1}"/>
                  </a:ext>
                </a:extLst>
              </p:cNvPr>
              <p:cNvSpPr/>
              <p:nvPr/>
            </p:nvSpPr>
            <p:spPr>
              <a:xfrm>
                <a:off x="3160749" y="4414110"/>
                <a:ext cx="57130" cy="57130"/>
              </a:xfrm>
              <a:custGeom>
                <a:avLst/>
                <a:gdLst/>
                <a:ahLst/>
                <a:cxnLst/>
                <a:rect l="l" t="t" r="r" b="b"/>
                <a:pathLst>
                  <a:path w="32" h="32" extrusionOk="0">
                    <a:moveTo>
                      <a:pt x="0" y="16"/>
                    </a:moveTo>
                    <a:lnTo>
                      <a:pt x="0" y="16"/>
                    </a:lnTo>
                    <a:lnTo>
                      <a:pt x="2" y="22"/>
                    </a:lnTo>
                    <a:lnTo>
                      <a:pt x="6" y="28"/>
                    </a:lnTo>
                    <a:lnTo>
                      <a:pt x="10" y="32"/>
                    </a:lnTo>
                    <a:lnTo>
                      <a:pt x="16" y="32"/>
                    </a:lnTo>
                    <a:lnTo>
                      <a:pt x="16" y="32"/>
                    </a:lnTo>
                    <a:lnTo>
                      <a:pt x="22" y="32"/>
                    </a:lnTo>
                    <a:lnTo>
                      <a:pt x="28" y="28"/>
                    </a:lnTo>
                    <a:lnTo>
                      <a:pt x="32" y="22"/>
                    </a:lnTo>
                    <a:lnTo>
                      <a:pt x="32" y="16"/>
                    </a:lnTo>
                    <a:lnTo>
                      <a:pt x="32" y="16"/>
                    </a:lnTo>
                    <a:lnTo>
                      <a:pt x="32" y="10"/>
                    </a:lnTo>
                    <a:lnTo>
                      <a:pt x="28" y="4"/>
                    </a:lnTo>
                    <a:lnTo>
                      <a:pt x="22" y="2"/>
                    </a:lnTo>
                    <a:lnTo>
                      <a:pt x="16" y="0"/>
                    </a:lnTo>
                    <a:lnTo>
                      <a:pt x="16" y="0"/>
                    </a:lnTo>
                    <a:lnTo>
                      <a:pt x="10" y="2"/>
                    </a:lnTo>
                    <a:lnTo>
                      <a:pt x="6" y="4"/>
                    </a:lnTo>
                    <a:lnTo>
                      <a:pt x="2" y="10"/>
                    </a:lnTo>
                    <a:lnTo>
                      <a:pt x="0" y="16"/>
                    </a:lnTo>
                    <a:lnTo>
                      <a:pt x="0" y="16"/>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90" name="Google Shape;9869;p53">
                <a:extLst>
                  <a:ext uri="{FF2B5EF4-FFF2-40B4-BE49-F238E27FC236}">
                    <a16:creationId xmlns:a16="http://schemas.microsoft.com/office/drawing/2014/main" id="{BEA3AC84-65D0-D2EE-26F2-0D9B95BE7B71}"/>
                  </a:ext>
                </a:extLst>
              </p:cNvPr>
              <p:cNvSpPr/>
              <p:nvPr/>
            </p:nvSpPr>
            <p:spPr>
              <a:xfrm>
                <a:off x="3132184" y="4499805"/>
                <a:ext cx="353574" cy="28677"/>
              </a:xfrm>
              <a:prstGeom prst="rect">
                <a:avLst/>
              </a:pr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91" name="Google Shape;9870;p53">
                <a:extLst>
                  <a:ext uri="{FF2B5EF4-FFF2-40B4-BE49-F238E27FC236}">
                    <a16:creationId xmlns:a16="http://schemas.microsoft.com/office/drawing/2014/main" id="{88D168A1-8747-F9E6-948D-E8765EC551BE}"/>
                  </a:ext>
                </a:extLst>
              </p:cNvPr>
              <p:cNvSpPr/>
              <p:nvPr/>
            </p:nvSpPr>
            <p:spPr>
              <a:xfrm>
                <a:off x="2587666" y="4339128"/>
                <a:ext cx="299931" cy="164248"/>
              </a:xfrm>
              <a:custGeom>
                <a:avLst/>
                <a:gdLst/>
                <a:ahLst/>
                <a:cxnLst/>
                <a:rect l="l" t="t" r="r" b="b"/>
                <a:pathLst>
                  <a:path w="168" h="92" extrusionOk="0">
                    <a:moveTo>
                      <a:pt x="24" y="0"/>
                    </a:moveTo>
                    <a:lnTo>
                      <a:pt x="72" y="20"/>
                    </a:lnTo>
                    <a:lnTo>
                      <a:pt x="82" y="52"/>
                    </a:lnTo>
                    <a:lnTo>
                      <a:pt x="134" y="52"/>
                    </a:lnTo>
                    <a:lnTo>
                      <a:pt x="134" y="52"/>
                    </a:lnTo>
                    <a:lnTo>
                      <a:pt x="150" y="60"/>
                    </a:lnTo>
                    <a:lnTo>
                      <a:pt x="160" y="66"/>
                    </a:lnTo>
                    <a:lnTo>
                      <a:pt x="164" y="70"/>
                    </a:lnTo>
                    <a:lnTo>
                      <a:pt x="166" y="76"/>
                    </a:lnTo>
                    <a:lnTo>
                      <a:pt x="168" y="92"/>
                    </a:lnTo>
                    <a:lnTo>
                      <a:pt x="74" y="92"/>
                    </a:lnTo>
                    <a:lnTo>
                      <a:pt x="0" y="60"/>
                    </a:lnTo>
                    <a:lnTo>
                      <a:pt x="24" y="0"/>
                    </a:lnTo>
                    <a:close/>
                  </a:path>
                </a:pathLst>
              </a:custGeom>
              <a:solidFill>
                <a:srgbClr val="7D7D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92" name="Google Shape;9871;p53">
                <a:extLst>
                  <a:ext uri="{FF2B5EF4-FFF2-40B4-BE49-F238E27FC236}">
                    <a16:creationId xmlns:a16="http://schemas.microsoft.com/office/drawing/2014/main" id="{AF48EB6F-42A7-2C2C-BE77-FE94475EE587}"/>
                  </a:ext>
                </a:extLst>
              </p:cNvPr>
              <p:cNvSpPr/>
              <p:nvPr/>
            </p:nvSpPr>
            <p:spPr>
              <a:xfrm>
                <a:off x="2623372" y="4381975"/>
                <a:ext cx="57130" cy="60700"/>
              </a:xfrm>
              <a:custGeom>
                <a:avLst/>
                <a:gdLst/>
                <a:ahLst/>
                <a:cxnLst/>
                <a:rect l="l" t="t" r="r" b="b"/>
                <a:pathLst>
                  <a:path w="32" h="34" extrusionOk="0">
                    <a:moveTo>
                      <a:pt x="2" y="10"/>
                    </a:moveTo>
                    <a:lnTo>
                      <a:pt x="2" y="10"/>
                    </a:lnTo>
                    <a:lnTo>
                      <a:pt x="0" y="18"/>
                    </a:lnTo>
                    <a:lnTo>
                      <a:pt x="2" y="24"/>
                    </a:lnTo>
                    <a:lnTo>
                      <a:pt x="4" y="28"/>
                    </a:lnTo>
                    <a:lnTo>
                      <a:pt x="10" y="32"/>
                    </a:lnTo>
                    <a:lnTo>
                      <a:pt x="10" y="32"/>
                    </a:lnTo>
                    <a:lnTo>
                      <a:pt x="16" y="34"/>
                    </a:lnTo>
                    <a:lnTo>
                      <a:pt x="22" y="32"/>
                    </a:lnTo>
                    <a:lnTo>
                      <a:pt x="28" y="28"/>
                    </a:lnTo>
                    <a:lnTo>
                      <a:pt x="32" y="24"/>
                    </a:lnTo>
                    <a:lnTo>
                      <a:pt x="32" y="24"/>
                    </a:lnTo>
                    <a:lnTo>
                      <a:pt x="32" y="18"/>
                    </a:lnTo>
                    <a:lnTo>
                      <a:pt x="32" y="10"/>
                    </a:lnTo>
                    <a:lnTo>
                      <a:pt x="28" y="6"/>
                    </a:lnTo>
                    <a:lnTo>
                      <a:pt x="22" y="2"/>
                    </a:lnTo>
                    <a:lnTo>
                      <a:pt x="22" y="2"/>
                    </a:lnTo>
                    <a:lnTo>
                      <a:pt x="16" y="0"/>
                    </a:lnTo>
                    <a:lnTo>
                      <a:pt x="10" y="2"/>
                    </a:lnTo>
                    <a:lnTo>
                      <a:pt x="4" y="6"/>
                    </a:lnTo>
                    <a:lnTo>
                      <a:pt x="2" y="10"/>
                    </a:lnTo>
                    <a:lnTo>
                      <a:pt x="2" y="10"/>
                    </a:ln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93" name="Google Shape;9872;p53">
                <a:extLst>
                  <a:ext uri="{FF2B5EF4-FFF2-40B4-BE49-F238E27FC236}">
                    <a16:creationId xmlns:a16="http://schemas.microsoft.com/office/drawing/2014/main" id="{74289449-F718-170A-E27B-FB9945BB6C9E}"/>
                  </a:ext>
                </a:extLst>
              </p:cNvPr>
              <p:cNvSpPr/>
              <p:nvPr/>
            </p:nvSpPr>
            <p:spPr>
              <a:xfrm>
                <a:off x="2701925" y="4499805"/>
                <a:ext cx="192644" cy="24966"/>
              </a:xfrm>
              <a:prstGeom prst="rect">
                <a:avLst/>
              </a:pr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94" name="Google Shape;9873;p53">
                <a:extLst>
                  <a:ext uri="{FF2B5EF4-FFF2-40B4-BE49-F238E27FC236}">
                    <a16:creationId xmlns:a16="http://schemas.microsoft.com/office/drawing/2014/main" id="{3DD1EAD3-143B-5CF9-F449-1E6E49352A32}"/>
                  </a:ext>
                </a:extLst>
              </p:cNvPr>
              <p:cNvSpPr/>
              <p:nvPr/>
            </p:nvSpPr>
            <p:spPr>
              <a:xfrm>
                <a:off x="2569813" y="4446246"/>
                <a:ext cx="142824" cy="78553"/>
              </a:xfrm>
              <a:custGeom>
                <a:avLst/>
                <a:gdLst/>
                <a:ahLst/>
                <a:cxnLst/>
                <a:rect l="l" t="t" r="r" b="b"/>
                <a:pathLst>
                  <a:path w="80" h="44" extrusionOk="0">
                    <a:moveTo>
                      <a:pt x="0" y="14"/>
                    </a:moveTo>
                    <a:lnTo>
                      <a:pt x="74" y="44"/>
                    </a:lnTo>
                    <a:lnTo>
                      <a:pt x="80" y="30"/>
                    </a:lnTo>
                    <a:lnTo>
                      <a:pt x="6" y="0"/>
                    </a:lnTo>
                    <a:lnTo>
                      <a:pt x="0" y="14"/>
                    </a:lnTo>
                    <a:close/>
                  </a:path>
                </a:pathLst>
              </a:cu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95" name="Google Shape;9874;p53">
                <a:extLst>
                  <a:ext uri="{FF2B5EF4-FFF2-40B4-BE49-F238E27FC236}">
                    <a16:creationId xmlns:a16="http://schemas.microsoft.com/office/drawing/2014/main" id="{3F841BE7-0AF9-B034-0805-9DF70EA33A8A}"/>
                  </a:ext>
                </a:extLst>
              </p:cNvPr>
              <p:cNvSpPr/>
              <p:nvPr/>
            </p:nvSpPr>
            <p:spPr>
              <a:xfrm>
                <a:off x="2612660" y="2443136"/>
                <a:ext cx="257084" cy="346349"/>
              </a:xfrm>
              <a:custGeom>
                <a:avLst/>
                <a:gdLst/>
                <a:ahLst/>
                <a:cxnLst/>
                <a:rect l="l" t="t" r="r" b="b"/>
                <a:pathLst>
                  <a:path w="144" h="194" extrusionOk="0">
                    <a:moveTo>
                      <a:pt x="132" y="120"/>
                    </a:moveTo>
                    <a:lnTo>
                      <a:pt x="132" y="120"/>
                    </a:lnTo>
                    <a:lnTo>
                      <a:pt x="120" y="122"/>
                    </a:lnTo>
                    <a:lnTo>
                      <a:pt x="110" y="128"/>
                    </a:lnTo>
                    <a:lnTo>
                      <a:pt x="94" y="138"/>
                    </a:lnTo>
                    <a:lnTo>
                      <a:pt x="94" y="138"/>
                    </a:lnTo>
                    <a:lnTo>
                      <a:pt x="82" y="140"/>
                    </a:lnTo>
                    <a:lnTo>
                      <a:pt x="76" y="140"/>
                    </a:lnTo>
                    <a:lnTo>
                      <a:pt x="72" y="138"/>
                    </a:lnTo>
                    <a:lnTo>
                      <a:pt x="72" y="138"/>
                    </a:lnTo>
                    <a:lnTo>
                      <a:pt x="70" y="130"/>
                    </a:lnTo>
                    <a:lnTo>
                      <a:pt x="70" y="122"/>
                    </a:lnTo>
                    <a:lnTo>
                      <a:pt x="72" y="104"/>
                    </a:lnTo>
                    <a:lnTo>
                      <a:pt x="72" y="104"/>
                    </a:lnTo>
                    <a:lnTo>
                      <a:pt x="74" y="88"/>
                    </a:lnTo>
                    <a:lnTo>
                      <a:pt x="76" y="78"/>
                    </a:lnTo>
                    <a:lnTo>
                      <a:pt x="78" y="70"/>
                    </a:lnTo>
                    <a:lnTo>
                      <a:pt x="78" y="70"/>
                    </a:lnTo>
                    <a:lnTo>
                      <a:pt x="84" y="60"/>
                    </a:lnTo>
                    <a:lnTo>
                      <a:pt x="90" y="54"/>
                    </a:lnTo>
                    <a:lnTo>
                      <a:pt x="96" y="52"/>
                    </a:lnTo>
                    <a:lnTo>
                      <a:pt x="96" y="52"/>
                    </a:lnTo>
                    <a:lnTo>
                      <a:pt x="102" y="50"/>
                    </a:lnTo>
                    <a:lnTo>
                      <a:pt x="108" y="50"/>
                    </a:lnTo>
                    <a:lnTo>
                      <a:pt x="108" y="50"/>
                    </a:lnTo>
                    <a:lnTo>
                      <a:pt x="114" y="50"/>
                    </a:lnTo>
                    <a:lnTo>
                      <a:pt x="118" y="52"/>
                    </a:lnTo>
                    <a:lnTo>
                      <a:pt x="122" y="50"/>
                    </a:lnTo>
                    <a:lnTo>
                      <a:pt x="122" y="50"/>
                    </a:lnTo>
                    <a:lnTo>
                      <a:pt x="132" y="44"/>
                    </a:lnTo>
                    <a:lnTo>
                      <a:pt x="138" y="36"/>
                    </a:lnTo>
                    <a:lnTo>
                      <a:pt x="138" y="36"/>
                    </a:lnTo>
                    <a:lnTo>
                      <a:pt x="142" y="30"/>
                    </a:lnTo>
                    <a:lnTo>
                      <a:pt x="142" y="24"/>
                    </a:lnTo>
                    <a:lnTo>
                      <a:pt x="142" y="24"/>
                    </a:lnTo>
                    <a:lnTo>
                      <a:pt x="138" y="18"/>
                    </a:lnTo>
                    <a:lnTo>
                      <a:pt x="132" y="12"/>
                    </a:lnTo>
                    <a:lnTo>
                      <a:pt x="132" y="12"/>
                    </a:lnTo>
                    <a:lnTo>
                      <a:pt x="124" y="10"/>
                    </a:lnTo>
                    <a:lnTo>
                      <a:pt x="116" y="8"/>
                    </a:lnTo>
                    <a:lnTo>
                      <a:pt x="108" y="10"/>
                    </a:lnTo>
                    <a:lnTo>
                      <a:pt x="100" y="12"/>
                    </a:lnTo>
                    <a:lnTo>
                      <a:pt x="100" y="12"/>
                    </a:lnTo>
                    <a:lnTo>
                      <a:pt x="92" y="14"/>
                    </a:lnTo>
                    <a:lnTo>
                      <a:pt x="88" y="14"/>
                    </a:lnTo>
                    <a:lnTo>
                      <a:pt x="84" y="12"/>
                    </a:lnTo>
                    <a:lnTo>
                      <a:pt x="84" y="12"/>
                    </a:lnTo>
                    <a:lnTo>
                      <a:pt x="80" y="6"/>
                    </a:lnTo>
                    <a:lnTo>
                      <a:pt x="80" y="6"/>
                    </a:lnTo>
                    <a:lnTo>
                      <a:pt x="74" y="2"/>
                    </a:lnTo>
                    <a:lnTo>
                      <a:pt x="66" y="0"/>
                    </a:lnTo>
                    <a:lnTo>
                      <a:pt x="58" y="0"/>
                    </a:lnTo>
                    <a:lnTo>
                      <a:pt x="50" y="4"/>
                    </a:lnTo>
                    <a:lnTo>
                      <a:pt x="50" y="4"/>
                    </a:lnTo>
                    <a:lnTo>
                      <a:pt x="40" y="14"/>
                    </a:lnTo>
                    <a:lnTo>
                      <a:pt x="36" y="18"/>
                    </a:lnTo>
                    <a:lnTo>
                      <a:pt x="28" y="22"/>
                    </a:lnTo>
                    <a:lnTo>
                      <a:pt x="28" y="22"/>
                    </a:lnTo>
                    <a:lnTo>
                      <a:pt x="16" y="26"/>
                    </a:lnTo>
                    <a:lnTo>
                      <a:pt x="12" y="30"/>
                    </a:lnTo>
                    <a:lnTo>
                      <a:pt x="8" y="34"/>
                    </a:lnTo>
                    <a:lnTo>
                      <a:pt x="8" y="34"/>
                    </a:lnTo>
                    <a:lnTo>
                      <a:pt x="4" y="42"/>
                    </a:lnTo>
                    <a:lnTo>
                      <a:pt x="6" y="48"/>
                    </a:lnTo>
                    <a:lnTo>
                      <a:pt x="8" y="54"/>
                    </a:lnTo>
                    <a:lnTo>
                      <a:pt x="10" y="62"/>
                    </a:lnTo>
                    <a:lnTo>
                      <a:pt x="10" y="62"/>
                    </a:lnTo>
                    <a:lnTo>
                      <a:pt x="10" y="64"/>
                    </a:lnTo>
                    <a:lnTo>
                      <a:pt x="10" y="68"/>
                    </a:lnTo>
                    <a:lnTo>
                      <a:pt x="6" y="74"/>
                    </a:lnTo>
                    <a:lnTo>
                      <a:pt x="6" y="74"/>
                    </a:lnTo>
                    <a:lnTo>
                      <a:pt x="2" y="82"/>
                    </a:lnTo>
                    <a:lnTo>
                      <a:pt x="0" y="92"/>
                    </a:lnTo>
                    <a:lnTo>
                      <a:pt x="0" y="104"/>
                    </a:lnTo>
                    <a:lnTo>
                      <a:pt x="0" y="112"/>
                    </a:lnTo>
                    <a:lnTo>
                      <a:pt x="0" y="112"/>
                    </a:lnTo>
                    <a:lnTo>
                      <a:pt x="2" y="120"/>
                    </a:lnTo>
                    <a:lnTo>
                      <a:pt x="6" y="124"/>
                    </a:lnTo>
                    <a:lnTo>
                      <a:pt x="6" y="124"/>
                    </a:lnTo>
                    <a:lnTo>
                      <a:pt x="10" y="130"/>
                    </a:lnTo>
                    <a:lnTo>
                      <a:pt x="12" y="136"/>
                    </a:lnTo>
                    <a:lnTo>
                      <a:pt x="14" y="150"/>
                    </a:lnTo>
                    <a:lnTo>
                      <a:pt x="14" y="150"/>
                    </a:lnTo>
                    <a:lnTo>
                      <a:pt x="12" y="154"/>
                    </a:lnTo>
                    <a:lnTo>
                      <a:pt x="10" y="160"/>
                    </a:lnTo>
                    <a:lnTo>
                      <a:pt x="8" y="164"/>
                    </a:lnTo>
                    <a:lnTo>
                      <a:pt x="6" y="168"/>
                    </a:lnTo>
                    <a:lnTo>
                      <a:pt x="6" y="168"/>
                    </a:lnTo>
                    <a:lnTo>
                      <a:pt x="6" y="174"/>
                    </a:lnTo>
                    <a:lnTo>
                      <a:pt x="10" y="178"/>
                    </a:lnTo>
                    <a:lnTo>
                      <a:pt x="14" y="180"/>
                    </a:lnTo>
                    <a:lnTo>
                      <a:pt x="18" y="180"/>
                    </a:lnTo>
                    <a:lnTo>
                      <a:pt x="22" y="180"/>
                    </a:lnTo>
                    <a:lnTo>
                      <a:pt x="26" y="178"/>
                    </a:lnTo>
                    <a:lnTo>
                      <a:pt x="30" y="176"/>
                    </a:lnTo>
                    <a:lnTo>
                      <a:pt x="34" y="172"/>
                    </a:lnTo>
                    <a:lnTo>
                      <a:pt x="34" y="172"/>
                    </a:lnTo>
                    <a:lnTo>
                      <a:pt x="36" y="160"/>
                    </a:lnTo>
                    <a:lnTo>
                      <a:pt x="36" y="146"/>
                    </a:lnTo>
                    <a:lnTo>
                      <a:pt x="34" y="122"/>
                    </a:lnTo>
                    <a:lnTo>
                      <a:pt x="34" y="122"/>
                    </a:lnTo>
                    <a:lnTo>
                      <a:pt x="36" y="114"/>
                    </a:lnTo>
                    <a:lnTo>
                      <a:pt x="40" y="108"/>
                    </a:lnTo>
                    <a:lnTo>
                      <a:pt x="48" y="104"/>
                    </a:lnTo>
                    <a:lnTo>
                      <a:pt x="50" y="106"/>
                    </a:lnTo>
                    <a:lnTo>
                      <a:pt x="54" y="106"/>
                    </a:lnTo>
                    <a:lnTo>
                      <a:pt x="54" y="106"/>
                    </a:lnTo>
                    <a:lnTo>
                      <a:pt x="58" y="110"/>
                    </a:lnTo>
                    <a:lnTo>
                      <a:pt x="60" y="114"/>
                    </a:lnTo>
                    <a:lnTo>
                      <a:pt x="60" y="122"/>
                    </a:lnTo>
                    <a:lnTo>
                      <a:pt x="60" y="122"/>
                    </a:lnTo>
                    <a:lnTo>
                      <a:pt x="58" y="150"/>
                    </a:lnTo>
                    <a:lnTo>
                      <a:pt x="58" y="150"/>
                    </a:lnTo>
                    <a:lnTo>
                      <a:pt x="58" y="160"/>
                    </a:lnTo>
                    <a:lnTo>
                      <a:pt x="56" y="172"/>
                    </a:lnTo>
                    <a:lnTo>
                      <a:pt x="60" y="182"/>
                    </a:lnTo>
                    <a:lnTo>
                      <a:pt x="62" y="186"/>
                    </a:lnTo>
                    <a:lnTo>
                      <a:pt x="66" y="190"/>
                    </a:lnTo>
                    <a:lnTo>
                      <a:pt x="66" y="190"/>
                    </a:lnTo>
                    <a:lnTo>
                      <a:pt x="76" y="192"/>
                    </a:lnTo>
                    <a:lnTo>
                      <a:pt x="86" y="194"/>
                    </a:lnTo>
                    <a:lnTo>
                      <a:pt x="104" y="192"/>
                    </a:lnTo>
                    <a:lnTo>
                      <a:pt x="104" y="192"/>
                    </a:lnTo>
                    <a:lnTo>
                      <a:pt x="114" y="192"/>
                    </a:lnTo>
                    <a:lnTo>
                      <a:pt x="124" y="188"/>
                    </a:lnTo>
                    <a:lnTo>
                      <a:pt x="124" y="188"/>
                    </a:lnTo>
                    <a:lnTo>
                      <a:pt x="128" y="184"/>
                    </a:lnTo>
                    <a:lnTo>
                      <a:pt x="132" y="178"/>
                    </a:lnTo>
                    <a:lnTo>
                      <a:pt x="136" y="166"/>
                    </a:lnTo>
                    <a:lnTo>
                      <a:pt x="136" y="166"/>
                    </a:lnTo>
                    <a:lnTo>
                      <a:pt x="140" y="150"/>
                    </a:lnTo>
                    <a:lnTo>
                      <a:pt x="140" y="150"/>
                    </a:lnTo>
                    <a:lnTo>
                      <a:pt x="142" y="142"/>
                    </a:lnTo>
                    <a:lnTo>
                      <a:pt x="144" y="134"/>
                    </a:lnTo>
                    <a:lnTo>
                      <a:pt x="144" y="134"/>
                    </a:lnTo>
                    <a:lnTo>
                      <a:pt x="142" y="130"/>
                    </a:lnTo>
                    <a:lnTo>
                      <a:pt x="140" y="126"/>
                    </a:lnTo>
                    <a:lnTo>
                      <a:pt x="136" y="122"/>
                    </a:lnTo>
                    <a:lnTo>
                      <a:pt x="132" y="120"/>
                    </a:lnTo>
                    <a:lnTo>
                      <a:pt x="132" y="120"/>
                    </a:lnTo>
                    <a:close/>
                  </a:path>
                </a:pathLst>
              </a:custGeom>
              <a:solidFill>
                <a:srgbClr val="46464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sp>
            <p:nvSpPr>
              <p:cNvPr id="396" name="Google Shape;9875;p53">
                <a:extLst>
                  <a:ext uri="{FF2B5EF4-FFF2-40B4-BE49-F238E27FC236}">
                    <a16:creationId xmlns:a16="http://schemas.microsoft.com/office/drawing/2014/main" id="{CFB7FCAE-184B-F6F6-7DCF-518185009C3C}"/>
                  </a:ext>
                </a:extLst>
              </p:cNvPr>
              <p:cNvSpPr/>
              <p:nvPr/>
            </p:nvSpPr>
            <p:spPr>
              <a:xfrm>
                <a:off x="2348435" y="4521229"/>
                <a:ext cx="5038096" cy="14170"/>
              </a:xfrm>
              <a:prstGeom prst="rect">
                <a:avLst/>
              </a:prstGeom>
              <a:solidFill>
                <a:srgbClr val="D04A0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sz="1400" b="0" i="0" u="none" strike="noStrike" cap="none">
                  <a:solidFill>
                    <a:schemeClr val="dk1"/>
                  </a:solidFill>
                  <a:latin typeface="Arial"/>
                  <a:ea typeface="Arial"/>
                  <a:cs typeface="Arial"/>
                  <a:sym typeface="Arial"/>
                </a:endParaRPr>
              </a:p>
            </p:txBody>
          </p:sp>
        </p:grpSp>
        <p:sp>
          <p:nvSpPr>
            <p:cNvPr id="397" name="Google Shape;387;p3">
              <a:extLst>
                <a:ext uri="{FF2B5EF4-FFF2-40B4-BE49-F238E27FC236}">
                  <a16:creationId xmlns:a16="http://schemas.microsoft.com/office/drawing/2014/main" id="{F45F6B71-725D-D002-CAFF-3E85ED910C5B}"/>
                </a:ext>
              </a:extLst>
            </p:cNvPr>
            <p:cNvSpPr txBox="1"/>
            <p:nvPr/>
          </p:nvSpPr>
          <p:spPr>
            <a:xfrm>
              <a:off x="5741078" y="2584975"/>
              <a:ext cx="2669555" cy="741273"/>
            </a:xfrm>
            <a:prstGeom prst="rect">
              <a:avLst/>
            </a:prstGeom>
            <a:noFill/>
            <a:ln>
              <a:noFill/>
            </a:ln>
          </p:spPr>
          <p:txBody>
            <a:bodyPr spcFirstLastPara="1" wrap="square" lIns="0" tIns="0" rIns="0" bIns="0" anchor="ctr" anchorCtr="0">
              <a:noAutofit/>
            </a:bodyPr>
            <a:lstStyle/>
            <a:p>
              <a:pPr>
                <a:buClr>
                  <a:schemeClr val="dk2"/>
                </a:buClr>
                <a:buSzPts val="7200"/>
              </a:pPr>
              <a:r>
                <a:rPr lang="en-US" sz="2400" b="1">
                  <a:solidFill>
                    <a:schemeClr val="accent5"/>
                  </a:solidFill>
                </a:rPr>
                <a:t>KES 53.9B</a:t>
              </a:r>
              <a:endParaRPr lang="en-US" sz="1050">
                <a:solidFill>
                  <a:schemeClr val="accent5"/>
                </a:solidFill>
              </a:endParaRPr>
            </a:p>
          </p:txBody>
        </p:sp>
        <p:cxnSp>
          <p:nvCxnSpPr>
            <p:cNvPr id="398" name="Straight Connector 397">
              <a:extLst>
                <a:ext uri="{FF2B5EF4-FFF2-40B4-BE49-F238E27FC236}">
                  <a16:creationId xmlns:a16="http://schemas.microsoft.com/office/drawing/2014/main" id="{DABBFCE5-C5C4-2F1F-1CAD-EF0FE2430A2D}"/>
                </a:ext>
              </a:extLst>
            </p:cNvPr>
            <p:cNvCxnSpPr/>
            <p:nvPr/>
          </p:nvCxnSpPr>
          <p:spPr>
            <a:xfrm>
              <a:off x="820231" y="3927364"/>
              <a:ext cx="5180519" cy="0"/>
            </a:xfrm>
            <a:prstGeom prst="line">
              <a:avLst/>
            </a:prstGeom>
            <a:ln w="1270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401" name="TextBox 400">
              <a:extLst>
                <a:ext uri="{FF2B5EF4-FFF2-40B4-BE49-F238E27FC236}">
                  <a16:creationId xmlns:a16="http://schemas.microsoft.com/office/drawing/2014/main" id="{8E2078A4-AD24-787D-2D3F-A5CB0772F5E8}"/>
                </a:ext>
              </a:extLst>
            </p:cNvPr>
            <p:cNvSpPr txBox="1"/>
            <p:nvPr/>
          </p:nvSpPr>
          <p:spPr>
            <a:xfrm>
              <a:off x="892071" y="3261355"/>
              <a:ext cx="4725111" cy="532893"/>
            </a:xfrm>
            <a:prstGeom prst="rect">
              <a:avLst/>
            </a:prstGeom>
            <a:noFill/>
          </p:spPr>
          <p:txBody>
            <a:bodyPr wrap="square">
              <a:spAutoFit/>
            </a:bodyPr>
            <a:lstStyle/>
            <a:p>
              <a:r>
                <a:rPr lang="en-GB" sz="1100">
                  <a:effectLst/>
                  <a:ea typeface="Arial" panose="020B0604020202020204" pitchFamily="34" charset="0"/>
                </a:rPr>
                <a:t>Corporate Social Responsibility (“CSR”) activities across the country such as </a:t>
              </a:r>
              <a:r>
                <a:rPr lang="en-GB" sz="1100"/>
                <a:t>Digital </a:t>
              </a:r>
              <a:r>
                <a:rPr lang="en-GB" sz="1100">
                  <a:solidFill>
                    <a:schemeClr val="tx1"/>
                  </a:solidFill>
                </a:rPr>
                <a:t>community programs.  ATC has provided digital literacy, ICT training to over 18,000 beneficiaries</a:t>
              </a:r>
              <a:endParaRPr lang="en-US" sz="1100"/>
            </a:p>
          </p:txBody>
        </p:sp>
        <p:pic>
          <p:nvPicPr>
            <p:cNvPr id="402" name="Google Shape;637;p71">
              <a:extLst>
                <a:ext uri="{FF2B5EF4-FFF2-40B4-BE49-F238E27FC236}">
                  <a16:creationId xmlns:a16="http://schemas.microsoft.com/office/drawing/2014/main" id="{8730F968-B0B4-50E4-9F31-22EAA7E13A2C}"/>
                </a:ext>
              </a:extLst>
            </p:cNvPr>
            <p:cNvPicPr preferRelativeResize="0"/>
            <p:nvPr/>
          </p:nvPicPr>
          <p:blipFill rotWithShape="1">
            <a:blip r:embed="rId6">
              <a:alphaModFix/>
            </a:blip>
            <a:srcRect/>
            <a:stretch/>
          </p:blipFill>
          <p:spPr>
            <a:xfrm>
              <a:off x="338725" y="3343204"/>
              <a:ext cx="443753" cy="518315"/>
            </a:xfrm>
            <a:prstGeom prst="rect">
              <a:avLst/>
            </a:prstGeom>
            <a:noFill/>
            <a:ln>
              <a:noFill/>
            </a:ln>
          </p:spPr>
        </p:pic>
        <p:sp>
          <p:nvSpPr>
            <p:cNvPr id="403" name="Google Shape;386;p3">
              <a:extLst>
                <a:ext uri="{FF2B5EF4-FFF2-40B4-BE49-F238E27FC236}">
                  <a16:creationId xmlns:a16="http://schemas.microsoft.com/office/drawing/2014/main" id="{FC91302E-1B8E-52FF-EA6C-048FE76F7B12}"/>
                </a:ext>
              </a:extLst>
            </p:cNvPr>
            <p:cNvSpPr txBox="1"/>
            <p:nvPr/>
          </p:nvSpPr>
          <p:spPr>
            <a:xfrm>
              <a:off x="5885135" y="3399682"/>
              <a:ext cx="1953268" cy="555955"/>
            </a:xfrm>
            <a:prstGeom prst="rect">
              <a:avLst/>
            </a:prstGeom>
            <a:noFill/>
            <a:ln>
              <a:noFill/>
            </a:ln>
          </p:spPr>
          <p:txBody>
            <a:bodyPr spcFirstLastPara="1" wrap="square" lIns="0" tIns="0" rIns="0" bIns="0" anchor="ctr" anchorCtr="0">
              <a:noAutofit/>
            </a:bodyPr>
            <a:lstStyle/>
            <a:p>
              <a:pPr>
                <a:buClr>
                  <a:schemeClr val="dk2"/>
                </a:buClr>
                <a:buSzPts val="7200"/>
              </a:pPr>
              <a:r>
                <a:rPr lang="en-US" sz="2400" b="1">
                  <a:solidFill>
                    <a:schemeClr val="accent4"/>
                  </a:solidFill>
                </a:rPr>
                <a:t>18,000+</a:t>
              </a:r>
              <a:endParaRPr sz="2400" b="1">
                <a:solidFill>
                  <a:schemeClr val="accent4"/>
                </a:solidFill>
              </a:endParaRPr>
            </a:p>
          </p:txBody>
        </p:sp>
      </p:grpSp>
    </p:spTree>
    <p:extLst>
      <p:ext uri="{BB962C8B-B14F-4D97-AF65-F5344CB8AC3E}">
        <p14:creationId xmlns:p14="http://schemas.microsoft.com/office/powerpoint/2010/main" val="3281968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B59278F-801E-596C-9AFA-AC24736DB25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a:t>
            </a:fld>
            <a:endParaRPr lang="en-GB"/>
          </a:p>
        </p:txBody>
      </p:sp>
      <p:sp>
        <p:nvSpPr>
          <p:cNvPr id="7" name="TextBox 6">
            <a:extLst>
              <a:ext uri="{FF2B5EF4-FFF2-40B4-BE49-F238E27FC236}">
                <a16:creationId xmlns:a16="http://schemas.microsoft.com/office/drawing/2014/main" id="{AF768C9A-0441-2AC8-EA0C-CC878E5635AB}"/>
              </a:ext>
            </a:extLst>
          </p:cNvPr>
          <p:cNvSpPr txBox="1"/>
          <p:nvPr/>
        </p:nvSpPr>
        <p:spPr>
          <a:xfrm>
            <a:off x="112367" y="-52263"/>
            <a:ext cx="7375550" cy="646331"/>
          </a:xfrm>
          <a:prstGeom prst="rect">
            <a:avLst/>
          </a:prstGeom>
          <a:noFill/>
        </p:spPr>
        <p:txBody>
          <a:bodyPr wrap="square">
            <a:spAutoFit/>
          </a:bodyPr>
          <a:lstStyle/>
          <a:p>
            <a:r>
              <a:rPr lang="en-US" sz="1800">
                <a:solidFill>
                  <a:schemeClr val="bg1"/>
                </a:solidFill>
                <a:latin typeface="Georgia" panose="02040502050405020303" pitchFamily="18" charset="0"/>
              </a:rPr>
              <a:t>Vision 2030, Bottom-Up Economic Transformation Agenda and Economic Recovery Strategy</a:t>
            </a:r>
          </a:p>
        </p:txBody>
      </p:sp>
      <p:sp>
        <p:nvSpPr>
          <p:cNvPr id="9" name="Rectangle 8">
            <a:extLst>
              <a:ext uri="{FF2B5EF4-FFF2-40B4-BE49-F238E27FC236}">
                <a16:creationId xmlns:a16="http://schemas.microsoft.com/office/drawing/2014/main" id="{0150C93D-AEEE-EAAE-6AFA-0855476BBE70}"/>
              </a:ext>
            </a:extLst>
          </p:cNvPr>
          <p:cNvSpPr/>
          <p:nvPr/>
        </p:nvSpPr>
        <p:spPr>
          <a:xfrm>
            <a:off x="90273" y="962982"/>
            <a:ext cx="5728155" cy="3742815"/>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041284D-CFAB-6949-27C9-C477833AAFB1}"/>
              </a:ext>
            </a:extLst>
          </p:cNvPr>
          <p:cNvSpPr/>
          <p:nvPr/>
        </p:nvSpPr>
        <p:spPr>
          <a:xfrm>
            <a:off x="90274" y="987080"/>
            <a:ext cx="231898" cy="371624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1805;p80">
            <a:extLst>
              <a:ext uri="{FF2B5EF4-FFF2-40B4-BE49-F238E27FC236}">
                <a16:creationId xmlns:a16="http://schemas.microsoft.com/office/drawing/2014/main" id="{84DDEB10-AC82-6607-A1FB-5CCABC57EC55}"/>
              </a:ext>
            </a:extLst>
          </p:cNvPr>
          <p:cNvSpPr/>
          <p:nvPr/>
        </p:nvSpPr>
        <p:spPr>
          <a:xfrm>
            <a:off x="572009" y="1029480"/>
            <a:ext cx="256447" cy="335640"/>
          </a:xfrm>
          <a:prstGeom prst="chevron">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13" name="Google Shape;1806;p80">
            <a:extLst>
              <a:ext uri="{FF2B5EF4-FFF2-40B4-BE49-F238E27FC236}">
                <a16:creationId xmlns:a16="http://schemas.microsoft.com/office/drawing/2014/main" id="{D5C14FF1-8B1E-36D1-5EDA-DBD99F7C62C8}"/>
              </a:ext>
            </a:extLst>
          </p:cNvPr>
          <p:cNvSpPr/>
          <p:nvPr/>
        </p:nvSpPr>
        <p:spPr>
          <a:xfrm rot="21419667">
            <a:off x="378017" y="1028445"/>
            <a:ext cx="256447" cy="335640"/>
          </a:xfrm>
          <a:prstGeom prst="chevron">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14" name="Google Shape;1805;p80">
            <a:extLst>
              <a:ext uri="{FF2B5EF4-FFF2-40B4-BE49-F238E27FC236}">
                <a16:creationId xmlns:a16="http://schemas.microsoft.com/office/drawing/2014/main" id="{C8BA705E-99D0-6C1E-9243-3CB2B2D306A1}"/>
              </a:ext>
            </a:extLst>
          </p:cNvPr>
          <p:cNvSpPr/>
          <p:nvPr/>
        </p:nvSpPr>
        <p:spPr>
          <a:xfrm>
            <a:off x="584675" y="1642239"/>
            <a:ext cx="256447" cy="335640"/>
          </a:xfrm>
          <a:prstGeom prst="chevron">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15" name="Google Shape;1806;p80">
            <a:extLst>
              <a:ext uri="{FF2B5EF4-FFF2-40B4-BE49-F238E27FC236}">
                <a16:creationId xmlns:a16="http://schemas.microsoft.com/office/drawing/2014/main" id="{57F43B25-F4B5-C141-E136-89D15E7BD506}"/>
              </a:ext>
            </a:extLst>
          </p:cNvPr>
          <p:cNvSpPr/>
          <p:nvPr/>
        </p:nvSpPr>
        <p:spPr>
          <a:xfrm rot="21419667">
            <a:off x="387745" y="1647247"/>
            <a:ext cx="256447" cy="335640"/>
          </a:xfrm>
          <a:prstGeom prst="chevron">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17" name="TextBox 16">
            <a:extLst>
              <a:ext uri="{FF2B5EF4-FFF2-40B4-BE49-F238E27FC236}">
                <a16:creationId xmlns:a16="http://schemas.microsoft.com/office/drawing/2014/main" id="{6B5FF139-9C73-EE6B-B51B-9BA2355680B0}"/>
              </a:ext>
            </a:extLst>
          </p:cNvPr>
          <p:cNvSpPr txBox="1"/>
          <p:nvPr/>
        </p:nvSpPr>
        <p:spPr>
          <a:xfrm>
            <a:off x="838184" y="3825993"/>
            <a:ext cx="4413221" cy="461665"/>
          </a:xfrm>
          <a:prstGeom prst="rect">
            <a:avLst/>
          </a:prstGeom>
          <a:noFill/>
        </p:spPr>
        <p:txBody>
          <a:bodyPr wrap="square" rtlCol="0">
            <a:spAutoFit/>
          </a:bodyPr>
          <a:lstStyle/>
          <a:p>
            <a:pPr algn="l" rtl="0">
              <a:spcBef>
                <a:spcPts val="0"/>
              </a:spcBef>
              <a:spcAft>
                <a:spcPts val="0"/>
              </a:spcAft>
            </a:pPr>
            <a:r>
              <a:rPr lang="en-US" sz="1200" b="0" i="0">
                <a:solidFill>
                  <a:srgbClr val="222222"/>
                </a:solidFill>
                <a:effectLst/>
                <a:latin typeface="Arial" panose="020B0604020202020204" pitchFamily="34" charset="0"/>
                <a:cs typeface="Arial" panose="020B0604020202020204" pitchFamily="34" charset="0"/>
              </a:rPr>
              <a:t>.</a:t>
            </a:r>
          </a:p>
          <a:p>
            <a:endParaRPr lang="en-GB" sz="1200"/>
          </a:p>
        </p:txBody>
      </p:sp>
      <p:sp>
        <p:nvSpPr>
          <p:cNvPr id="18" name="Google Shape;1805;p80">
            <a:extLst>
              <a:ext uri="{FF2B5EF4-FFF2-40B4-BE49-F238E27FC236}">
                <a16:creationId xmlns:a16="http://schemas.microsoft.com/office/drawing/2014/main" id="{662548C4-BA98-BE01-D9B6-6319B1C9C18B}"/>
              </a:ext>
            </a:extLst>
          </p:cNvPr>
          <p:cNvSpPr/>
          <p:nvPr/>
        </p:nvSpPr>
        <p:spPr>
          <a:xfrm>
            <a:off x="587902" y="2582422"/>
            <a:ext cx="256447" cy="336104"/>
          </a:xfrm>
          <a:prstGeom prst="chevron">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19" name="Google Shape;1806;p80">
            <a:extLst>
              <a:ext uri="{FF2B5EF4-FFF2-40B4-BE49-F238E27FC236}">
                <a16:creationId xmlns:a16="http://schemas.microsoft.com/office/drawing/2014/main" id="{E33378D6-0C69-005C-DC5A-47446261AA41}"/>
              </a:ext>
            </a:extLst>
          </p:cNvPr>
          <p:cNvSpPr/>
          <p:nvPr/>
        </p:nvSpPr>
        <p:spPr>
          <a:xfrm rot="21419667">
            <a:off x="387732" y="2588914"/>
            <a:ext cx="256447" cy="336104"/>
          </a:xfrm>
          <a:prstGeom prst="chevron">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3" name="Text Placeholder 2">
            <a:extLst>
              <a:ext uri="{FF2B5EF4-FFF2-40B4-BE49-F238E27FC236}">
                <a16:creationId xmlns:a16="http://schemas.microsoft.com/office/drawing/2014/main" id="{B976FF38-AB5A-C35C-AF78-E90ACE841731}"/>
              </a:ext>
            </a:extLst>
          </p:cNvPr>
          <p:cNvSpPr>
            <a:spLocks noGrp="1"/>
          </p:cNvSpPr>
          <p:nvPr>
            <p:ph type="body" idx="1"/>
          </p:nvPr>
        </p:nvSpPr>
        <p:spPr>
          <a:xfrm>
            <a:off x="930449" y="855842"/>
            <a:ext cx="4874048" cy="3716240"/>
          </a:xfrm>
        </p:spPr>
        <p:txBody>
          <a:bodyPr/>
          <a:lstStyle/>
          <a:p>
            <a:pPr marL="0" lvl="0" indent="0" algn="l" rtl="0">
              <a:lnSpc>
                <a:spcPct val="100000"/>
              </a:lnSpc>
              <a:spcBef>
                <a:spcPts val="1200"/>
              </a:spcBef>
              <a:spcAft>
                <a:spcPts val="0"/>
              </a:spcAft>
              <a:buClr>
                <a:schemeClr val="dk1"/>
              </a:buClr>
              <a:buSzPts val="1600"/>
              <a:buNone/>
            </a:pPr>
            <a:r>
              <a:rPr lang="en-US" sz="1100" b="0"/>
              <a:t>One of the key foundations in the economic pillar identified in Vision 2030 is the deployment of world-class infrastructure. </a:t>
            </a:r>
          </a:p>
          <a:p>
            <a:pPr marL="0" lvl="0" indent="0" algn="l" rtl="0">
              <a:lnSpc>
                <a:spcPct val="100000"/>
              </a:lnSpc>
              <a:spcBef>
                <a:spcPts val="1200"/>
              </a:spcBef>
              <a:spcAft>
                <a:spcPts val="0"/>
              </a:spcAft>
              <a:buClr>
                <a:schemeClr val="dk1"/>
              </a:buClr>
              <a:buSzPts val="1600"/>
              <a:buNone/>
            </a:pPr>
            <a:r>
              <a:rPr lang="en-US" sz="1100" b="0">
                <a:solidFill>
                  <a:schemeClr val="tx1"/>
                </a:solidFill>
              </a:rPr>
              <a:t>By developing telecommunication infrastructure, supported by proposed tax incentives, Kenya can bridge the digital gap. This will accelerate access to the digital superhighway and mobile networks, particularly in marginalized areas, fostering greater inclusivity.</a:t>
            </a:r>
          </a:p>
          <a:p>
            <a:pPr marL="0" lvl="0" indent="0" algn="l" rtl="0">
              <a:lnSpc>
                <a:spcPct val="100000"/>
              </a:lnSpc>
              <a:spcBef>
                <a:spcPts val="1200"/>
              </a:spcBef>
              <a:spcAft>
                <a:spcPts val="0"/>
              </a:spcAft>
              <a:buClr>
                <a:schemeClr val="dk1"/>
              </a:buClr>
              <a:buSzPts val="1600"/>
              <a:buNone/>
            </a:pPr>
            <a:r>
              <a:rPr lang="en-US" sz="1100">
                <a:solidFill>
                  <a:schemeClr val="tx1"/>
                </a:solidFill>
              </a:rPr>
              <a:t>The accelerated capital allowances, indefinite carry forward of tax losses and reduction in the withholding rates would attract </a:t>
            </a:r>
            <a:r>
              <a:rPr lang="en-US" sz="1100" b="0">
                <a:solidFill>
                  <a:schemeClr val="tx1"/>
                </a:solidFill>
              </a:rPr>
              <a:t>investors to Kenya after which they become liable to all other taxes including, employment taxes, withholding taxes, value added taxes, import taxes </a:t>
            </a:r>
            <a:r>
              <a:rPr lang="en-US" sz="1100">
                <a:solidFill>
                  <a:schemeClr val="tx1"/>
                </a:solidFill>
              </a:rPr>
              <a:t>leading to enhanced revenue collection to facilitate implementation of the Government’s Bottom-up Economic Transformation Agenda (BETA).</a:t>
            </a:r>
            <a:endParaRPr lang="en-US" sz="1100" b="0">
              <a:solidFill>
                <a:schemeClr val="tx1"/>
              </a:solidFill>
            </a:endParaRPr>
          </a:p>
          <a:p>
            <a:pPr marL="0" indent="0">
              <a:spcBef>
                <a:spcPts val="1200"/>
              </a:spcBef>
              <a:buSzPts val="1600"/>
              <a:buNone/>
            </a:pPr>
            <a:r>
              <a:rPr lang="en-US" sz="1100">
                <a:solidFill>
                  <a:schemeClr val="tx1"/>
                </a:solidFill>
              </a:rPr>
              <a:t>This growth in the digital economy will generate higher tax revenues driven by expanded connectivity and inclusivity, enhanced access to education, telemedicine, and e-governance services, particularly in underserved areas.</a:t>
            </a:r>
          </a:p>
          <a:p>
            <a:pPr marL="0" indent="0">
              <a:spcBef>
                <a:spcPts val="1200"/>
              </a:spcBef>
              <a:buSzPts val="1600"/>
              <a:buNone/>
            </a:pPr>
            <a:r>
              <a:rPr lang="en-US" sz="1100">
                <a:solidFill>
                  <a:schemeClr val="tx1"/>
                </a:solidFill>
              </a:rPr>
              <a:t>Noteworthy, the accelerated depreciation incentive is just a timing difference and neither the accelerated depreciation nor the lower withholding tax rate actually change the amount of tax ultimately collected by the government.</a:t>
            </a:r>
            <a:endParaRPr lang="en-GB" sz="1100">
              <a:solidFill>
                <a:schemeClr val="tx1"/>
              </a:solidFill>
            </a:endParaRPr>
          </a:p>
        </p:txBody>
      </p:sp>
      <p:sp>
        <p:nvSpPr>
          <p:cNvPr id="20" name="Google Shape;1805;p80">
            <a:extLst>
              <a:ext uri="{FF2B5EF4-FFF2-40B4-BE49-F238E27FC236}">
                <a16:creationId xmlns:a16="http://schemas.microsoft.com/office/drawing/2014/main" id="{4EA3BAEA-9D4F-F2A7-77DE-331E346424A2}"/>
              </a:ext>
            </a:extLst>
          </p:cNvPr>
          <p:cNvSpPr/>
          <p:nvPr/>
        </p:nvSpPr>
        <p:spPr>
          <a:xfrm>
            <a:off x="555476" y="3406032"/>
            <a:ext cx="256447" cy="336104"/>
          </a:xfrm>
          <a:prstGeom prst="chevron">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21" name="Google Shape;1806;p80">
            <a:extLst>
              <a:ext uri="{FF2B5EF4-FFF2-40B4-BE49-F238E27FC236}">
                <a16:creationId xmlns:a16="http://schemas.microsoft.com/office/drawing/2014/main" id="{60A4ADDA-3DAE-F3FF-7700-085DB00A0789}"/>
              </a:ext>
            </a:extLst>
          </p:cNvPr>
          <p:cNvSpPr/>
          <p:nvPr/>
        </p:nvSpPr>
        <p:spPr>
          <a:xfrm rot="21419667">
            <a:off x="355306" y="3412524"/>
            <a:ext cx="256447" cy="336104"/>
          </a:xfrm>
          <a:prstGeom prst="chevron">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22" name="Google Shape;1805;p80">
            <a:extLst>
              <a:ext uri="{FF2B5EF4-FFF2-40B4-BE49-F238E27FC236}">
                <a16:creationId xmlns:a16="http://schemas.microsoft.com/office/drawing/2014/main" id="{5DFD4CE6-AB68-04FD-4D57-B3B83FE6D58D}"/>
              </a:ext>
            </a:extLst>
          </p:cNvPr>
          <p:cNvSpPr/>
          <p:nvPr/>
        </p:nvSpPr>
        <p:spPr>
          <a:xfrm>
            <a:off x="584659" y="4067515"/>
            <a:ext cx="256447" cy="336104"/>
          </a:xfrm>
          <a:prstGeom prst="chevron">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sp>
        <p:nvSpPr>
          <p:cNvPr id="23" name="Google Shape;1806;p80">
            <a:extLst>
              <a:ext uri="{FF2B5EF4-FFF2-40B4-BE49-F238E27FC236}">
                <a16:creationId xmlns:a16="http://schemas.microsoft.com/office/drawing/2014/main" id="{7113B474-B705-0DDE-B9E5-38A1F777D24A}"/>
              </a:ext>
            </a:extLst>
          </p:cNvPr>
          <p:cNvSpPr/>
          <p:nvPr/>
        </p:nvSpPr>
        <p:spPr>
          <a:xfrm rot="21419667">
            <a:off x="384489" y="4074007"/>
            <a:ext cx="256447" cy="336104"/>
          </a:xfrm>
          <a:prstGeom prst="chevron">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Arial"/>
              <a:ea typeface="Arial"/>
              <a:cs typeface="Arial"/>
              <a:sym typeface="Arial"/>
            </a:endParaRPr>
          </a:p>
        </p:txBody>
      </p:sp>
      <p:pic>
        <p:nvPicPr>
          <p:cNvPr id="2" name="Picture 1" descr="A group of satellite dishes&#10;&#10;Description automatically generated">
            <a:extLst>
              <a:ext uri="{FF2B5EF4-FFF2-40B4-BE49-F238E27FC236}">
                <a16:creationId xmlns:a16="http://schemas.microsoft.com/office/drawing/2014/main" id="{5AA05C96-D691-1A71-7F6B-19E6539FC80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11720"/>
          <a:stretch/>
        </p:blipFill>
        <p:spPr>
          <a:xfrm>
            <a:off x="-699715" y="962981"/>
            <a:ext cx="9843715" cy="3742815"/>
          </a:xfrm>
          <a:prstGeom prst="rect">
            <a:avLst/>
          </a:prstGeom>
        </p:spPr>
      </p:pic>
    </p:spTree>
    <p:extLst>
      <p:ext uri="{BB962C8B-B14F-4D97-AF65-F5344CB8AC3E}">
        <p14:creationId xmlns:p14="http://schemas.microsoft.com/office/powerpoint/2010/main" val="3229407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374;p2">
            <a:extLst>
              <a:ext uri="{FF2B5EF4-FFF2-40B4-BE49-F238E27FC236}">
                <a16:creationId xmlns:a16="http://schemas.microsoft.com/office/drawing/2014/main" id="{961B2F54-E2E0-E74E-5855-2F285FDEAAC3}"/>
              </a:ext>
            </a:extLst>
          </p:cNvPr>
          <p:cNvPicPr preferRelativeResize="0"/>
          <p:nvPr/>
        </p:nvPicPr>
        <p:blipFill>
          <a:blip r:embed="rId2" cstate="email">
            <a:alphaModFix/>
            <a:extLst>
              <a:ext uri="{28A0092B-C50C-407E-A947-70E740481C1C}">
                <a14:useLocalDpi xmlns:a14="http://schemas.microsoft.com/office/drawing/2010/main"/>
              </a:ext>
            </a:extLst>
          </a:blip>
          <a:stretch>
            <a:fillRect/>
          </a:stretch>
        </p:blipFill>
        <p:spPr>
          <a:xfrm>
            <a:off x="2980442" y="1"/>
            <a:ext cx="6163558" cy="3250406"/>
          </a:xfrm>
          <a:prstGeom prst="rect">
            <a:avLst/>
          </a:prstGeom>
          <a:noFill/>
          <a:ln>
            <a:noFill/>
          </a:ln>
        </p:spPr>
      </p:pic>
      <p:sp>
        <p:nvSpPr>
          <p:cNvPr id="2" name="Text Placeholder 1">
            <a:extLst>
              <a:ext uri="{FF2B5EF4-FFF2-40B4-BE49-F238E27FC236}">
                <a16:creationId xmlns:a16="http://schemas.microsoft.com/office/drawing/2014/main" id="{C4232D6C-4AE7-177E-9C2D-CEBE9E344B85}"/>
              </a:ext>
            </a:extLst>
          </p:cNvPr>
          <p:cNvSpPr>
            <a:spLocks noGrp="1"/>
          </p:cNvSpPr>
          <p:nvPr>
            <p:ph type="body" sz="quarter" idx="10"/>
          </p:nvPr>
        </p:nvSpPr>
        <p:spPr>
          <a:xfrm>
            <a:off x="221065" y="1050490"/>
            <a:ext cx="2563782" cy="1658546"/>
          </a:xfrm>
        </p:spPr>
        <p:txBody>
          <a:bodyPr/>
          <a:lstStyle/>
          <a:p>
            <a:pPr marL="152400" indent="0">
              <a:buNone/>
            </a:pPr>
            <a:r>
              <a:rPr lang="en-GB" sz="3200">
                <a:latin typeface="Georgia" panose="02040502050405020303" pitchFamily="18" charset="0"/>
              </a:rPr>
              <a:t>Accelerated Capital allowances proposals</a:t>
            </a:r>
            <a:endParaRPr lang="en-US" sz="3200">
              <a:latin typeface="Georgia" panose="02040502050405020303" pitchFamily="18" charset="0"/>
            </a:endParaRPr>
          </a:p>
        </p:txBody>
      </p:sp>
    </p:spTree>
    <p:extLst>
      <p:ext uri="{BB962C8B-B14F-4D97-AF65-F5344CB8AC3E}">
        <p14:creationId xmlns:p14="http://schemas.microsoft.com/office/powerpoint/2010/main" val="30288751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3799,27,Slide3544"/>
</p:tagLst>
</file>

<file path=ppt/tags/tag10.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100.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01.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02.xml><?xml version="1.0" encoding="utf-8"?>
<p:tagLst xmlns:a="http://schemas.openxmlformats.org/drawingml/2006/main" xmlns:r="http://schemas.openxmlformats.org/officeDocument/2006/relationships" xmlns:p="http://schemas.openxmlformats.org/presentationml/2006/main">
  <p:tag name="FULLLENGTH" val="True"/>
</p:tagLst>
</file>

<file path=ppt/tags/tag103.xml><?xml version="1.0" encoding="utf-8"?>
<p:tagLst xmlns:a="http://schemas.openxmlformats.org/drawingml/2006/main" xmlns:r="http://schemas.openxmlformats.org/officeDocument/2006/relationships" xmlns:p="http://schemas.openxmlformats.org/presentationml/2006/main">
  <p:tag name="FULLLENGTH" val="True"/>
</p:tagLst>
</file>

<file path=ppt/tags/tag104.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105.xml><?xml version="1.0" encoding="utf-8"?>
<p:tagLst xmlns:a="http://schemas.openxmlformats.org/drawingml/2006/main" xmlns:r="http://schemas.openxmlformats.org/officeDocument/2006/relationships" xmlns:p="http://schemas.openxmlformats.org/presentationml/2006/main">
  <p:tag name="SMARTWRITE" val="{@Title}"/>
</p:tagLst>
</file>

<file path=ppt/tags/tag106.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07.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108.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109.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11.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10.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11.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12.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13.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14.xml><?xml version="1.0" encoding="utf-8"?>
<p:tagLst xmlns:a="http://schemas.openxmlformats.org/drawingml/2006/main" xmlns:r="http://schemas.openxmlformats.org/officeDocument/2006/relationships" xmlns:p="http://schemas.openxmlformats.org/presentationml/2006/main">
  <p:tag name="FULLLENGTH" val="True"/>
</p:tagLst>
</file>

<file path=ppt/tags/tag115.xml><?xml version="1.0" encoding="utf-8"?>
<p:tagLst xmlns:a="http://schemas.openxmlformats.org/drawingml/2006/main" xmlns:r="http://schemas.openxmlformats.org/officeDocument/2006/relationships" xmlns:p="http://schemas.openxmlformats.org/presentationml/2006/main">
  <p:tag name="FULLLENGTH" val="True"/>
</p:tagLst>
</file>

<file path=ppt/tags/tag116.xml><?xml version="1.0" encoding="utf-8"?>
<p:tagLst xmlns:a="http://schemas.openxmlformats.org/drawingml/2006/main" xmlns:r="http://schemas.openxmlformats.org/officeDocument/2006/relationships" xmlns:p="http://schemas.openxmlformats.org/presentationml/2006/main">
  <p:tag name="FULLLENGTH" val="True"/>
</p:tagLst>
</file>

<file path=ppt/tags/tag117.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118.xml><?xml version="1.0" encoding="utf-8"?>
<p:tagLst xmlns:a="http://schemas.openxmlformats.org/drawingml/2006/main" xmlns:r="http://schemas.openxmlformats.org/officeDocument/2006/relationships" xmlns:p="http://schemas.openxmlformats.org/presentationml/2006/main">
  <p:tag name="SMARTWRITE" val="{@Title}"/>
</p:tagLst>
</file>

<file path=ppt/tags/tag119.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2.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120.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121.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122.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123.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24.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25.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26.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27.xml><?xml version="1.0" encoding="utf-8"?>
<p:tagLst xmlns:a="http://schemas.openxmlformats.org/drawingml/2006/main" xmlns:r="http://schemas.openxmlformats.org/officeDocument/2006/relationships" xmlns:p="http://schemas.openxmlformats.org/presentationml/2006/main">
  <p:tag name="FULLLENGTH" val="True"/>
</p:tagLst>
</file>

<file path=ppt/tags/tag128.xml><?xml version="1.0" encoding="utf-8"?>
<p:tagLst xmlns:a="http://schemas.openxmlformats.org/drawingml/2006/main" xmlns:r="http://schemas.openxmlformats.org/officeDocument/2006/relationships" xmlns:p="http://schemas.openxmlformats.org/presentationml/2006/main">
  <p:tag name="FULLLENGTH" val="True"/>
</p:tagLst>
</file>

<file path=ppt/tags/tag129.xml><?xml version="1.0" encoding="utf-8"?>
<p:tagLst xmlns:a="http://schemas.openxmlformats.org/drawingml/2006/main" xmlns:r="http://schemas.openxmlformats.org/officeDocument/2006/relationships" xmlns:p="http://schemas.openxmlformats.org/presentationml/2006/main">
  <p:tag name="FULLLENGTH" val="True"/>
</p:tagLst>
</file>

<file path=ppt/tags/tag13.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130.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131.xml><?xml version="1.0" encoding="utf-8"?>
<p:tagLst xmlns:a="http://schemas.openxmlformats.org/drawingml/2006/main" xmlns:r="http://schemas.openxmlformats.org/officeDocument/2006/relationships" xmlns:p="http://schemas.openxmlformats.org/presentationml/2006/main">
  <p:tag name="SMARTWRITE" val="{@Title}"/>
</p:tagLst>
</file>

<file path=ppt/tags/tag132.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33.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134.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135.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136.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37.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38.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39.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4.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140.xml><?xml version="1.0" encoding="utf-8"?>
<p:tagLst xmlns:a="http://schemas.openxmlformats.org/drawingml/2006/main" xmlns:r="http://schemas.openxmlformats.org/officeDocument/2006/relationships" xmlns:p="http://schemas.openxmlformats.org/presentationml/2006/main">
  <p:tag name="FULLLENGTH" val="True"/>
</p:tagLst>
</file>

<file path=ppt/tags/tag141.xml><?xml version="1.0" encoding="utf-8"?>
<p:tagLst xmlns:a="http://schemas.openxmlformats.org/drawingml/2006/main" xmlns:r="http://schemas.openxmlformats.org/officeDocument/2006/relationships" xmlns:p="http://schemas.openxmlformats.org/presentationml/2006/main">
  <p:tag name="FULLLENGTH" val="True"/>
</p:tagLst>
</file>

<file path=ppt/tags/tag142.xml><?xml version="1.0" encoding="utf-8"?>
<p:tagLst xmlns:a="http://schemas.openxmlformats.org/drawingml/2006/main" xmlns:r="http://schemas.openxmlformats.org/officeDocument/2006/relationships" xmlns:p="http://schemas.openxmlformats.org/presentationml/2006/main">
  <p:tag name="FULLLENGTH" val="True"/>
</p:tagLst>
</file>

<file path=ppt/tags/tag143.xml><?xml version="1.0" encoding="utf-8"?>
<p:tagLst xmlns:a="http://schemas.openxmlformats.org/drawingml/2006/main" xmlns:r="http://schemas.openxmlformats.org/officeDocument/2006/relationships" xmlns:p="http://schemas.openxmlformats.org/presentationml/2006/main">
  <p:tag name="FULLLENGTH" val="True"/>
</p:tagLst>
</file>

<file path=ppt/tags/tag144.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145.xml><?xml version="1.0" encoding="utf-8"?>
<p:tagLst xmlns:a="http://schemas.openxmlformats.org/drawingml/2006/main" xmlns:r="http://schemas.openxmlformats.org/officeDocument/2006/relationships" xmlns:p="http://schemas.openxmlformats.org/presentationml/2006/main">
  <p:tag name="SMARTWRITE" val="{@Title}"/>
</p:tagLst>
</file>

<file path=ppt/tags/tag146.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47.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148.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149.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15.xml><?xml version="1.0" encoding="utf-8"?>
<p:tagLst xmlns:a="http://schemas.openxmlformats.org/drawingml/2006/main" xmlns:r="http://schemas.openxmlformats.org/officeDocument/2006/relationships" xmlns:p="http://schemas.openxmlformats.org/presentationml/2006/main">
  <p:tag name="COVER PAGE" val="YES"/>
</p:tagLst>
</file>

<file path=ppt/tags/tag150.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51.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52.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53.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54.xml><?xml version="1.0" encoding="utf-8"?>
<p:tagLst xmlns:a="http://schemas.openxmlformats.org/drawingml/2006/main" xmlns:r="http://schemas.openxmlformats.org/officeDocument/2006/relationships" xmlns:p="http://schemas.openxmlformats.org/presentationml/2006/main">
  <p:tag name="FULLLENGTH" val="True"/>
</p:tagLst>
</file>

<file path=ppt/tags/tag155.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156.xml><?xml version="1.0" encoding="utf-8"?>
<p:tagLst xmlns:a="http://schemas.openxmlformats.org/drawingml/2006/main" xmlns:r="http://schemas.openxmlformats.org/officeDocument/2006/relationships" xmlns:p="http://schemas.openxmlformats.org/presentationml/2006/main">
  <p:tag name="SMARTWRITE" val="{@Title}"/>
</p:tagLst>
</file>

<file path=ppt/tags/tag157.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58.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159.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16.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160.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161.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62.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63.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64.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65.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166.xml><?xml version="1.0" encoding="utf-8"?>
<p:tagLst xmlns:a="http://schemas.openxmlformats.org/drawingml/2006/main" xmlns:r="http://schemas.openxmlformats.org/officeDocument/2006/relationships" xmlns:p="http://schemas.openxmlformats.org/presentationml/2006/main">
  <p:tag name="SMARTWRITE" val="{@Title}"/>
</p:tagLst>
</file>

<file path=ppt/tags/tag167.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68.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169.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17.xml><?xml version="1.0" encoding="utf-8"?>
<p:tagLst xmlns:a="http://schemas.openxmlformats.org/drawingml/2006/main" xmlns:r="http://schemas.openxmlformats.org/officeDocument/2006/relationships" xmlns:p="http://schemas.openxmlformats.org/presentationml/2006/main">
  <p:tag name="SMARTWRITE" val="{@Subtitle}"/>
  <p:tag name="SMARTREAD" val="{@Subtitle}"/>
</p:tagLst>
</file>

<file path=ppt/tags/tag170.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171.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 name="COVER PAGE" val="YES"/>
</p:tagLst>
</file>

<file path=ppt/tags/tag172.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73.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174.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75.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76.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77.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178.xml><?xml version="1.0" encoding="utf-8"?>
<p:tagLst xmlns:a="http://schemas.openxmlformats.org/drawingml/2006/main" xmlns:r="http://schemas.openxmlformats.org/officeDocument/2006/relationships" xmlns:p="http://schemas.openxmlformats.org/presentationml/2006/main">
  <p:tag name="SMARTWRITE" val="{@Title}"/>
</p:tagLst>
</file>

<file path=ppt/tags/tag179.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8.xml><?xml version="1.0" encoding="utf-8"?>
<p:tagLst xmlns:a="http://schemas.openxmlformats.org/drawingml/2006/main" xmlns:r="http://schemas.openxmlformats.org/officeDocument/2006/relationships" xmlns:p="http://schemas.openxmlformats.org/presentationml/2006/main">
  <p:tag name="SMARTOBJECT" val="Logo"/>
</p:tagLst>
</file>

<file path=ppt/tags/tag180.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181.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182.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183.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84.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85.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86.xml><?xml version="1.0" encoding="utf-8"?>
<p:tagLst xmlns:a="http://schemas.openxmlformats.org/drawingml/2006/main" xmlns:r="http://schemas.openxmlformats.org/officeDocument/2006/relationships" xmlns:p="http://schemas.openxmlformats.org/presentationml/2006/main">
  <p:tag name="FULLLENGTH" val="True"/>
</p:tagLst>
</file>

<file path=ppt/tags/tag187.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188.xml><?xml version="1.0" encoding="utf-8"?>
<p:tagLst xmlns:a="http://schemas.openxmlformats.org/drawingml/2006/main" xmlns:r="http://schemas.openxmlformats.org/officeDocument/2006/relationships" xmlns:p="http://schemas.openxmlformats.org/presentationml/2006/main">
  <p:tag name="SMARTWRITE" val="{@Title}"/>
</p:tagLst>
</file>

<file path=ppt/tags/tag189.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9.xml><?xml version="1.0" encoding="utf-8"?>
<p:tagLst xmlns:a="http://schemas.openxmlformats.org/drawingml/2006/main" xmlns:r="http://schemas.openxmlformats.org/officeDocument/2006/relationships" xmlns:p="http://schemas.openxmlformats.org/presentationml/2006/main">
  <p:tag name="SMARTWRITE" val="{@Title}"/>
  <p:tag name="SMARTREAD" val="{@Title}"/>
</p:tagLst>
</file>

<file path=ppt/tags/tag190.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191.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192.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193.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94.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95.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96.xml><?xml version="1.0" encoding="utf-8"?>
<p:tagLst xmlns:a="http://schemas.openxmlformats.org/drawingml/2006/main" xmlns:r="http://schemas.openxmlformats.org/officeDocument/2006/relationships" xmlns:p="http://schemas.openxmlformats.org/presentationml/2006/main">
  <p:tag name="FULLLENGTH" val="True"/>
</p:tagLst>
</file>

<file path=ppt/tags/tag197.xml><?xml version="1.0" encoding="utf-8"?>
<p:tagLst xmlns:a="http://schemas.openxmlformats.org/drawingml/2006/main" xmlns:r="http://schemas.openxmlformats.org/officeDocument/2006/relationships" xmlns:p="http://schemas.openxmlformats.org/presentationml/2006/main">
  <p:tag name="FULLLENGTH" val="True"/>
</p:tagLst>
</file>

<file path=ppt/tags/tag198.xml><?xml version="1.0" encoding="utf-8"?>
<p:tagLst xmlns:a="http://schemas.openxmlformats.org/drawingml/2006/main" xmlns:r="http://schemas.openxmlformats.org/officeDocument/2006/relationships" xmlns:p="http://schemas.openxmlformats.org/presentationml/2006/main">
  <p:tag name="FULLLENGTH" val="True"/>
</p:tagLst>
</file>

<file path=ppt/tags/tag199.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2.xml><?xml version="1.0" encoding="utf-8"?>
<p:tagLst xmlns:a="http://schemas.openxmlformats.org/drawingml/2006/main" xmlns:r="http://schemas.openxmlformats.org/officeDocument/2006/relationships" xmlns:p="http://schemas.openxmlformats.org/presentationml/2006/main">
  <p:tag name="SMARTSLIDETYPE" val="Divider"/>
  <p:tag name="SMARTDIVIDERTYPE" val="Section"/>
  <p:tag name="SMARTDIVIDERTEXT" val="Section"/>
  <p:tag name="SMARTDIVIDERLEVEL" val="-1"/>
  <p:tag name="REIMAGINE_STYLE" val="Dark Gray_Colored Box on the Left"/>
</p:tagLst>
</file>

<file path=ppt/tags/tag20.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 name="SMARTOBJECT" val="Disclaimer"/>
</p:tagLst>
</file>

<file path=ppt/tags/tag200.xml><?xml version="1.0" encoding="utf-8"?>
<p:tagLst xmlns:a="http://schemas.openxmlformats.org/drawingml/2006/main" xmlns:r="http://schemas.openxmlformats.org/officeDocument/2006/relationships" xmlns:p="http://schemas.openxmlformats.org/presentationml/2006/main">
  <p:tag name="SMARTWRITE" val="{@Title}"/>
</p:tagLst>
</file>

<file path=ppt/tags/tag201.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02.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203.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204.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205.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206.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07.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08.xml><?xml version="1.0" encoding="utf-8"?>
<p:tagLst xmlns:a="http://schemas.openxmlformats.org/drawingml/2006/main" xmlns:r="http://schemas.openxmlformats.org/officeDocument/2006/relationships" xmlns:p="http://schemas.openxmlformats.org/presentationml/2006/main">
  <p:tag name="FULLLENGTH" val="True"/>
</p:tagLst>
</file>

<file path=ppt/tags/tag209.xml><?xml version="1.0" encoding="utf-8"?>
<p:tagLst xmlns:a="http://schemas.openxmlformats.org/drawingml/2006/main" xmlns:r="http://schemas.openxmlformats.org/officeDocument/2006/relationships" xmlns:p="http://schemas.openxmlformats.org/presentationml/2006/main">
  <p:tag name="FULLLENGTH" val="True"/>
</p:tagLst>
</file>

<file path=ppt/tags/tag21.xml><?xml version="1.0" encoding="utf-8"?>
<p:tagLst xmlns:a="http://schemas.openxmlformats.org/drawingml/2006/main" xmlns:r="http://schemas.openxmlformats.org/officeDocument/2006/relationships" xmlns:p="http://schemas.openxmlformats.org/presentationml/2006/main">
  <p:tag name="SMARTWRITE" val="{@Draft stamp}"/>
  <p:tag name="SMARTISVISIBLE" val="{@Show Draft stamp} = Yes"/>
  <p:tag name="SMARTREAD" val="{@Draft stamp}"/>
  <p:tag name="SMARTOBJECT" val="Draft stamp Default Cover v.3"/>
</p:tagLst>
</file>

<file path=ppt/tags/tag210.xml><?xml version="1.0" encoding="utf-8"?>
<p:tagLst xmlns:a="http://schemas.openxmlformats.org/drawingml/2006/main" xmlns:r="http://schemas.openxmlformats.org/officeDocument/2006/relationships" xmlns:p="http://schemas.openxmlformats.org/presentationml/2006/main">
  <p:tag name="FULLLENGTH" val="True"/>
</p:tagLst>
</file>

<file path=ppt/tags/tag211.xml><?xml version="1.0" encoding="utf-8"?>
<p:tagLst xmlns:a="http://schemas.openxmlformats.org/drawingml/2006/main" xmlns:r="http://schemas.openxmlformats.org/officeDocument/2006/relationships" xmlns:p="http://schemas.openxmlformats.org/presentationml/2006/main">
  <p:tag name="FULLLENGTH" val="True"/>
</p:tagLst>
</file>

<file path=ppt/tags/tag212.xml><?xml version="1.0" encoding="utf-8"?>
<p:tagLst xmlns:a="http://schemas.openxmlformats.org/drawingml/2006/main" xmlns:r="http://schemas.openxmlformats.org/officeDocument/2006/relationships" xmlns:p="http://schemas.openxmlformats.org/presentationml/2006/main">
  <p:tag name="FULLLENGTH" val="True"/>
</p:tagLst>
</file>

<file path=ppt/tags/tag213.xml><?xml version="1.0" encoding="utf-8"?>
<p:tagLst xmlns:a="http://schemas.openxmlformats.org/drawingml/2006/main" xmlns:r="http://schemas.openxmlformats.org/officeDocument/2006/relationships" xmlns:p="http://schemas.openxmlformats.org/presentationml/2006/main">
  <p:tag name="FULLLENGTH" val="True"/>
</p:tagLst>
</file>

<file path=ppt/tags/tag214.xml><?xml version="1.0" encoding="utf-8"?>
<p:tagLst xmlns:a="http://schemas.openxmlformats.org/drawingml/2006/main" xmlns:r="http://schemas.openxmlformats.org/officeDocument/2006/relationships" xmlns:p="http://schemas.openxmlformats.org/presentationml/2006/main">
  <p:tag name="SMARTWRITE" val="{@Title}"/>
</p:tagLst>
</file>

<file path=ppt/tags/tag215.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16.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217.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218.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219.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2.xml><?xml version="1.0" encoding="utf-8"?>
<p:tagLst xmlns:a="http://schemas.openxmlformats.org/drawingml/2006/main" xmlns:r="http://schemas.openxmlformats.org/officeDocument/2006/relationships" xmlns:p="http://schemas.openxmlformats.org/presentationml/2006/main">
  <p:tag name="SMARTWRITE" val="{@Report date}"/>
  <p:tag name="SMARTREAD" val="{@Report date}"/>
  <p:tag name="SMARTLINKEDSHAPEID" val="SideBar"/>
  <p:tag name="SMARTOBJECT" val="Report date Default Cover v.3"/>
</p:tagLst>
</file>

<file path=ppt/tags/tag220.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21.xml><?xml version="1.0" encoding="utf-8"?>
<p:tagLst xmlns:a="http://schemas.openxmlformats.org/drawingml/2006/main" xmlns:r="http://schemas.openxmlformats.org/officeDocument/2006/relationships" xmlns:p="http://schemas.openxmlformats.org/presentationml/2006/main">
  <p:tag name="SMARTWRITE" val="{@Title}"/>
</p:tagLst>
</file>

<file path=ppt/tags/tag222.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23.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224.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225.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226.xml><?xml version="1.0" encoding="utf-8"?>
<p:tagLst xmlns:a="http://schemas.openxmlformats.org/drawingml/2006/main" xmlns:r="http://schemas.openxmlformats.org/officeDocument/2006/relationships" xmlns:p="http://schemas.openxmlformats.org/presentationml/2006/main">
  <p:tag name="SMARTSLIDETYPE" val="Divider"/>
  <p:tag name="SMARTDIVIDERTYPE" val="Section"/>
  <p:tag name="SMARTDIVIDERTEXT" val="Section"/>
  <p:tag name="REIMAGINE_STYLE" val="Orange_Colored Box on the Left"/>
  <p:tag name="SMARTTOCSTYLE" val="Orange_Colored Box on the Left"/>
  <p:tag name="SMARTDIVIDERLEVEL" val="-1"/>
</p:tagLst>
</file>

<file path=ppt/tags/tag227.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28.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29.xml><?xml version="1.0" encoding="utf-8"?>
<p:tagLst xmlns:a="http://schemas.openxmlformats.org/drawingml/2006/main" xmlns:r="http://schemas.openxmlformats.org/officeDocument/2006/relationships" xmlns:p="http://schemas.openxmlformats.org/presentationml/2006/main">
  <p:tag name="HEADERNAVIGATIONICON" val="Home"/>
  <p:tag name="SMARTOBJECT" val="Home"/>
  <p:tag name="SMARTLOCKSHAPE" val="Yes"/>
</p:tagLst>
</file>

<file path=ppt/tags/tag23.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30.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231.xml><?xml version="1.0" encoding="utf-8"?>
<p:tagLst xmlns:a="http://schemas.openxmlformats.org/drawingml/2006/main" xmlns:r="http://schemas.openxmlformats.org/officeDocument/2006/relationships" xmlns:p="http://schemas.openxmlformats.org/presentationml/2006/main">
  <p:tag name="SMARTWRITE" val="{@Title}"/>
</p:tagLst>
</file>

<file path=ppt/tags/tag232.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33.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234.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235.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236.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237.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238.xml><?xml version="1.0" encoding="utf-8"?>
<p:tagLst xmlns:a="http://schemas.openxmlformats.org/drawingml/2006/main" xmlns:r="http://schemas.openxmlformats.org/officeDocument/2006/relationships" xmlns:p="http://schemas.openxmlformats.org/presentationml/2006/main">
  <p:tag name="COVER PAGE" val="YES"/>
</p:tagLst>
</file>

<file path=ppt/tags/tag239.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24.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40.xml><?xml version="1.0" encoding="utf-8"?>
<p:tagLst xmlns:a="http://schemas.openxmlformats.org/drawingml/2006/main" xmlns:r="http://schemas.openxmlformats.org/officeDocument/2006/relationships" xmlns:p="http://schemas.openxmlformats.org/presentationml/2006/main">
  <p:tag name="SMARTWRITE" val="{@Subtitle}"/>
  <p:tag name="SMARTREAD" val="{@Subtitle}"/>
</p:tagLst>
</file>

<file path=ppt/tags/tag241.xml><?xml version="1.0" encoding="utf-8"?>
<p:tagLst xmlns:a="http://schemas.openxmlformats.org/drawingml/2006/main" xmlns:r="http://schemas.openxmlformats.org/officeDocument/2006/relationships" xmlns:p="http://schemas.openxmlformats.org/presentationml/2006/main">
  <p:tag name="SMARTOBJECT" val="Logo"/>
</p:tagLst>
</file>

<file path=ppt/tags/tag242.xml><?xml version="1.0" encoding="utf-8"?>
<p:tagLst xmlns:a="http://schemas.openxmlformats.org/drawingml/2006/main" xmlns:r="http://schemas.openxmlformats.org/officeDocument/2006/relationships" xmlns:p="http://schemas.openxmlformats.org/presentationml/2006/main">
  <p:tag name="SMARTWRITE" val="{@Title}"/>
  <p:tag name="SMARTREAD" val="{@Title}"/>
</p:tagLst>
</file>

<file path=ppt/tags/tag243.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 name="SMARTOBJECT" val="Disclaimer"/>
</p:tagLst>
</file>

<file path=ppt/tags/tag244.xml><?xml version="1.0" encoding="utf-8"?>
<p:tagLst xmlns:a="http://schemas.openxmlformats.org/drawingml/2006/main" xmlns:r="http://schemas.openxmlformats.org/officeDocument/2006/relationships" xmlns:p="http://schemas.openxmlformats.org/presentationml/2006/main">
  <p:tag name="SMARTWRITE" val="{@Draft stamp}"/>
  <p:tag name="SMARTISVISIBLE" val="{@Show Draft stamp} = Yes"/>
  <p:tag name="SMARTREAD" val="{@Draft stamp}"/>
  <p:tag name="SMARTOBJECT" val="Draft stamp Default Cover v.3"/>
</p:tagLst>
</file>

<file path=ppt/tags/tag245.xml><?xml version="1.0" encoding="utf-8"?>
<p:tagLst xmlns:a="http://schemas.openxmlformats.org/drawingml/2006/main" xmlns:r="http://schemas.openxmlformats.org/officeDocument/2006/relationships" xmlns:p="http://schemas.openxmlformats.org/presentationml/2006/main">
  <p:tag name="SMARTWRITE" val="{@Report date}"/>
  <p:tag name="SMARTREAD" val="{@Report date}"/>
  <p:tag name="SMARTLINKEDSHAPEID" val="SideBar"/>
  <p:tag name="SMARTOBJECT" val="Report date Default Cover v.3"/>
</p:tagLst>
</file>

<file path=ppt/tags/tag246.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47.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48.xml><?xml version="1.0" encoding="utf-8"?>
<p:tagLst xmlns:a="http://schemas.openxmlformats.org/drawingml/2006/main" xmlns:r="http://schemas.openxmlformats.org/officeDocument/2006/relationships" xmlns:p="http://schemas.openxmlformats.org/presentationml/2006/main">
  <p:tag name="SMARTWRITE" val="{@Title}"/>
</p:tagLst>
</file>

<file path=ppt/tags/tag249.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5.xml><?xml version="1.0" encoding="utf-8"?>
<p:tagLst xmlns:a="http://schemas.openxmlformats.org/drawingml/2006/main" xmlns:r="http://schemas.openxmlformats.org/officeDocument/2006/relationships" xmlns:p="http://schemas.openxmlformats.org/presentationml/2006/main">
  <p:tag name="SMARTWRITE" val="{@Title}"/>
</p:tagLst>
</file>

<file path=ppt/tags/tag250.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251.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252.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253.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54.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55.xml><?xml version="1.0" encoding="utf-8"?>
<p:tagLst xmlns:a="http://schemas.openxmlformats.org/drawingml/2006/main" xmlns:r="http://schemas.openxmlformats.org/officeDocument/2006/relationships" xmlns:p="http://schemas.openxmlformats.org/presentationml/2006/main">
  <p:tag name="SMARTWRITE" val="{@Title}"/>
</p:tagLst>
</file>

<file path=ppt/tags/tag256.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57.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258.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259.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26.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60.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61.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62.xml><?xml version="1.0" encoding="utf-8"?>
<p:tagLst xmlns:a="http://schemas.openxmlformats.org/drawingml/2006/main" xmlns:r="http://schemas.openxmlformats.org/officeDocument/2006/relationships" xmlns:p="http://schemas.openxmlformats.org/presentationml/2006/main">
  <p:tag name="SMARTWRITE" val="{@Title}"/>
</p:tagLst>
</file>

<file path=ppt/tags/tag263.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64.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265.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266.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267.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268.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69.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7.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270.xml><?xml version="1.0" encoding="utf-8"?>
<p:tagLst xmlns:a="http://schemas.openxmlformats.org/drawingml/2006/main" xmlns:r="http://schemas.openxmlformats.org/officeDocument/2006/relationships" xmlns:p="http://schemas.openxmlformats.org/presentationml/2006/main">
  <p:tag name="FULLLENGTH" val="True"/>
</p:tagLst>
</file>

<file path=ppt/tags/tag271.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272.xml><?xml version="1.0" encoding="utf-8"?>
<p:tagLst xmlns:a="http://schemas.openxmlformats.org/drawingml/2006/main" xmlns:r="http://schemas.openxmlformats.org/officeDocument/2006/relationships" xmlns:p="http://schemas.openxmlformats.org/presentationml/2006/main">
  <p:tag name="SMARTWRITE" val="{@Title}"/>
</p:tagLst>
</file>

<file path=ppt/tags/tag273.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74.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275.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276.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277.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278.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79.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8.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280.xml><?xml version="1.0" encoding="utf-8"?>
<p:tagLst xmlns:a="http://schemas.openxmlformats.org/drawingml/2006/main" xmlns:r="http://schemas.openxmlformats.org/officeDocument/2006/relationships" xmlns:p="http://schemas.openxmlformats.org/presentationml/2006/main">
  <p:tag name="FULLLENGTH" val="True"/>
</p:tagLst>
</file>

<file path=ppt/tags/tag281.xml><?xml version="1.0" encoding="utf-8"?>
<p:tagLst xmlns:a="http://schemas.openxmlformats.org/drawingml/2006/main" xmlns:r="http://schemas.openxmlformats.org/officeDocument/2006/relationships" xmlns:p="http://schemas.openxmlformats.org/presentationml/2006/main">
  <p:tag name="FULLLENGTH" val="True"/>
</p:tagLst>
</file>

<file path=ppt/tags/tag282.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283.xml><?xml version="1.0" encoding="utf-8"?>
<p:tagLst xmlns:a="http://schemas.openxmlformats.org/drawingml/2006/main" xmlns:r="http://schemas.openxmlformats.org/officeDocument/2006/relationships" xmlns:p="http://schemas.openxmlformats.org/presentationml/2006/main">
  <p:tag name="SMARTWRITE" val="{@Title}"/>
</p:tagLst>
</file>

<file path=ppt/tags/tag284.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85.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286.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287.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288.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289.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29.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290.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91.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92.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293.xml><?xml version="1.0" encoding="utf-8"?>
<p:tagLst xmlns:a="http://schemas.openxmlformats.org/drawingml/2006/main" xmlns:r="http://schemas.openxmlformats.org/officeDocument/2006/relationships" xmlns:p="http://schemas.openxmlformats.org/presentationml/2006/main">
  <p:tag name="SMARTWRITE" val="{@Title}"/>
</p:tagLst>
</file>

<file path=ppt/tags/tag294.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95.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296.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297.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298.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299.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3.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0.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00.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01.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302.xml><?xml version="1.0" encoding="utf-8"?>
<p:tagLst xmlns:a="http://schemas.openxmlformats.org/drawingml/2006/main" xmlns:r="http://schemas.openxmlformats.org/officeDocument/2006/relationships" xmlns:p="http://schemas.openxmlformats.org/presentationml/2006/main">
  <p:tag name="FULLLENGTH" val="True"/>
</p:tagLst>
</file>

<file path=ppt/tags/tag303.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304.xml><?xml version="1.0" encoding="utf-8"?>
<p:tagLst xmlns:a="http://schemas.openxmlformats.org/drawingml/2006/main" xmlns:r="http://schemas.openxmlformats.org/officeDocument/2006/relationships" xmlns:p="http://schemas.openxmlformats.org/presentationml/2006/main">
  <p:tag name="SMARTWRITE" val="{@Title}"/>
</p:tagLst>
</file>

<file path=ppt/tags/tag305.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306.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307.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308.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309.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31.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310.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311.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12.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313.xml><?xml version="1.0" encoding="utf-8"?>
<p:tagLst xmlns:a="http://schemas.openxmlformats.org/drawingml/2006/main" xmlns:r="http://schemas.openxmlformats.org/officeDocument/2006/relationships" xmlns:p="http://schemas.openxmlformats.org/presentationml/2006/main">
  <p:tag name="FULLLENGTH" val="True"/>
</p:tagLst>
</file>

<file path=ppt/tags/tag314.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315.xml><?xml version="1.0" encoding="utf-8"?>
<p:tagLst xmlns:a="http://schemas.openxmlformats.org/drawingml/2006/main" xmlns:r="http://schemas.openxmlformats.org/officeDocument/2006/relationships" xmlns:p="http://schemas.openxmlformats.org/presentationml/2006/main">
  <p:tag name="SMARTWRITE" val="{@Title}"/>
</p:tagLst>
</file>

<file path=ppt/tags/tag316.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317.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318.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319.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32.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320.xml><?xml version="1.0" encoding="utf-8"?>
<p:tagLst xmlns:a="http://schemas.openxmlformats.org/drawingml/2006/main" xmlns:r="http://schemas.openxmlformats.org/officeDocument/2006/relationships" xmlns:p="http://schemas.openxmlformats.org/presentationml/2006/main">
  <p:tag name="FULLLENGTH" val="True"/>
</p:tagLst>
</file>

<file path=ppt/tags/tag321.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322.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23.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324.xml><?xml version="1.0" encoding="utf-8"?>
<p:tagLst xmlns:a="http://schemas.openxmlformats.org/drawingml/2006/main" xmlns:r="http://schemas.openxmlformats.org/officeDocument/2006/relationships" xmlns:p="http://schemas.openxmlformats.org/presentationml/2006/main">
  <p:tag name="FULLLENGTH" val="True"/>
</p:tagLst>
</file>

<file path=ppt/tags/tag325.xml><?xml version="1.0" encoding="utf-8"?>
<p:tagLst xmlns:a="http://schemas.openxmlformats.org/drawingml/2006/main" xmlns:r="http://schemas.openxmlformats.org/officeDocument/2006/relationships" xmlns:p="http://schemas.openxmlformats.org/presentationml/2006/main">
  <p:tag name="FULLLENGTH" val="True"/>
</p:tagLst>
</file>

<file path=ppt/tags/tag326.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327.xml><?xml version="1.0" encoding="utf-8"?>
<p:tagLst xmlns:a="http://schemas.openxmlformats.org/drawingml/2006/main" xmlns:r="http://schemas.openxmlformats.org/officeDocument/2006/relationships" xmlns:p="http://schemas.openxmlformats.org/presentationml/2006/main">
  <p:tag name="SMARTWRITE" val="{@Title}"/>
</p:tagLst>
</file>

<file path=ppt/tags/tag328.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329.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33.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330.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331.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332.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333.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334.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35.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336.xml><?xml version="1.0" encoding="utf-8"?>
<p:tagLst xmlns:a="http://schemas.openxmlformats.org/drawingml/2006/main" xmlns:r="http://schemas.openxmlformats.org/officeDocument/2006/relationships" xmlns:p="http://schemas.openxmlformats.org/presentationml/2006/main">
  <p:tag name="FULLLENGTH" val="True"/>
</p:tagLst>
</file>

<file path=ppt/tags/tag337.xml><?xml version="1.0" encoding="utf-8"?>
<p:tagLst xmlns:a="http://schemas.openxmlformats.org/drawingml/2006/main" xmlns:r="http://schemas.openxmlformats.org/officeDocument/2006/relationships" xmlns:p="http://schemas.openxmlformats.org/presentationml/2006/main">
  <p:tag name="FULLLENGTH" val="True"/>
</p:tagLst>
</file>

<file path=ppt/tags/tag338.xml><?xml version="1.0" encoding="utf-8"?>
<p:tagLst xmlns:a="http://schemas.openxmlformats.org/drawingml/2006/main" xmlns:r="http://schemas.openxmlformats.org/officeDocument/2006/relationships" xmlns:p="http://schemas.openxmlformats.org/presentationml/2006/main">
  <p:tag name="FULLLENGTH" val="True"/>
</p:tagLst>
</file>

<file path=ppt/tags/tag339.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34.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340.xml><?xml version="1.0" encoding="utf-8"?>
<p:tagLst xmlns:a="http://schemas.openxmlformats.org/drawingml/2006/main" xmlns:r="http://schemas.openxmlformats.org/officeDocument/2006/relationships" xmlns:p="http://schemas.openxmlformats.org/presentationml/2006/main">
  <p:tag name="SMARTWRITE" val="{@Title}"/>
</p:tagLst>
</file>

<file path=ppt/tags/tag341.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342.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343.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344.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345.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346.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347.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48.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349.xml><?xml version="1.0" encoding="utf-8"?>
<p:tagLst xmlns:a="http://schemas.openxmlformats.org/drawingml/2006/main" xmlns:r="http://schemas.openxmlformats.org/officeDocument/2006/relationships" xmlns:p="http://schemas.openxmlformats.org/presentationml/2006/main">
  <p:tag name="FULLLENGTH" val="True"/>
</p:tagLst>
</file>

<file path=ppt/tags/tag35.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350.xml><?xml version="1.0" encoding="utf-8"?>
<p:tagLst xmlns:a="http://schemas.openxmlformats.org/drawingml/2006/main" xmlns:r="http://schemas.openxmlformats.org/officeDocument/2006/relationships" xmlns:p="http://schemas.openxmlformats.org/presentationml/2006/main">
  <p:tag name="FULLLENGTH" val="True"/>
</p:tagLst>
</file>

<file path=ppt/tags/tag351.xml><?xml version="1.0" encoding="utf-8"?>
<p:tagLst xmlns:a="http://schemas.openxmlformats.org/drawingml/2006/main" xmlns:r="http://schemas.openxmlformats.org/officeDocument/2006/relationships" xmlns:p="http://schemas.openxmlformats.org/presentationml/2006/main">
  <p:tag name="FULLLENGTH" val="True"/>
</p:tagLst>
</file>

<file path=ppt/tags/tag352.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353.xml><?xml version="1.0" encoding="utf-8"?>
<p:tagLst xmlns:a="http://schemas.openxmlformats.org/drawingml/2006/main" xmlns:r="http://schemas.openxmlformats.org/officeDocument/2006/relationships" xmlns:p="http://schemas.openxmlformats.org/presentationml/2006/main">
  <p:tag name="SMARTWRITE" val="{@Title}"/>
</p:tagLst>
</file>

<file path=ppt/tags/tag354.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355.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356.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357.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358.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359.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36.xml><?xml version="1.0" encoding="utf-8"?>
<p:tagLst xmlns:a="http://schemas.openxmlformats.org/drawingml/2006/main" xmlns:r="http://schemas.openxmlformats.org/officeDocument/2006/relationships" xmlns:p="http://schemas.openxmlformats.org/presentationml/2006/main">
  <p:tag name="SMARTWRITE" val="{@Title}"/>
</p:tagLst>
</file>

<file path=ppt/tags/tag360.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61.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362.xml><?xml version="1.0" encoding="utf-8"?>
<p:tagLst xmlns:a="http://schemas.openxmlformats.org/drawingml/2006/main" xmlns:r="http://schemas.openxmlformats.org/officeDocument/2006/relationships" xmlns:p="http://schemas.openxmlformats.org/presentationml/2006/main">
  <p:tag name="FULLLENGTH" val="True"/>
</p:tagLst>
</file>

<file path=ppt/tags/tag363.xml><?xml version="1.0" encoding="utf-8"?>
<p:tagLst xmlns:a="http://schemas.openxmlformats.org/drawingml/2006/main" xmlns:r="http://schemas.openxmlformats.org/officeDocument/2006/relationships" xmlns:p="http://schemas.openxmlformats.org/presentationml/2006/main">
  <p:tag name="FULLLENGTH" val="True"/>
</p:tagLst>
</file>

<file path=ppt/tags/tag364.xml><?xml version="1.0" encoding="utf-8"?>
<p:tagLst xmlns:a="http://schemas.openxmlformats.org/drawingml/2006/main" xmlns:r="http://schemas.openxmlformats.org/officeDocument/2006/relationships" xmlns:p="http://schemas.openxmlformats.org/presentationml/2006/main">
  <p:tag name="FULLLENGTH" val="True"/>
</p:tagLst>
</file>

<file path=ppt/tags/tag365.xml><?xml version="1.0" encoding="utf-8"?>
<p:tagLst xmlns:a="http://schemas.openxmlformats.org/drawingml/2006/main" xmlns:r="http://schemas.openxmlformats.org/officeDocument/2006/relationships" xmlns:p="http://schemas.openxmlformats.org/presentationml/2006/main">
  <p:tag name="FULLLENGTH" val="True"/>
</p:tagLst>
</file>

<file path=ppt/tags/tag366.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367.xml><?xml version="1.0" encoding="utf-8"?>
<p:tagLst xmlns:a="http://schemas.openxmlformats.org/drawingml/2006/main" xmlns:r="http://schemas.openxmlformats.org/officeDocument/2006/relationships" xmlns:p="http://schemas.openxmlformats.org/presentationml/2006/main">
  <p:tag name="SMARTWRITE" val="{@Title}"/>
</p:tagLst>
</file>

<file path=ppt/tags/tag368.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369.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37.xml><?xml version="1.0" encoding="utf-8"?>
<p:tagLst xmlns:a="http://schemas.openxmlformats.org/drawingml/2006/main" xmlns:r="http://schemas.openxmlformats.org/officeDocument/2006/relationships" xmlns:p="http://schemas.openxmlformats.org/presentationml/2006/main">
  <p:tag name="SMARTWRITE" val="{@Title}"/>
</p:tagLst>
</file>

<file path=ppt/tags/tag370.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371.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372.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373.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374.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75.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376.xml><?xml version="1.0" encoding="utf-8"?>
<p:tagLst xmlns:a="http://schemas.openxmlformats.org/drawingml/2006/main" xmlns:r="http://schemas.openxmlformats.org/officeDocument/2006/relationships" xmlns:p="http://schemas.openxmlformats.org/presentationml/2006/main">
  <p:tag name="FULLLENGTH" val="True"/>
</p:tagLst>
</file>

<file path=ppt/tags/tag377.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378.xml><?xml version="1.0" encoding="utf-8"?>
<p:tagLst xmlns:a="http://schemas.openxmlformats.org/drawingml/2006/main" xmlns:r="http://schemas.openxmlformats.org/officeDocument/2006/relationships" xmlns:p="http://schemas.openxmlformats.org/presentationml/2006/main">
  <p:tag name="SMARTWRITE" val="{@Title}"/>
</p:tagLst>
</file>

<file path=ppt/tags/tag379.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38.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80.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381.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382.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383.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384.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385.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86.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387.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388.xml><?xml version="1.0" encoding="utf-8"?>
<p:tagLst xmlns:a="http://schemas.openxmlformats.org/drawingml/2006/main" xmlns:r="http://schemas.openxmlformats.org/officeDocument/2006/relationships" xmlns:p="http://schemas.openxmlformats.org/presentationml/2006/main">
  <p:tag name="SMARTWRITE" val="{@Title}"/>
</p:tagLst>
</file>

<file path=ppt/tags/tag389.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39.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390.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391.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392.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393.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 name="COVER PAGE" val="YES"/>
</p:tagLst>
</file>

<file path=ppt/tags/tag394.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95.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396.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397.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98.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399.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4.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40.xml><?xml version="1.0" encoding="utf-8"?>
<p:tagLst xmlns:a="http://schemas.openxmlformats.org/drawingml/2006/main" xmlns:r="http://schemas.openxmlformats.org/officeDocument/2006/relationships" xmlns:p="http://schemas.openxmlformats.org/presentationml/2006/main">
  <p:tag name="SMARTWRITE" val="{@Title}"/>
</p:tagLst>
</file>

<file path=ppt/tags/tag400.xml><?xml version="1.0" encoding="utf-8"?>
<p:tagLst xmlns:a="http://schemas.openxmlformats.org/drawingml/2006/main" xmlns:r="http://schemas.openxmlformats.org/officeDocument/2006/relationships" xmlns:p="http://schemas.openxmlformats.org/presentationml/2006/main">
  <p:tag name="SMARTWRITE" val="{@Title}"/>
</p:tagLst>
</file>

<file path=ppt/tags/tag401.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402.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403.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404.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405.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406.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407.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408.xml><?xml version="1.0" encoding="utf-8"?>
<p:tagLst xmlns:a="http://schemas.openxmlformats.org/drawingml/2006/main" xmlns:r="http://schemas.openxmlformats.org/officeDocument/2006/relationships" xmlns:p="http://schemas.openxmlformats.org/presentationml/2006/main">
  <p:tag name="FULLLENGTH" val="True"/>
</p:tagLst>
</file>

<file path=ppt/tags/tag409.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41.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410.xml><?xml version="1.0" encoding="utf-8"?>
<p:tagLst xmlns:a="http://schemas.openxmlformats.org/drawingml/2006/main" xmlns:r="http://schemas.openxmlformats.org/officeDocument/2006/relationships" xmlns:p="http://schemas.openxmlformats.org/presentationml/2006/main">
  <p:tag name="SMARTWRITE" val="{@Title}"/>
</p:tagLst>
</file>

<file path=ppt/tags/tag411.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412.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413.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414.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415.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416.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417.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418.xml><?xml version="1.0" encoding="utf-8"?>
<p:tagLst xmlns:a="http://schemas.openxmlformats.org/drawingml/2006/main" xmlns:r="http://schemas.openxmlformats.org/officeDocument/2006/relationships" xmlns:p="http://schemas.openxmlformats.org/presentationml/2006/main">
  <p:tag name="FULLLENGTH" val="True"/>
</p:tagLst>
</file>

<file path=ppt/tags/tag419.xml><?xml version="1.0" encoding="utf-8"?>
<p:tagLst xmlns:a="http://schemas.openxmlformats.org/drawingml/2006/main" xmlns:r="http://schemas.openxmlformats.org/officeDocument/2006/relationships" xmlns:p="http://schemas.openxmlformats.org/presentationml/2006/main">
  <p:tag name="FULLLENGTH" val="True"/>
</p:tagLst>
</file>

<file path=ppt/tags/tag42.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420.xml><?xml version="1.0" encoding="utf-8"?>
<p:tagLst xmlns:a="http://schemas.openxmlformats.org/drawingml/2006/main" xmlns:r="http://schemas.openxmlformats.org/officeDocument/2006/relationships" xmlns:p="http://schemas.openxmlformats.org/presentationml/2006/main">
  <p:tag name="FULLLENGTH" val="True"/>
</p:tagLst>
</file>

<file path=ppt/tags/tag421.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422.xml><?xml version="1.0" encoding="utf-8"?>
<p:tagLst xmlns:a="http://schemas.openxmlformats.org/drawingml/2006/main" xmlns:r="http://schemas.openxmlformats.org/officeDocument/2006/relationships" xmlns:p="http://schemas.openxmlformats.org/presentationml/2006/main">
  <p:tag name="SMARTWRITE" val="{@Title}"/>
</p:tagLst>
</file>

<file path=ppt/tags/tag423.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424.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425.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426.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427.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428.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429.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43.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430.xml><?xml version="1.0" encoding="utf-8"?>
<p:tagLst xmlns:a="http://schemas.openxmlformats.org/drawingml/2006/main" xmlns:r="http://schemas.openxmlformats.org/officeDocument/2006/relationships" xmlns:p="http://schemas.openxmlformats.org/presentationml/2006/main">
  <p:tag name="FULLLENGTH" val="True"/>
</p:tagLst>
</file>

<file path=ppt/tags/tag431.xml><?xml version="1.0" encoding="utf-8"?>
<p:tagLst xmlns:a="http://schemas.openxmlformats.org/drawingml/2006/main" xmlns:r="http://schemas.openxmlformats.org/officeDocument/2006/relationships" xmlns:p="http://schemas.openxmlformats.org/presentationml/2006/main">
  <p:tag name="FULLLENGTH" val="True"/>
</p:tagLst>
</file>

<file path=ppt/tags/tag432.xml><?xml version="1.0" encoding="utf-8"?>
<p:tagLst xmlns:a="http://schemas.openxmlformats.org/drawingml/2006/main" xmlns:r="http://schemas.openxmlformats.org/officeDocument/2006/relationships" xmlns:p="http://schemas.openxmlformats.org/presentationml/2006/main">
  <p:tag name="FULLLENGTH" val="True"/>
</p:tagLst>
</file>

<file path=ppt/tags/tag433.xml><?xml version="1.0" encoding="utf-8"?>
<p:tagLst xmlns:a="http://schemas.openxmlformats.org/drawingml/2006/main" xmlns:r="http://schemas.openxmlformats.org/officeDocument/2006/relationships" xmlns:p="http://schemas.openxmlformats.org/presentationml/2006/main">
  <p:tag name="FULLLENGTH" val="True"/>
</p:tagLst>
</file>

<file path=ppt/tags/tag434.xml><?xml version="1.0" encoding="utf-8"?>
<p:tagLst xmlns:a="http://schemas.openxmlformats.org/drawingml/2006/main" xmlns:r="http://schemas.openxmlformats.org/officeDocument/2006/relationships" xmlns:p="http://schemas.openxmlformats.org/presentationml/2006/main">
  <p:tag name="FULLLENGTH" val="True"/>
</p:tagLst>
</file>

<file path=ppt/tags/tag435.xml><?xml version="1.0" encoding="utf-8"?>
<p:tagLst xmlns:a="http://schemas.openxmlformats.org/drawingml/2006/main" xmlns:r="http://schemas.openxmlformats.org/officeDocument/2006/relationships" xmlns:p="http://schemas.openxmlformats.org/presentationml/2006/main">
  <p:tag name="FULLLENGTH" val="True"/>
</p:tagLst>
</file>

<file path=ppt/tags/tag436.xml><?xml version="1.0" encoding="utf-8"?>
<p:tagLst xmlns:a="http://schemas.openxmlformats.org/drawingml/2006/main" xmlns:r="http://schemas.openxmlformats.org/officeDocument/2006/relationships" xmlns:p="http://schemas.openxmlformats.org/presentationml/2006/main">
  <p:tag name="SMARTWRITE" val="{@Title}"/>
</p:tagLst>
</file>

<file path=ppt/tags/tag437.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438.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439.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44.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440.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441.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442.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443.xml><?xml version="1.0" encoding="utf-8"?>
<p:tagLst xmlns:a="http://schemas.openxmlformats.org/drawingml/2006/main" xmlns:r="http://schemas.openxmlformats.org/officeDocument/2006/relationships" xmlns:p="http://schemas.openxmlformats.org/presentationml/2006/main">
  <p:tag name="SMARTWRITE" val="{@Title}"/>
</p:tagLst>
</file>

<file path=ppt/tags/tag444.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445.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446.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447.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448.xml><?xml version="1.0" encoding="utf-8"?>
<p:tagLst xmlns:a="http://schemas.openxmlformats.org/drawingml/2006/main" xmlns:r="http://schemas.openxmlformats.org/officeDocument/2006/relationships" xmlns:p="http://schemas.openxmlformats.org/presentationml/2006/main">
  <p:tag name="SMARTSLIDETYPE" val="Divider"/>
  <p:tag name="SMARTDIVIDERTYPE" val="Section"/>
  <p:tag name="SMARTDIVIDERTEXT" val="Section"/>
  <p:tag name="SMARTDIVIDERLEVEL" val="-1"/>
  <p:tag name="REIMAGINE_STYLE" val="Dark Gray_Colored Box on the Left"/>
</p:tagLst>
</file>

<file path=ppt/tags/tag449.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45.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450.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451.xml><?xml version="1.0" encoding="utf-8"?>
<p:tagLst xmlns:a="http://schemas.openxmlformats.org/drawingml/2006/main" xmlns:r="http://schemas.openxmlformats.org/officeDocument/2006/relationships" xmlns:p="http://schemas.openxmlformats.org/presentationml/2006/main">
  <p:tag name="HEADERNAVIGATIONICON" val="Home"/>
  <p:tag name="SMARTOBJECT" val="Home"/>
  <p:tag name="SMARTLOCKSHAPE" val="Yes"/>
</p:tagLst>
</file>

<file path=ppt/tags/tag452.xml><?xml version="1.0" encoding="utf-8"?>
<p:tagLst xmlns:a="http://schemas.openxmlformats.org/drawingml/2006/main" xmlns:r="http://schemas.openxmlformats.org/officeDocument/2006/relationships" xmlns:p="http://schemas.openxmlformats.org/presentationml/2006/main">
  <p:tag name="SMARTWRITE" val="{@Title}"/>
</p:tagLst>
</file>

<file path=ppt/tags/tag453.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454.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455.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456.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457.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458.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459.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46.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460.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461.xml><?xml version="1.0" encoding="utf-8"?>
<p:tagLst xmlns:a="http://schemas.openxmlformats.org/drawingml/2006/main" xmlns:r="http://schemas.openxmlformats.org/officeDocument/2006/relationships" xmlns:p="http://schemas.openxmlformats.org/presentationml/2006/main">
  <p:tag name="SMARTSLIDETYPE" val="Divider"/>
  <p:tag name="SMARTDIVIDERTYPE" val="Section"/>
  <p:tag name="SMARTDIVIDERTEXT" val="Section"/>
  <p:tag name="REIMAGINE_STYLE" val="Orange_Colored Box on the Left"/>
  <p:tag name="SMARTTOCSTYLE" val="Orange_Colored Box on the Left"/>
  <p:tag name="SMARTDIVIDERLEVEL" val="-1"/>
</p:tagLst>
</file>

<file path=ppt/tags/tag462.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463.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464.xml><?xml version="1.0" encoding="utf-8"?>
<p:tagLst xmlns:a="http://schemas.openxmlformats.org/drawingml/2006/main" xmlns:r="http://schemas.openxmlformats.org/officeDocument/2006/relationships" xmlns:p="http://schemas.openxmlformats.org/presentationml/2006/main">
  <p:tag name="HEADERNAVIGATIONICON" val="Home"/>
  <p:tag name="SMARTOBJECT" val="Home"/>
  <p:tag name="SMARTLOCKSHAPE" val="Yes"/>
</p:tagLst>
</file>

<file path=ppt/tags/tag465.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466.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467.xml><?xml version="1.0" encoding="utf-8"?>
<p:tagLst xmlns:a="http://schemas.openxmlformats.org/drawingml/2006/main" xmlns:r="http://schemas.openxmlformats.org/officeDocument/2006/relationships" xmlns:p="http://schemas.openxmlformats.org/presentationml/2006/main">
  <p:tag name="SMARTWRITE" val="{@Title}"/>
</p:tagLst>
</file>

<file path=ppt/tags/tag468.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469.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47.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470.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471.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472.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473.xml><?xml version="1.0" encoding="utf-8"?>
<p:tagLst xmlns:a="http://schemas.openxmlformats.org/drawingml/2006/main" xmlns:r="http://schemas.openxmlformats.org/officeDocument/2006/relationships" xmlns:p="http://schemas.openxmlformats.org/presentationml/2006/main">
  <p:tag name="SMARTTOCSTYLE" val="Section TOC"/>
  <p:tag name="SMARTDIVIDERTYPE" val="Section"/>
  <p:tag name="SMARTDIVIDERTOCSTYLE" val="Section TOC"/>
  <p:tag name="SHOW EXECUTIVE SUMMARY" val="NO"/>
  <p:tag name="SMARTSLIDETYPE" val="Divider"/>
  <p:tag name="SMART DIVIDER TITLE" val="Conclusion"/>
  <p:tag name="UNLOCK SHAPES" val="YES"/>
  <p:tag name="SMARTDIVIDERLEVEL" val="-1"/>
  <p:tag name="INCLUDEINPRIMARYTOC" val="NO"/>
  <p:tag name="INCLUDEINSECTIONTOC" val="NO"/>
  <p:tag name="INCLUDEINHORIZONTALTOC" val="NO"/>
  <p:tag name="SMARTDIVIDERTEXT" val="Section"/>
  <p:tag name="SMARTDIVIDERNUMBER" val="-1"/>
</p:tagLst>
</file>

<file path=ppt/tags/tag48.xml><?xml version="1.0" encoding="utf-8"?>
<p:tagLst xmlns:a="http://schemas.openxmlformats.org/drawingml/2006/main" xmlns:r="http://schemas.openxmlformats.org/officeDocument/2006/relationships" xmlns:p="http://schemas.openxmlformats.org/presentationml/2006/main">
  <p:tag name="FULLLENGTH" val="True"/>
</p:tagLst>
</file>

<file path=ppt/tags/tag49.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5.xml><?xml version="1.0" encoding="utf-8"?>
<p:tagLst xmlns:a="http://schemas.openxmlformats.org/drawingml/2006/main" xmlns:r="http://schemas.openxmlformats.org/officeDocument/2006/relationships" xmlns:p="http://schemas.openxmlformats.org/presentationml/2006/main">
  <p:tag name="HEADERNAVIGATIONICON" val="Home"/>
  <p:tag name="SMARTOBJECT" val="Home"/>
  <p:tag name="SMARTLOCKSHAPE" val="Yes"/>
</p:tagLst>
</file>

<file path=ppt/tags/tag50.xml><?xml version="1.0" encoding="utf-8"?>
<p:tagLst xmlns:a="http://schemas.openxmlformats.org/drawingml/2006/main" xmlns:r="http://schemas.openxmlformats.org/officeDocument/2006/relationships" xmlns:p="http://schemas.openxmlformats.org/presentationml/2006/main">
  <p:tag name="SMARTWRITE" val="{@Title}"/>
</p:tagLst>
</file>

<file path=ppt/tags/tag51.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52.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53.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54.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55.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56.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57.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58.xml><?xml version="1.0" encoding="utf-8"?>
<p:tagLst xmlns:a="http://schemas.openxmlformats.org/drawingml/2006/main" xmlns:r="http://schemas.openxmlformats.org/officeDocument/2006/relationships" xmlns:p="http://schemas.openxmlformats.org/presentationml/2006/main">
  <p:tag name="FULLLENGTH" val="True"/>
</p:tagLst>
</file>

<file path=ppt/tags/tag59.xml><?xml version="1.0" encoding="utf-8"?>
<p:tagLst xmlns:a="http://schemas.openxmlformats.org/drawingml/2006/main" xmlns:r="http://schemas.openxmlformats.org/officeDocument/2006/relationships" xmlns:p="http://schemas.openxmlformats.org/presentationml/2006/main">
  <p:tag name="FULLLENGTH" val="True"/>
</p:tagLst>
</file>

<file path=ppt/tags/tag6.xml><?xml version="1.0" encoding="utf-8"?>
<p:tagLst xmlns:a="http://schemas.openxmlformats.org/drawingml/2006/main" xmlns:r="http://schemas.openxmlformats.org/officeDocument/2006/relationships" xmlns:p="http://schemas.openxmlformats.org/presentationml/2006/main">
  <p:tag name="SMARTWRITE" val="{@Title}"/>
</p:tagLst>
</file>

<file path=ppt/tags/tag60.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61.xml><?xml version="1.0" encoding="utf-8"?>
<p:tagLst xmlns:a="http://schemas.openxmlformats.org/drawingml/2006/main" xmlns:r="http://schemas.openxmlformats.org/officeDocument/2006/relationships" xmlns:p="http://schemas.openxmlformats.org/presentationml/2006/main">
  <p:tag name="SMARTWRITE" val="{@Title}"/>
</p:tagLst>
</file>

<file path=ppt/tags/tag62.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63.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64.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65.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66.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67.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68.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69.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7.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70.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71.xml><?xml version="1.0" encoding="utf-8"?>
<p:tagLst xmlns:a="http://schemas.openxmlformats.org/drawingml/2006/main" xmlns:r="http://schemas.openxmlformats.org/officeDocument/2006/relationships" xmlns:p="http://schemas.openxmlformats.org/presentationml/2006/main">
  <p:tag name="SMARTWRITE" val="{@Title}"/>
</p:tagLst>
</file>

<file path=ppt/tags/tag72.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73.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74.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75.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76.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77.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78.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79.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8.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80.xml><?xml version="1.0" encoding="utf-8"?>
<p:tagLst xmlns:a="http://schemas.openxmlformats.org/drawingml/2006/main" xmlns:r="http://schemas.openxmlformats.org/officeDocument/2006/relationships" xmlns:p="http://schemas.openxmlformats.org/presentationml/2006/main">
  <p:tag name="FULLLENGTH" val="True"/>
</p:tagLst>
</file>

<file path=ppt/tags/tag81.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82.xml><?xml version="1.0" encoding="utf-8"?>
<p:tagLst xmlns:a="http://schemas.openxmlformats.org/drawingml/2006/main" xmlns:r="http://schemas.openxmlformats.org/officeDocument/2006/relationships" xmlns:p="http://schemas.openxmlformats.org/presentationml/2006/main">
  <p:tag name="SMARTWRITE" val="{@Title}"/>
</p:tagLst>
</file>

<file path=ppt/tags/tag83.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84.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85.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86.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87.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88.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89.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9.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90.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91.xml><?xml version="1.0" encoding="utf-8"?>
<p:tagLst xmlns:a="http://schemas.openxmlformats.org/drawingml/2006/main" xmlns:r="http://schemas.openxmlformats.org/officeDocument/2006/relationships" xmlns:p="http://schemas.openxmlformats.org/presentationml/2006/main">
  <p:tag name="FULLLENGTH" val="True"/>
</p:tagLst>
</file>

<file path=ppt/tags/tag92.xml><?xml version="1.0" encoding="utf-8"?>
<p:tagLst xmlns:a="http://schemas.openxmlformats.org/drawingml/2006/main" xmlns:r="http://schemas.openxmlformats.org/officeDocument/2006/relationships" xmlns:p="http://schemas.openxmlformats.org/presentationml/2006/main">
  <p:tag name="FULLLENGTH" val="True"/>
</p:tagLst>
</file>

<file path=ppt/tags/tag93.xml><?xml version="1.0" encoding="utf-8"?>
<p:tagLst xmlns:a="http://schemas.openxmlformats.org/drawingml/2006/main" xmlns:r="http://schemas.openxmlformats.org/officeDocument/2006/relationships" xmlns:p="http://schemas.openxmlformats.org/presentationml/2006/main">
  <p:tag name="SMARTSHAPETYPE" val="SlideImage"/>
</p:tagLst>
</file>

<file path=ppt/tags/tag94.xml><?xml version="1.0" encoding="utf-8"?>
<p:tagLst xmlns:a="http://schemas.openxmlformats.org/drawingml/2006/main" xmlns:r="http://schemas.openxmlformats.org/officeDocument/2006/relationships" xmlns:p="http://schemas.openxmlformats.org/presentationml/2006/main">
  <p:tag name="SMARTWRITE" val="{@Title}"/>
</p:tagLst>
</file>

<file path=ppt/tags/tag95.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96.xml><?xml version="1.0" encoding="utf-8"?>
<p:tagLst xmlns:a="http://schemas.openxmlformats.org/drawingml/2006/main" xmlns:r="http://schemas.openxmlformats.org/officeDocument/2006/relationships" xmlns:p="http://schemas.openxmlformats.org/presentationml/2006/main">
  <p:tag name="SMARTWRITE" val="{@Report date}"/>
</p:tagLst>
</file>

<file path=ppt/tags/tag97.xml><?xml version="1.0" encoding="utf-8"?>
<p:tagLst xmlns:a="http://schemas.openxmlformats.org/drawingml/2006/main" xmlns:r="http://schemas.openxmlformats.org/officeDocument/2006/relationships" xmlns:p="http://schemas.openxmlformats.org/presentationml/2006/main">
  <p:tag name="SMARTREAD" val="{@PWCFOOTER}"/>
  <p:tag name="SMARTWRITE" val="{@PWCFOOTER}"/>
</p:tagLst>
</file>

<file path=ppt/tags/tag98.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Lst>
</file>

<file path=ppt/tags/tag99.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heme/theme1.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93954"/>
      </a:accent5>
      <a:accent6>
        <a:srgbClr val="464646"/>
      </a:accent6>
      <a:hlink>
        <a:srgbClr val="D04A02"/>
      </a:hlink>
      <a:folHlink>
        <a:srgbClr val="D9395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S Report Template">
  <a:themeElements>
    <a:clrScheme name="PwC">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6350">
          <a:solidFill>
            <a:schemeClr val="tx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defPPr>
      </a:lstStyle>
    </a:spDef>
    <a:lnDef>
      <a:spPr>
        <a:ln w="12700">
          <a:solidFill>
            <a:srgbClr val="DC6900"/>
          </a:solidFill>
        </a:ln>
      </a:spPr>
      <a:bodyPr/>
      <a:lstStyle/>
      <a:style>
        <a:lnRef idx="1">
          <a:schemeClr val="accent1"/>
        </a:lnRef>
        <a:fillRef idx="0">
          <a:schemeClr val="accent1"/>
        </a:fillRef>
        <a:effectRef idx="0">
          <a:schemeClr val="accent1"/>
        </a:effectRef>
        <a:fontRef idx="minor">
          <a:schemeClr val="tx1"/>
        </a:fontRef>
      </a:style>
    </a:lnDef>
    <a:txDef>
      <a:spPr>
        <a:noFill/>
        <a:ln>
          <a:solidFill>
            <a:prstClr val="black"/>
          </a:solidFill>
        </a:ln>
      </a:spPr>
      <a:bodyPr vert="horz" wrap="square" lIns="0" tIns="0" rIns="0" bIns="0" rtlCol="0">
        <a:spAutoFit/>
      </a:bodyPr>
      <a:lstStyle>
        <a:defPPr algn="l">
          <a:defRPr noProof="0" dirty="0" err="1" smtClean="0">
            <a:solidFill>
              <a:schemeClr val="tx1"/>
            </a:solidFill>
            <a:cs typeface="Arial" pitchFamily="34" charset="0"/>
          </a:defRPr>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TS Report Smart Footer.potx" id="{24D90824-C835-4D63-9C57-1E3B109828C1}" vid="{ECE85D61-38AC-4BF8-B106-630A8213BB6A}"/>
    </a:ext>
  </a:extLst>
</a:theme>
</file>

<file path=ppt/theme/theme3.xml><?xml version="1.0" encoding="utf-8"?>
<a:theme xmlns:a="http://schemas.openxmlformats.org/drawingml/2006/main" name="1_TS Report Template">
  <a:themeElements>
    <a:clrScheme name="PwC">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6350">
          <a:solidFill>
            <a:schemeClr val="tx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defPPr>
      </a:lstStyle>
    </a:spDef>
    <a:lnDef>
      <a:spPr>
        <a:ln w="12700">
          <a:solidFill>
            <a:srgbClr val="DC6900"/>
          </a:solidFill>
        </a:ln>
      </a:spPr>
      <a:bodyPr/>
      <a:lstStyle/>
      <a:style>
        <a:lnRef idx="1">
          <a:schemeClr val="accent1"/>
        </a:lnRef>
        <a:fillRef idx="0">
          <a:schemeClr val="accent1"/>
        </a:fillRef>
        <a:effectRef idx="0">
          <a:schemeClr val="accent1"/>
        </a:effectRef>
        <a:fontRef idx="minor">
          <a:schemeClr val="tx1"/>
        </a:fontRef>
      </a:style>
    </a:lnDef>
    <a:txDef>
      <a:spPr>
        <a:noFill/>
        <a:ln>
          <a:solidFill>
            <a:prstClr val="black"/>
          </a:solidFill>
        </a:ln>
      </a:spPr>
      <a:bodyPr vert="horz" wrap="square" lIns="0" tIns="0" rIns="0" bIns="0" rtlCol="0">
        <a:spAutoFit/>
      </a:bodyPr>
      <a:lstStyle>
        <a:defPPr algn="l">
          <a:defRPr noProof="0" dirty="0" err="1" smtClean="0">
            <a:solidFill>
              <a:schemeClr val="tx1"/>
            </a:solidFill>
            <a:cs typeface="Arial" pitchFamily="34" charset="0"/>
          </a:defRPr>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TS Report Smart Footer.potx" id="{24D90824-C835-4D63-9C57-1E3B109828C1}" vid="{ECE85D61-38AC-4BF8-B106-630A8213BB6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59001462-59c4-4b2e-8d86-4d2c002cd69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72BE4FC5DC3E74CA2D57A2BAD7E2FB4" ma:contentTypeVersion="15" ma:contentTypeDescription="Create a new document." ma:contentTypeScope="" ma:versionID="4726fc63cf27639e76ff17d1b8c98a37">
  <xsd:schema xmlns:xsd="http://www.w3.org/2001/XMLSchema" xmlns:xs="http://www.w3.org/2001/XMLSchema" xmlns:p="http://schemas.microsoft.com/office/2006/metadata/properties" xmlns:ns3="59001462-59c4-4b2e-8d86-4d2c002cd690" xmlns:ns4="7e1d4ae1-974b-4b9a-9d44-f3e4328d7c1a" targetNamespace="http://schemas.microsoft.com/office/2006/metadata/properties" ma:root="true" ma:fieldsID="c9d66b6c535c7e3558b35bb58ab580c2" ns3:_="" ns4:_="">
    <xsd:import namespace="59001462-59c4-4b2e-8d86-4d2c002cd690"/>
    <xsd:import namespace="7e1d4ae1-974b-4b9a-9d44-f3e4328d7c1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4:SharedWithUsers" minOccurs="0"/>
                <xsd:element ref="ns4:SharedWithDetails" minOccurs="0"/>
                <xsd:element ref="ns4:SharingHintHash" minOccurs="0"/>
                <xsd:element ref="ns3:_activity" minOccurs="0"/>
                <xsd:element ref="ns3:MediaServiceObjectDetectorVersions" minOccurs="0"/>
                <xsd:element ref="ns3:MediaServiceSystemTags"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001462-59c4-4b2e-8d86-4d2c002cd6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_activity" ma:index="18" nillable="true" ma:displayName="_activity" ma:hidden="true" ma:internalName="_activity">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ystemTags" ma:index="20" nillable="true" ma:displayName="MediaServiceSystemTags" ma:hidden="true" ma:internalName="MediaServiceSystemTags" ma:readOnly="true">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e1d4ae1-974b-4b9a-9d44-f3e4328d7c1a"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060748-505B-4C64-A6B5-5C0CF6B5A28A}">
  <ds:schemaRefs>
    <ds:schemaRef ds:uri="http://schemas.microsoft.com/sharepoint/v3/contenttype/forms"/>
  </ds:schemaRefs>
</ds:datastoreItem>
</file>

<file path=customXml/itemProps2.xml><?xml version="1.0" encoding="utf-8"?>
<ds:datastoreItem xmlns:ds="http://schemas.openxmlformats.org/officeDocument/2006/customXml" ds:itemID="{5A736062-70C8-4DA8-B6A9-853AC5650828}">
  <ds:schemaRefs>
    <ds:schemaRef ds:uri="59001462-59c4-4b2e-8d86-4d2c002cd690"/>
    <ds:schemaRef ds:uri="7e1d4ae1-974b-4b9a-9d44-f3e4328d7c1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CE542D1-BA51-420A-9605-169AA005C9B8}">
  <ds:schemaRefs>
    <ds:schemaRef ds:uri="59001462-59c4-4b2e-8d86-4d2c002cd690"/>
    <ds:schemaRef ds:uri="7e1d4ae1-974b-4b9a-9d44-f3e4328d7c1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5618</Words>
  <Application>Microsoft Office PowerPoint</Application>
  <PresentationFormat>On-screen Show (16:9)</PresentationFormat>
  <Paragraphs>497</Paragraphs>
  <Slides>37</Slides>
  <Notes>15</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37</vt:i4>
      </vt:variant>
    </vt:vector>
  </HeadingPairs>
  <TitlesOfParts>
    <vt:vector size="45" baseType="lpstr">
      <vt:lpstr>Arial</vt:lpstr>
      <vt:lpstr>Calibri</vt:lpstr>
      <vt:lpstr>Georgia</vt:lpstr>
      <vt:lpstr>Times New Roman</vt:lpstr>
      <vt:lpstr>Wingdings</vt:lpstr>
      <vt:lpstr>PwC</vt:lpstr>
      <vt:lpstr>TS Report Template</vt:lpstr>
      <vt:lpstr>1_TS Report Template</vt:lpstr>
      <vt:lpstr>ATC Kenya Operations Limited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Background</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ATC Kenya Operations Limited</dc:title>
  <dc:creator>Lawrence Mungai</dc:creator>
  <cp:lastModifiedBy>Lawrence Mungai (KE)</cp:lastModifiedBy>
  <cp:revision>2</cp:revision>
  <dcterms:modified xsi:type="dcterms:W3CDTF">2025-05-28T13:44:04Z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0x010100872BE4FC5DC3E74CA2D57A2BAD7E2FB4</vt:lpwstr>
  </property>
</Properties>
</file>